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83" r:id="rId3"/>
    <p:sldId id="284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1" r:id="rId16"/>
    <p:sldId id="270" r:id="rId17"/>
    <p:sldId id="272" r:id="rId18"/>
    <p:sldId id="273" r:id="rId19"/>
    <p:sldId id="281" r:id="rId20"/>
    <p:sldId id="274" r:id="rId21"/>
    <p:sldId id="277" r:id="rId22"/>
    <p:sldId id="276" r:id="rId23"/>
    <p:sldId id="278" r:id="rId24"/>
    <p:sldId id="279" r:id="rId25"/>
    <p:sldId id="280" r:id="rId26"/>
    <p:sldId id="282" r:id="rId27"/>
    <p:sldId id="275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98E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83BEFF-6FB9-49BC-ABE9-961E6B2622A9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09BF01-2BDA-4EB6-893E-8EBD52C3FA33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15</a:t>
            </a:fld>
            <a:endParaRPr 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16</a:t>
            </a:fld>
            <a:endParaRPr 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17</a:t>
            </a:fld>
            <a:endParaRPr 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18</a:t>
            </a:fld>
            <a:endParaRPr 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19</a:t>
            </a:fld>
            <a:endParaRPr 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20</a:t>
            </a:fld>
            <a:endParaRPr 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21</a:t>
            </a:fld>
            <a:endParaRPr 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22</a:t>
            </a:fld>
            <a:endParaRPr 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23</a:t>
            </a:fld>
            <a:endParaRPr 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24</a:t>
            </a:fld>
            <a:endParaRPr 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7</a:t>
            </a:fld>
            <a:endParaRPr 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25</a:t>
            </a:fld>
            <a:endParaRPr 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26</a:t>
            </a:fld>
            <a:endParaRPr 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27</a:t>
            </a:fld>
            <a:endParaRPr 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8</a:t>
            </a:fld>
            <a:endParaRPr 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9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10</a:t>
            </a:fld>
            <a:endParaRPr 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11</a:t>
            </a:fld>
            <a:endParaRPr 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12</a:t>
            </a:fld>
            <a:endParaRPr 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13</a:t>
            </a:fld>
            <a:endParaRPr 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9BF01-2BDA-4EB6-893E-8EBD52C3FA33}" type="slidenum">
              <a:rPr lang="el-GR" smtClean="0"/>
              <a:pPr/>
              <a:t>14</a:t>
            </a:fld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98EC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2928D-3850-4EA3-857E-09AB31C4E866}" type="datetimeFigureOut">
              <a:rPr lang="el-GR" smtClean="0"/>
              <a:pPr/>
              <a:t>9/4/2020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60AC1-E43E-462B-A1DB-EE75E05DBC0C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2158008" cy="1470025"/>
          </a:xfrm>
        </p:spPr>
        <p:txBody>
          <a:bodyPr/>
          <a:lstStyle/>
          <a:p>
            <a:r>
              <a:rPr lang="el-GR" dirty="0" smtClean="0"/>
              <a:t>Αγάπη είναι…</a:t>
            </a:r>
            <a:endParaRPr lang="el-GR" dirty="0"/>
          </a:p>
        </p:txBody>
      </p:sp>
      <p:pic>
        <p:nvPicPr>
          <p:cNvPr id="3076" name="Picture 4" descr="01-sweet-couple-love-illustrations-art-puuung-23__700 (1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-531440"/>
            <a:ext cx="5508635" cy="738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08-sweet-couple-love-illustrations-art-puuung-17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531440"/>
            <a:ext cx="6269828" cy="7389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09-sweet-couple-love-illustrations-art-puuung-16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-220285"/>
            <a:ext cx="5688632" cy="7078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10-sweet-couple-love-illustrations-art-puuung-42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0"/>
            <a:ext cx="4968552" cy="69346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11-sweet-couple-love-illustrations-art-puuung-10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-532799"/>
            <a:ext cx="5832648" cy="7390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12-sweet-couple-love-illustrations-art-puuung-3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0"/>
            <a:ext cx="5040560" cy="69919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 descr="13-sweet-couple-love-illustrations-art-puuung-29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0"/>
            <a:ext cx="4968552" cy="70695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14-sweet-couple-love-illustrations-art-puuung-12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-326341"/>
            <a:ext cx="5760640" cy="7184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15-sweet-couple-love-illustrations-art-puuung-27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88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16-sweet-couple-love-illustrations-art-puuung-20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140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8" name="Picture 4" descr="17-sweet-couple-love-illustrations-art-puuung-4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5688632" cy="68669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251520" y="476672"/>
            <a:ext cx="8712968" cy="619268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Τον </a:t>
            </a:r>
            <a:r>
              <a:rPr lang="el-GR" dirty="0" smtClean="0"/>
              <a:t>λένε</a:t>
            </a:r>
            <a:r>
              <a:rPr lang="el-GR" sz="5200" b="1" dirty="0" smtClean="0"/>
              <a:t> </a:t>
            </a:r>
            <a:r>
              <a:rPr lang="el-GR" sz="5200" b="1" dirty="0" err="1" smtClean="0"/>
              <a:t>Puuung</a:t>
            </a:r>
            <a:r>
              <a:rPr lang="el-GR" sz="5200" b="1" dirty="0" smtClean="0"/>
              <a:t> </a:t>
            </a:r>
            <a:r>
              <a:rPr lang="el-GR" dirty="0" smtClean="0"/>
              <a:t>και τα </a:t>
            </a:r>
            <a:r>
              <a:rPr lang="el-GR" dirty="0" smtClean="0"/>
              <a:t>χαριτωμένα </a:t>
            </a:r>
            <a:r>
              <a:rPr lang="el-GR" dirty="0" err="1" smtClean="0"/>
              <a:t>illustrations</a:t>
            </a:r>
            <a:r>
              <a:rPr lang="el-GR" dirty="0" smtClean="0"/>
              <a:t> του είναι </a:t>
            </a:r>
            <a:r>
              <a:rPr lang="el-GR" b="1" dirty="0" smtClean="0"/>
              <a:t>μικρά ποιήματα </a:t>
            </a:r>
            <a:r>
              <a:rPr lang="el-GR" dirty="0" smtClean="0"/>
              <a:t>που ακόμα και χωρίς στίχους καταφέρνουν να φωνάξουν δυνατά </a:t>
            </a:r>
            <a:r>
              <a:rPr lang="el-GR" b="1" dirty="0" smtClean="0"/>
              <a:t>τι σημαίνει αγάπη</a:t>
            </a:r>
            <a:r>
              <a:rPr lang="el-GR" dirty="0" smtClean="0"/>
              <a:t>.</a:t>
            </a:r>
            <a:endParaRPr lang="el-GR" dirty="0" smtClean="0"/>
          </a:p>
          <a:p>
            <a:r>
              <a:rPr lang="el-GR" dirty="0" smtClean="0"/>
              <a:t>Σε αυτά παρουσιάζεται η </a:t>
            </a:r>
            <a:r>
              <a:rPr lang="el-GR" b="1" dirty="0" smtClean="0"/>
              <a:t>καθημερινότητα ενός ζευγαριού </a:t>
            </a:r>
            <a:r>
              <a:rPr lang="el-GR" i="1" dirty="0" smtClean="0"/>
              <a:t>(σε ένα ζωγραφιστό μεν, τέλειο δε σπίτι-να τα λέμε κι αυτά) </a:t>
            </a:r>
            <a:r>
              <a:rPr lang="el-GR" dirty="0" smtClean="0"/>
              <a:t>και δίνεται έμφαση στις </a:t>
            </a:r>
            <a:r>
              <a:rPr lang="el-GR" b="1" dirty="0" smtClean="0"/>
              <a:t>μικρές κινήσεις </a:t>
            </a:r>
            <a:r>
              <a:rPr lang="el-GR" dirty="0" smtClean="0"/>
              <a:t>όπως το να πάρεις αγκαλιά τον άλλον εκεί που δεν το περιμένει, να τον σκεπάσεις, να του ετοιμάσεις φαγητό, ακόμα και να τον κοιτάς στα μάτια. </a:t>
            </a:r>
            <a:endParaRPr lang="el-GR" dirty="0" smtClean="0"/>
          </a:p>
          <a:p>
            <a:r>
              <a:rPr lang="el-GR" dirty="0" smtClean="0"/>
              <a:t>Μα ναι, ΝΑΙ! Μήπως </a:t>
            </a:r>
            <a:r>
              <a:rPr lang="el-GR" b="1" dirty="0" smtClean="0"/>
              <a:t>αυτές οι σχεδόν ανεπαίσθητες κινήσεις είναι η αγάπη στην πιο υψηλή μορφή της</a:t>
            </a:r>
            <a:r>
              <a:rPr lang="el-GR" dirty="0" smtClean="0"/>
              <a:t> και όχι οι </a:t>
            </a:r>
            <a:r>
              <a:rPr lang="el-GR" dirty="0" err="1" smtClean="0"/>
              <a:t>μεγαλεπίβολες</a:t>
            </a:r>
            <a:r>
              <a:rPr lang="el-GR" dirty="0" smtClean="0"/>
              <a:t> εκδηλώσεις ενθουσιασμού;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18-sweet-couple-love-illustrations-art-puuung-34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0"/>
            <a:ext cx="4968552" cy="7076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20-sweet-couple-love-illustrations-art-puuung-21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92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 descr="21-sweet-couple-love-illustrations-art-puuung-5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-1495426"/>
            <a:ext cx="6667500" cy="83534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2" name="Picture 4" descr="22-sweet-couple-love-illustrations-art-puuung-43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846856"/>
            <a:ext cx="5102553" cy="770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23-sweet-couple-love-illustrations-art-puuung-45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-531440"/>
            <a:ext cx="4962524" cy="7706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24-sweet-couple-love-illustrations-art-puuung-22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0"/>
            <a:ext cx="6270414" cy="75334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25-sweet-couple-love-illustrations-art-puuung-6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-69170"/>
            <a:ext cx="5328592" cy="6927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19-sweet-couple-love-illustrations-art-puuung-39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-720080"/>
            <a:ext cx="9989274" cy="7677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/>
              <a:t>Η αγάπη βρίσκεται </a:t>
            </a:r>
            <a:br>
              <a:rPr lang="el-GR" b="1" dirty="0" smtClean="0"/>
            </a:br>
            <a:r>
              <a:rPr lang="el-GR" b="1" dirty="0" smtClean="0"/>
              <a:t>στις καθημερινές στιγμές</a:t>
            </a:r>
            <a:endParaRPr lang="el-GR" b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“Το </a:t>
            </a:r>
            <a:r>
              <a:rPr lang="el-GR" dirty="0" err="1" smtClean="0"/>
              <a:t>πρότζεκτ</a:t>
            </a:r>
            <a:r>
              <a:rPr lang="el-GR" dirty="0" smtClean="0"/>
              <a:t> </a:t>
            </a:r>
            <a:r>
              <a:rPr lang="el-GR" i="1" dirty="0" smtClean="0"/>
              <a:t>Αγάπη</a:t>
            </a:r>
            <a:r>
              <a:rPr lang="el-GR" dirty="0" smtClean="0"/>
              <a:t> είναι κάτι με το οποίο όλοι μπορούν να ταυτιστούν. Και η αγάπη αποδεικνύεται με τρόπους που </a:t>
            </a:r>
            <a:r>
              <a:rPr lang="el-GR" b="1" dirty="0" smtClean="0"/>
              <a:t>συνήθως προσπερνάμε </a:t>
            </a:r>
            <a:r>
              <a:rPr lang="el-GR" dirty="0" smtClean="0"/>
              <a:t>στην καθημερινή μας ζωή. Έτσι, προσπάθησα να βρω το νόημα της αγάπης στις καθημερινές μας </a:t>
            </a:r>
            <a:r>
              <a:rPr lang="el-GR" dirty="0" smtClean="0"/>
              <a:t>στιγμές </a:t>
            </a:r>
            <a:r>
              <a:rPr lang="el-GR" dirty="0" smtClean="0"/>
              <a:t>και να το μετουσιώσω σε τέχνη”, έγραψε ο </a:t>
            </a:r>
            <a:r>
              <a:rPr lang="el-GR" dirty="0" err="1" smtClean="0"/>
              <a:t>Puuung</a:t>
            </a:r>
            <a:r>
              <a:rPr lang="el-GR" b="1" dirty="0" smtClean="0"/>
              <a:t>.</a:t>
            </a:r>
            <a:r>
              <a:rPr lang="el-GR" b="1" dirty="0" smtClean="0"/>
              <a:t> </a:t>
            </a:r>
            <a:endParaRPr lang="el-GR" dirty="0" smtClean="0"/>
          </a:p>
          <a:p>
            <a:r>
              <a:rPr lang="el-GR" dirty="0" smtClean="0"/>
              <a:t>Το μόνο που μένει είναι να δεις τις εικόνες. Να απολαύσεις τη ζεστασιά που </a:t>
            </a:r>
            <a:r>
              <a:rPr lang="el-GR" dirty="0" smtClean="0"/>
              <a:t>αναδύουν και </a:t>
            </a:r>
            <a:r>
              <a:rPr lang="el-GR" dirty="0" smtClean="0"/>
              <a:t>να καταλάβεις πως αν θέλεις να δείξεις σε κάποιον την αγάπη σου </a:t>
            </a:r>
            <a:r>
              <a:rPr lang="el-GR" b="1" dirty="0" smtClean="0"/>
              <a:t>το σημαντικό είναι να μην ξεχνάς τα μικρά.</a:t>
            </a:r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02-sweet-couple-love-illustrations-art-puuung-30__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0"/>
            <a:ext cx="481987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03-sweet-couple-love-illustrations-art-puuung-15__7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322172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4-sweet-couple-love-illustrations-art-puuung-41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-853490"/>
            <a:ext cx="5436096" cy="77114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05-sweet-couple-love-illustrations-art-puuung-32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5005839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06-sweet-couple-love-illustrations-art-puuung-40__700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123728" y="0"/>
            <a:ext cx="4873705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07-sweet-couple-love-illustrations-art-puuung-1__70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-1362076"/>
            <a:ext cx="6667500" cy="8220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138</Words>
  <Application>Microsoft Office PowerPoint</Application>
  <PresentationFormat>Προβολή στην οθόνη (4:3)</PresentationFormat>
  <Paragraphs>29</Paragraphs>
  <Slides>27</Slides>
  <Notes>22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8" baseType="lpstr">
      <vt:lpstr>Θέμα του Office</vt:lpstr>
      <vt:lpstr>Αγάπη είναι…</vt:lpstr>
      <vt:lpstr>Διαφάνεια 2</vt:lpstr>
      <vt:lpstr>Η αγάπη βρίσκεται  στις καθημερινές στιγμές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Toshiba</dc:creator>
  <cp:lastModifiedBy>Toshiba</cp:lastModifiedBy>
  <cp:revision>13</cp:revision>
  <dcterms:created xsi:type="dcterms:W3CDTF">2020-04-08T22:18:28Z</dcterms:created>
  <dcterms:modified xsi:type="dcterms:W3CDTF">2020-04-09T00:08:09Z</dcterms:modified>
</cp:coreProperties>
</file>