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62" r:id="rId5"/>
    <p:sldId id="259" r:id="rId6"/>
    <p:sldId id="261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5B94EB-CCF0-4D0D-ACD7-FC46686E0251}" type="datetimeFigureOut">
              <a:rPr lang="el-GR" smtClean="0"/>
              <a:t>2/2/2017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B1743-DE12-48C6-9797-242B7B89AB7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BB1743-DE12-48C6-9797-242B7B89AB76}" type="slidenum">
              <a:rPr lang="el-GR" smtClean="0"/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22C-6880-4467-9F29-60118E052C0E}" type="datetimeFigureOut">
              <a:rPr lang="el-GR" smtClean="0"/>
              <a:t>2/2/2017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CC02-D1F9-4C58-85F4-685D92B2C4C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22C-6880-4467-9F29-60118E052C0E}" type="datetimeFigureOut">
              <a:rPr lang="el-GR" smtClean="0"/>
              <a:t>2/2/2017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CC02-D1F9-4C58-85F4-685D92B2C4C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22C-6880-4467-9F29-60118E052C0E}" type="datetimeFigureOut">
              <a:rPr lang="el-GR" smtClean="0"/>
              <a:t>2/2/2017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CC02-D1F9-4C58-85F4-685D92B2C4C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22C-6880-4467-9F29-60118E052C0E}" type="datetimeFigureOut">
              <a:rPr lang="el-GR" smtClean="0"/>
              <a:t>2/2/2017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CC02-D1F9-4C58-85F4-685D92B2C4C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22C-6880-4467-9F29-60118E052C0E}" type="datetimeFigureOut">
              <a:rPr lang="el-GR" smtClean="0"/>
              <a:t>2/2/2017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CC02-D1F9-4C58-85F4-685D92B2C4C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22C-6880-4467-9F29-60118E052C0E}" type="datetimeFigureOut">
              <a:rPr lang="el-GR" smtClean="0"/>
              <a:t>2/2/2017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CC02-D1F9-4C58-85F4-685D92B2C4C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22C-6880-4467-9F29-60118E052C0E}" type="datetimeFigureOut">
              <a:rPr lang="el-GR" smtClean="0"/>
              <a:t>2/2/2017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CC02-D1F9-4C58-85F4-685D92B2C4C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22C-6880-4467-9F29-60118E052C0E}" type="datetimeFigureOut">
              <a:rPr lang="el-GR" smtClean="0"/>
              <a:t>2/2/2017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CC02-D1F9-4C58-85F4-685D92B2C4C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22C-6880-4467-9F29-60118E052C0E}" type="datetimeFigureOut">
              <a:rPr lang="el-GR" smtClean="0"/>
              <a:t>2/2/2017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CC02-D1F9-4C58-85F4-685D92B2C4C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22C-6880-4467-9F29-60118E052C0E}" type="datetimeFigureOut">
              <a:rPr lang="el-GR" smtClean="0"/>
              <a:t>2/2/2017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CC02-D1F9-4C58-85F4-685D92B2C4C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222C-6880-4467-9F29-60118E052C0E}" type="datetimeFigureOut">
              <a:rPr lang="el-GR" smtClean="0"/>
              <a:t>2/2/2017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CC02-D1F9-4C58-85F4-685D92B2C4C1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C222C-6880-4467-9F29-60118E052C0E}" type="datetimeFigureOut">
              <a:rPr lang="el-GR" smtClean="0"/>
              <a:t>2/2/2017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BCC02-D1F9-4C58-85F4-685D92B2C4C1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12376857_952438148167481_6701612367302377469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797142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12376857_952438148167481_6701612367302377469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52863" y="-243408"/>
            <a:ext cx="10685503" cy="71014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12376857_952438148167481_6701612367302377469_n.jpg"/>
          <p:cNvPicPr>
            <a:picLocks noChangeAspect="1"/>
          </p:cNvPicPr>
          <p:nvPr/>
        </p:nvPicPr>
        <p:blipFill>
          <a:blip r:embed="rId2" cstate="print">
            <a:lum bright="-10000" contrast="20000"/>
          </a:blip>
          <a:stretch>
            <a:fillRect/>
          </a:stretch>
        </p:blipFill>
        <p:spPr>
          <a:xfrm>
            <a:off x="-612576" y="0"/>
            <a:ext cx="10868136" cy="724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12376857_952438148167481_6701612367302377469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88941" cy="7389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12376857_952438148167481_6701612367302377469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26163" y="0"/>
            <a:ext cx="7101408" cy="7101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12376857_952438148167481_6701612367302377469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80529" y="0"/>
            <a:ext cx="10626445" cy="7101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12376857_952438148167481_6701612367302377469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74697" y="0"/>
            <a:ext cx="10719737" cy="7245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12376857_952438148167481_6701612367302377469_n.jpg"/>
          <p:cNvPicPr>
            <a:picLocks noChangeAspect="1"/>
          </p:cNvPicPr>
          <p:nvPr/>
        </p:nvPicPr>
        <p:blipFill>
          <a:blip r:embed="rId2" cstate="print"/>
          <a:srcRect b="4165"/>
          <a:stretch>
            <a:fillRect/>
          </a:stretch>
        </p:blipFill>
        <p:spPr>
          <a:xfrm>
            <a:off x="0" y="570188"/>
            <a:ext cx="9797142" cy="54794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12376857_952438148167481_6701612367302377469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15424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</Words>
  <Application>Microsoft Office PowerPoint</Application>
  <PresentationFormat>Προβολή στην οθόνη (4:3)</PresentationFormat>
  <Paragraphs>1</Paragraphs>
  <Slides>9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Toshiba</dc:creator>
  <cp:lastModifiedBy>Toshiba</cp:lastModifiedBy>
  <cp:revision>3</cp:revision>
  <dcterms:created xsi:type="dcterms:W3CDTF">2017-02-02T20:35:03Z</dcterms:created>
  <dcterms:modified xsi:type="dcterms:W3CDTF">2017-02-02T20:45:13Z</dcterms:modified>
</cp:coreProperties>
</file>