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139F8C-E7C7-CC2B-C930-8D2FFA678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D94FF95-90D9-4ACD-499F-382DF9D3E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E60B44-6653-AD98-FB61-C335CA9A6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817E0DF-96FD-3588-0F43-EF02FDA14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6C7A9B-16E1-89C9-A16D-BC922404F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9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FA9AFF-11DA-2681-27EF-689EEF58B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EDAB786-AF16-4301-1895-BB72ADEFF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017B11-BD89-FEE9-8ADF-1BF79BFEC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5B4AC91-5B73-5043-B6F7-10752B2FE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B36B175-E7AE-7DF1-B272-AD83CA406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2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B64D697-57BC-548C-DDAB-75AC84DD7C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AF1A93A-EBDD-E61F-B43E-4D7B3B904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F66B890-A214-CF3C-20A9-DBC21289C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60812B2-AD63-FFBC-8182-AFA462D3D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69A7E1C-8740-69EA-CAB7-7ED9EC446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7A20C8-896B-D70C-A50B-2065AF15E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687C17-AC02-B61A-1CBA-0E5C428CE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68819A-6210-B975-351F-1107ECBCE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D4212D8-A83D-4DE7-E0ED-7E92BB51F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E15ED0-4986-6B7E-380F-2780CB2DA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4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379293-7B98-2595-6CF8-652F91138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55BB678-2CAE-9E43-75B9-3957EF638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A27BC1A-DCB0-74DF-5A40-1557197D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F811116-3116-66F7-7656-3770C6915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6AD0601-97C0-A82C-DF57-8ECC146F4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94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7008CC-8798-CC18-A967-35CC8A900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8122E8-F647-7830-12C7-B75C512DB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4C6D09A-FE03-6A89-7AEA-1B9D2096D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38DFA4B-F8F8-0883-FE7D-5E1C3DC78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C800964-1D46-D20C-D86D-CBCBA7F5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28D7C9B-4756-CAA4-B5AE-901F42EF8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8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A86888-123A-90BA-09E3-68B7F14F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338D643-16CA-550C-7D54-B00C15DFC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F2606CA-2918-AE90-6C26-FCB31B5AA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7DF4EDA-AA9D-0276-81C6-40B8F9A4A7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3772C8E-DE63-C165-6D4F-171434C8A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0801823-2D17-0A01-6130-5F75C9080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C8F2E41-A8F6-34B4-EB61-F0944F6F7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E735636-067E-AEA5-9C6C-7E66D5D4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8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2268A0-CDF6-DAD6-150A-4732A9F92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9773AEF-007E-E9E0-A294-3F131586B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5517969-F420-EDEC-3EF8-C81EC7A25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BF76429-0905-AFCE-8079-5BA44352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2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65943FD-4411-7162-028F-EE0B14F1B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5A1EFD1-503B-9C7B-05B5-AB31A3908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E8B8353-EE5B-4455-5FA8-E916DD16D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C1A21E-0200-E810-FC57-D71544D79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52378E3-AA02-567F-5DF4-DAD01ADA4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9E602BE-AE3A-DC9D-3108-BFA14F32C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EA1A093-715C-D9E0-3B5A-5F12CCC9D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ADD7967-7036-5C71-F9A5-081E48165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5B152F2-17BC-E978-9ED7-E0C701222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3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329D28-30F5-6EFD-9E1F-9437C640C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01E8020-E5C9-2862-1549-B431B9306C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0978A75-B1E8-4731-2298-C44123983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0EB3032-0767-C2A9-7F7B-24A216BF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2F35F6E-C300-701C-A0E4-561434D8D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F67E00D-E771-65A7-02F0-062BBD21F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6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8E14710-13C1-AD22-12E0-F366323E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822D883-525E-0B82-F81D-BA02A7B4B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495739-E956-09EB-D38B-99C3336CDE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DC93D-D15E-4F40-9469-AC910569A7EF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EF52CE4-FD30-B20B-563A-C2CBBC86CA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8CBBB0E-B5AD-F2B6-074B-83A239FC5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89231-BE0E-493D-AB2F-5858ABF1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A1E849-28A3-B065-3946-908EA74653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 σπείρα του </a:t>
            </a:r>
            <a:r>
              <a:rPr lang="el-GR" dirty="0" err="1"/>
              <a:t>Κηρυναίου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87C5EF7-E3A3-8201-CA23-E7AA5D9AA3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29583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Ευρεία οθόνη</PresentationFormat>
  <Paragraphs>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Η σπείρα του Κηρυναίου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σπείρα του Κηρυναίου</dc:title>
  <dc:creator>FOTEINE ZIANNI</dc:creator>
  <cp:lastModifiedBy>FOTEINE ZIANNI</cp:lastModifiedBy>
  <cp:revision>1</cp:revision>
  <dcterms:created xsi:type="dcterms:W3CDTF">2023-11-18T13:33:28Z</dcterms:created>
  <dcterms:modified xsi:type="dcterms:W3CDTF">2023-11-18T13:34:02Z</dcterms:modified>
</cp:coreProperties>
</file>