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1" r:id="rId3"/>
    <p:sldId id="260" r:id="rId4"/>
    <p:sldId id="262" r:id="rId5"/>
    <p:sldId id="261" r:id="rId6"/>
    <p:sldId id="266" r:id="rId7"/>
    <p:sldId id="264" r:id="rId8"/>
    <p:sldId id="263" r:id="rId9"/>
    <p:sldId id="265" r:id="rId10"/>
    <p:sldId id="267" r:id="rId11"/>
    <p:sldId id="273" r:id="rId12"/>
    <p:sldId id="269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teini Zianni" initials="FZ" lastIdx="4" clrIdx="0">
    <p:extLst>
      <p:ext uri="{19B8F6BF-5375-455C-9EA6-DF929625EA0E}">
        <p15:presenceInfo xmlns:p15="http://schemas.microsoft.com/office/powerpoint/2012/main" userId="771bf1f45e56b8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9" autoAdjust="0"/>
    <p:restoredTop sz="94291" autoAdjust="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3T17:24:53.52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  <p:cm authorId="1" dt="2020-12-13T20:18:46.285" idx="4">
    <p:pos x="10" y="146"/>
    <p:text>Με λένε covid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  <p:cm authorId="1" dt="2020-12-13T17:32:26.218" idx="2">
    <p:pos x="146" y="14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6T11:44:38.1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1:46:0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11 784,'0'0'4253,"0"-1"-4078,0 1 1,0-1-1,0 1 0,0-1 1,0 1-1,-1-1 0,1 1 1,0-1-1,0 1 0,-1-1 1,1 1-1,0-1 0,0 1 1,-1 0-1,1-1 0,-1 1 1,1 0-1,0-1 0,-1 1 1,1 0-1,-1-1 0,1 1 1,-1 0-1,0-1 0,-3 2-132,0 0 0,0 1 0,0-1 1,0 1-1,0 0 0,1 0 0,-1 0 0,1 0 0,-1 0 0,1 1 0,0 0 0,-1 0 0,1 0 0,-4 5 0,-38 50 739,24-27 34,-31 65 0,46-83-689,1 0 0,0 1 0,1 0-1,0 0 1,1 0 0,1 0-1,0 0 1,1 1 0,0 19 0,1-31-130,0 0 0,0 0 1,0-1-1,0 1 0,0 0 1,1-1-1,-1 1 0,1 0 1,0-1-1,0 1 0,0 0 1,0-1-1,0 1 0,0-1 1,1 0-1,-1 1 0,1-1 1,0 0-1,-1 0 0,1 0 1,0 0-1,0 0 0,0-1 1,1 1-1,-1-1 0,0 1 1,1-1-1,-1 0 0,1 0 1,-1 0-1,1 0 0,-1 0 1,1 0-1,0-1 0,-1 1 1,1-1-1,0 0 0,0 0 1,-1 0-1,5-1 0,88 1 187,-93 0-165,0-1 0,-1 1 0,1-1 0,-1 0 0,1 0-1,-1 0 1,1 0 0,-1 0 0,0 0 0,1 0 0,-1 0 0,0-1-1,0 1 1,0 0 0,0-1 0,0 1 0,0-1 0,0 1 0,-1-1-1,1 1 1,0-1 0,-1 0 0,1 1 0,-1-1 0,0 0 0,1-1-1,5-46 743,-7 47-757,0 0-1,0 1 0,0-1 0,-1 1 1,1-1-1,-1 1 0,1-1 1,-1 1-1,1 0 0,-1 0 0,0 0 1,0 0-1,1 0 0,-1 0 1,0 0-1,0 1 0,0-1 0,-3 0 1,-36-9-19,37 10 9,0 0 0,0 0 0,0 1 0,0 0 0,0 0 0,0 0 0,0 0 0,0 1 0,1-1 0,-1 1 0,1 0 0,-1 0 0,1 0 0,0 1 0,-1-1 0,1 1 0,1 0 0,-1 0 0,0 0 0,1 0 0,-1 0 0,1 0 0,-4 8 0,-7 7-39,6-9-133,3-5-86,0 0 0,0 1-1,1 0 1,0-1 0,0 1 0,0 0 0,0 1-1,1-1 1,0 0 0,-2 7 0,18-11-6523,-2-1 2892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1:46:0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45 1201,'0'0'3692,"-8"-3"-2924,0-1-125,-1 1-1,0 0 0,0 1 0,-17-3 1,24 4-567,-1 1 1,0 0 0,0 0 0,1 0 0,-1 0 0,0 0 0,1 1-1,-1-1 1,0 1 0,1 0 0,-1 0 0,1 0 0,-1 0 0,1 0 0,-1 0-1,1 1 1,0-1 0,0 1 0,0-1 0,0 1 0,0 0 0,0 0 0,0 0-1,-2 3 1,1 1 11,0 1 1,0 0-1,0-1 0,1 1 0,0 0 0,1 0 1,-1 0-1,1 0 0,0 8 0,2 72 1183,0-41-967,0-43-297,-1-1-1,0 1 1,1 0-1,0-1 1,-1 1-1,1 0 0,0-1 1,0 1-1,1-1 1,-1 1-1,0-1 1,1 0-1,-1 0 0,1 1 1,0-1-1,0 0 1,0-1-1,0 1 1,0 0-1,0 0 0,1-1 1,-1 1-1,0-1 1,1 0-1,-1 0 1,1 0-1,2 1 0,1 0 0,0 0-1,1-1 1,-1 0-1,0 0 1,0 0-1,1 0 1,-1-1-1,0 0 0,0-1 1,1 0-1,5-1 1,-8 0 7,-1 0 0,1 0 0,-1 0 1,0 0-1,0-1 0,0 0 0,0 1 0,-1-1 0,1 0 1,-1 0-1,1-1 0,-1 1 0,0 0 0,-1-1 0,1 1 1,1-5-1,22-63 214,-23 56-188,0-1 0,0 0 1,-2 0-1,-1-25 0,-1 1 101,2 39-137,0 0 1,-1 0-1,1 0 1,0 0-1,-1 0 1,0 1-1,1-1 0,-1 0 1,1 0-1,-1 0 1,0 1-1,0-1 1,1 0-1,-1 1 1,0-1-1,0 0 1,0 1-1,0-1 0,0 1 1,0 0-1,0-1 1,0 1-1,0 0 1,0-1-1,0 1 1,0 0-1,0 0 1,0 0-1,0 0 0,-1 0 1,-40-1 36,34 1-48,7 0 8,-9 0-9,0 0 0,0 1 0,1 0 1,-1 0-1,-11 3 0,19-3 7,0 0-1,-1 0 1,1 0 0,0 0 0,0 0-1,-1 1 1,1-1 0,0 0-1,0 1 1,1 0 0,-1-1 0,0 1-1,1 0 1,-1 0 0,1 0-1,-1 0 1,1 0 0,0 1 0,0-1-1,0 0 1,0 1 0,0-1-1,0 0 1,1 1 0,-1 3 0,-2 15-19,-1 3 8,0 0 0,2 0 0,1 0 0,1 0 0,4 27 0,-3-47 9,1-1 0,-1 0 1,1 0-1,0 0 0,0 0 1,1 0-1,-1-1 0,0 1 1,1-1-1,0 1 0,-1-1 1,1 0-1,0 0 0,0 0 1,4 2-1,-2-1 3,1 0 1,-1-1-1,1 1 1,-1-1-1,1 0 1,0-1-1,-1 1 0,10 0 1,-1-2-4,-7 1 9,-1-1-1,0 0 1,0-1 0,1 1 0,-1-1-1,7-2 1,-11 1 2,1 1 0,0 0 0,-1-1-1,1 0 1,-1 0 0,1 1 0,-1-2 0,0 1 0,0 0-1,0 0 1,0-1 0,0 1 0,0-1 0,-1 1 0,2-4 0,4-7 7,-1 0 0,-1 0 0,0-1 0,-1 1 0,-1-1 0,0 0 0,0 0 0,-2-1 0,0 1 0,0 0 0,-2-17 0,1 22-6,0 1 0,0 0 0,-1-1 0,0 1 0,-1 0 1,1 0-1,-1 0 0,-7-15 0,7 20-3,0 0 1,0 0-1,0 1 0,0-1 0,0 1 1,-1-1-1,0 1 0,1 0 0,-1 0 1,0 0-1,0 0 0,0 0 1,0 1-1,0 0 0,-1-1 0,1 1 1,0 0-1,0 0 0,-1 1 1,1-1-1,-1 1 0,1 0 0,-1 0 1,-4 0-1,-19 0-96,16 0-2643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1:45:3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39 336,'0'0'2972,"-15"9"-792,-9-5-979,22-4-1168,1-1 0,-1 1 0,0 0 0,1 0 0,-1 0 0,1 1 0,-1-1 0,0 0 0,1 1 0,-1-1 0,1 1 0,-1-1 0,1 1 0,-1 0 0,1 0 0,0-1 0,-2 3 0,0-1 4,0-1 0,0 1 0,1 0 0,-1-1-1,0 1 1,0-1 0,-1 0 0,1 0 0,-3 0 0,3 0 68,-1 0 0,1 0 1,0 0-1,0 0 0,0 0 1,-1 1-1,2 0 1,-1-1-1,-3 3 0,-2 4-29,1-1-1,1 1 1,-1 1-1,1-1 1,0 1-1,1 0 1,0 0-1,1 1 1,0-1-1,0 1 1,1 0-1,0 0 1,1 1-1,0-1 1,1 0-1,-1 12 1,-2 187 308,5-207-387,0 1 0,0-1 0,1 0 0,-1 1 0,0-1 0,1 0 0,-1 0 0,1 0 0,0 0 0,0 0 0,0-1 0,0 1 0,0 0 0,0-1 0,0 0 0,0 1 0,1-1 0,-1 0 0,0 0 0,1 0 0,-1 0 1,1-1-1,-1 1 0,1-1 0,0 0 0,2 1 0,31 2 26,-31-1 11,0-1 0,1 0 0,-1-1 0,1 1 0,-1-1 0,1 0 0,-1 0-1,1-1 1,-1 0 0,0 0 0,1 0 0,6-3 0,-6-1-18,0 0-1,0 0 1,0-1-1,-1 0 1,0 0 0,0 0-1,0-1 1,-1 0 0,0 0-1,0 0 1,-1 0-1,0 0 1,0-1 0,-1 0-1,0 1 1,2-10 0,0-15 63,0 0 0,-3-56 0,-1 62-27,0 17-45,1 0 3,-1 0 0,0 0 0,-1 0 0,0 0 0,0 0 0,-1 1 0,0-1 0,0 0 0,-6-10 0,4 10 312,0 1-256,0 1 0,-1 0 0,1 0 0,-1 0-1,-12-12 1,16 19 113,-13-2-14,0 1 1,-1 1-1,1 0 1,-22 3-1,33-2-164,0 1 0,1-1 0,-1 1 0,1 0-1,-1 0 1,1 0 0,0 0 0,0 0 0,0 0 0,0 0 0,0 1 0,0-1 0,1 1-1,-1-1 1,1 1 0,-2 5 0,-20 52 46,20-50-40,-3 16-16,1 0-1,1 1 0,1 0 1,2 0-1,3 47 0,-1-15 31,-1-57-27,0 1 0,1 0-1,-1 0 1,1 0 0,0 0 0,-1 0-1,1 0 1,0-1 0,1 1 0,-1 0-1,0-1 1,1 1 0,0-1 0,-1 0-1,1 1 1,0-1 0,0 0 0,0 0-1,1 0 1,-1 0 0,0 0 0,1-1 0,-1 1-1,1-1 1,0 0 0,-1 0 0,1 0-1,0 0 1,0 0 0,4 1 0,5 0-1,-1 0 0,1-1 1,0 0-1,-1 0 0,1-2 1,18-1-1,-25 1 12,0 0 0,0 0 0,1-1-1,-1 1 1,0-1 0,-1 0 0,1 0 0,0-1 0,-1 1 0,1-1 0,-1 0-1,0 0 1,0-1 0,0 1 0,0-1 0,0 0 0,-1 0 0,0 0 0,0-1-1,0 1 1,0-1 0,-1 1 0,0-1 0,0 0 0,0 0 0,0 0 0,1-8-1,1-13 54,0 1 0,-2-1 0,0 0 0,-4-37-1,1 19 49,0 34-100,-1 0 0,0-1-1,0 1 1,-1 0 0,0 1 0,-1-1 0,0 1 0,-1-1 0,-10-15 0,12 21 13,0-1 1,0 1-1,-1 0 1,1 0 0,-1 0-1,0 1 1,0-1 0,-1 1-1,1 0 1,-1 0 0,1 0-1,-1 1 1,0 0-1,0 0 1,0 0 0,0 0-1,-1 1 1,1 0 0,0 0-1,0 0 1,-1 1 0,1 0-1,-1 0 1,-8 1-1,10 0-17,0 0 0,0 0 0,0 0 0,0 1 0,0 0 0,1 0 0,-1 0 0,0 0 0,1 0 0,0 1 0,0-1 0,0 1 0,0 0 0,0 0 0,0 0 0,1 0 0,-1 1 0,1-1 0,0 1 0,0-1 0,-2 7 0,-7 11 2,2 1 0,-9 29 0,13-27-24,1-1 0,1 1-1,1 0 1,1 0-1,3 37 1,0-5-2,-2-53 17,0 0-1,1 1 0,0-1 1,-1 0-1,1 0 1,0 0-1,0 0 0,1 0 1,-1 0-1,1 0 0,-1 0 1,1 0-1,0-1 0,0 1 1,0-1-1,1 1 0,-1-1 1,1 0-1,-1 0 0,1 0 1,-1 0-1,1-1 1,0 1-1,0 0 0,0-1 1,0 0-1,0 0 0,0 0 1,0 0-1,4 0 0,11 3-29,-1-2 1,0 0-1,1 0 0,17-2 0,-34 0 35,6 0 5,-1 1 1,1-2-1,0 1 1,-1-1-1,1 0 1,-1 0-1,0-1 0,1 0 1,-1 0-1,10-5 1,-13 4 6,0 1 0,0-1 0,0 0 0,0 0-1,0 0 1,0-1 0,-1 1 0,1-1 0,-1 1 0,0-1 0,0 0 0,-1 0 0,1 0 0,-1 0 0,0 0 0,0 0 0,1-6 0,2-18 64,-1-1 0,-2-55 0,-2 45-3,0 33-57,-1 1 1,0-1-1,-1 1 0,1-1 0,-1 1 1,0 0-1,0 0 0,0 1 0,-1-1 0,-5-5 1,-8-12 28,7 4-127,4 7 159,-1 1 0,0 0 0,0 0 0,-1 0 0,-9-9 1,13 16-16,0 0 0,-1 0 0,1 0 1,-1 1-1,0 0 0,1-1 0,-1 2 1,0-1-1,0 0 0,-1 1 1,1 0-1,0 0 0,0 1 0,0 0 1,-7 0-1,4 0-28,6-1-33,0 1-1,0 0 1,0-1 0,0 1-1,0 0 1,-1 1-1,1-1 1,0 0-1,0 1 1,0-1 0,0 1-1,0-1 1,0 1-1,0 0 1,0 0 0,0 0-1,1 0 1,-1 0-1,0 0 1,1 1-1,-1-1 1,0 1 0,1-1-1,0 1 1,-1-1-1,1 1 1,-2 2 0,-4 8-13,1-1 0,0 1 0,1 0 1,0 1-1,0-1 0,1 1 1,1 0-1,1 0 0,-3 20 1,2 16-7,5 62 1,-1-37-45,0-70 60,-1 0 0,1 0 0,0 0-1,0 0 1,1 0 0,-1-1 0,1 1 0,-1 0 0,5 6-1,-4-6-10,18 17-101,-9-11-2181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1:45:4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14 320,'0'0'3266,"-5"0"-3219,-16 0 5930,-98-13-2605,118 13-3351,-36 0 102,33 1-123,0 0 0,1 0 0,-1 0 0,1 1 0,0-1 0,-1 1 0,1 0 0,0 0 0,0 0 0,0 1 0,0-1 0,0 1 0,1-1 0,-5 6 0,3-3 0,-1 1 0,1-1 0,0 1 0,0 0 0,0 0 0,1 1 0,-3 6 0,-4 22-11,4-18-3,1 1 0,1 0 0,1 0-1,0 1 1,0 21 0,3 57-50,1-91 61,1-1 1,0 0 0,0 0-1,1 0 1,-1 0-1,1 0 1,0-1-1,1 1 1,-1-1-1,1 0 1,4 5 0,-3-5-15,0 1 0,0-1 0,1 0 0,-1-1 0,1 1 0,0-1 0,9 4 0,-1 0 28,34 14-64,-46-21 57,-1 0 0,1 1 1,0-1-1,-1 0 0,1 0 0,-1 0 1,1 0-1,0 0 0,-1 0 0,1-1 0,-1 1 1,1 0-1,-1-1 0,1 1 0,-1-1 1,1 0-1,-1 1 0,0-1 0,1 0 1,-1 0-1,0 0 0,1 0 0,-1 0 0,0 0 1,0 0-1,0 0 0,0-1 0,0 1 1,1-3-1,43-74 140,-43 76-147,0-2 16,1 1 1,-1-1-1,1 1 1,-1-1-1,0 0 0,0 0 1,-1 0-1,1 0 0,-1 0 1,0-1-1,0 1 0,0 0 1,0-5-1,-1-52 382,0 60-272,-27-16 426,13 10-467,-1 1-1,0 0 0,-1 1 1,1 0-1,-1 1 0,0 1 1,-19-1-1,35 4-81,-1 0 0,0 0 0,1 0-1,-1 0 1,1 0 0,-1 1 0,0-1 0,1 0-1,-1 0 1,1 0 0,-1 1 0,1-1 0,-1 0-1,0 0 1,1 1 0,0-1 0,-1 0 0,1 1-1,-1-1 1,1 1 0,-1-1 0,1 1 0,-1 0-1,0 0 7,1 0 0,-1 0 0,0-1-1,1 1 1,-1 0 0,0-1 0,0 1-1,0 0 1,0-1 0,0 1 0,1-1-1,-1 1 1,0-1 0,0 0 0,0 1 0,0-1-1,0 0 1,0 0 0,-1 0 0,1 0-1,0 0 1,0 0 0,-2 0 0,3 0-1,4 1-487,0 0 475,1-1 0,-1 0 0,1 0 0,-1 0 1,1 0-1,4-1 0,4 0-15,211-6 80,-221 9-55,-1 0 1,1 0-1,-1 0 0,0 0 0,0 0 0,0 0 0,0 0 0,0 1 1,0-1-1,-1 1 0,1 0 0,1 3 0,2 2 7,-3-5-5,0 1 0,0 0 0,0 0 0,0 0 0,0 0 0,-1 0-1,0 1 1,0-1 0,0 0 0,0 1 0,0 7 0,-2 57 79,-1-34 10,1-33-89,0 0-1,0 0 0,-1 0 0,1 0 1,0 0-1,-1 0 0,0 0 1,1-1-1,-1 1 0,0-1 0,0 1 1,0-1-1,0 0 0,0 0 0,0 0 1,0 0-1,0 0 0,-4 1 0,-43 15 6,48-17-114,0 0 0,1 0 1,-1 0-1,0 0 0,1 0 0,-1-1 0,0 1 0,1 0 0,-1 0 0,0-1 0,1 1 1,-1 0-1,0-1 0,1 1 0,-1 0 0,1-1 0,-1 1 0,1-1 0,-1 1 1,1-1-1,-1 1 0,1-1 0,0 1 0,-1-1 0,1 1 0,-1-1 0,1 0 1,0 1-1,0-1 0,-1 0 0,1 1 0,0-1 0,0 0 0,0 1 0,0-1 0,0 0 1,0 0-1,0 1 0,0-2 0,1-34-1706,-1 27 743,0-14-2007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1:45:4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54 368,'0'0'4765,"-33"4"-1435,28 0-3254,0-1 1,0 1 0,0 0 0,1 0 0,-1 0 0,1 1 0,0-1 0,0 1 0,1 0 0,0 0-1,-1 1 1,2-1 0,-1 1 0,1-1 0,-1 1 0,1 0 0,1 0 0,-1 0 0,0 9 0,-1 14 452,1-1 0,2 0 0,3 32 1,-1-1-178,-2-55-352,1-1 1,-1 0-1,0 0 1,1 0 0,0 1-1,0-1 1,0 0-1,0 0 1,0 0 0,0 0-1,1 0 1,-1-1-1,1 1 1,0 0-1,0-1 1,0 1 0,0-1-1,1 1 1,-1-1-1,1 0 1,-1 0 0,1 0-1,0-1 1,0 1-1,-1-1 1,1 1-1,0-1 1,0 0 0,1 0-1,-1 0 1,6 0-1,9 4 68,1-1 0,0-1 0,-1 0 1,1-2-1,24 0 0,-41-3-34,-1 1 0,1 0 0,-1-1 0,0 1 0,1-1 0,-1 1 0,0-1 1,0 0-1,0 0 0,0 1 0,0-1 0,0 0 0,-1 0 0,1 0 0,0-3 1,10-36 128,-6 3-94,-2-1-1,-2-59 1,-2 45-48,1 49-16,0 1-1,0 0 1,0-1-1,0 1 1,-1 0-1,1-1 1,-1 1-1,0 0 1,0 0-1,0 0 1,0 0-1,-1 0 1,1 0-1,-1 0 1,0 0-1,0 0 1,0 1-1,0-1 1,0 1-1,0-1 1,-1 1-1,1 0 1,-1 0-1,0 0 1,0 0-1,0 1 1,0-1-1,-4-1 1,-6-1 17,1 1 1,-1 1-1,0 1 1,0-1 0,-25 2-1,36 0-21,1 1-6,0-1 0,0 1 0,0 0 0,0-1 0,0 1 0,0 0 0,0 0 0,1-1 0,-1 1 0,0 0 0,0 0 0,1 0 1,-1 0-1,0 0 0,1 0 0,-1 0 0,1 0 0,-1 0 0,1 1 0,-1 0 0,-9 29-48,10-28 44,-7 28 27,2 1 0,1 0 0,2-1 0,2 43 0,0-61-22,1-6 2,0-1 0,0 1 0,1 0 0,1-1 0,-1 1 0,1-1 0,0 0 0,0 0 0,1 0 0,-1 0 0,1 0 0,9 9 0,3 2-5,0-1 1,28 24-1,-37-37-8,0 1 0,0-1 0,0 1 0,1-2 0,-1 1 0,1-1 0,-1-1 0,1 1 0,0-1 0,0 0 0,-1-1 0,1 0 0,0 0 0,8-2 0,8 2 80,-21-1-55,0 0-1,0 1 0,0-1 1,0 0-1,0-1 1,0 1-1,0 0 0,-1-1 1,1 1-1,0-1 0,-1 0 1,1 0-1,-1 0 1,0-1-1,0 1 0,0 0 1,0-1-1,0 1 0,0-1 1,-1 0-1,1 1 1,1-6-1,1 0 9,0-1 0,-1 1 0,0-1 0,-1 0 0,1 0 0,0-14 0,0-16 74,-4-72 1,0 100-88,0 0 0,-1 0 1,0 0-1,-1 1 0,0-1 0,-1 1 1,0 0-1,-1 0 0,0 0 0,0 1 1,-9-13-1,5 11 0,0 1 0,-1-1 0,0 1 0,0 1 1,-18-13-1,21 18 3,0 0 0,0 1 1,0 0-1,-1 0 0,1 0 1,-1 1-1,1 0 0,-1 1 1,0 0-1,0 0 0,-11 0 1,9 1-13,1 0 0,-1 0 0,0 1 0,0 0 0,1 1 1,-1 0-1,0 1 0,-12 5 0,19-6 3,-1 0-1,1 0 1,0 1 0,-1-1-1,1 1 1,0 0 0,1 0-1,-1 0 1,1 0 0,-1 1-1,1-1 1,0 1 0,0-1-1,0 1 1,1 0 0,-1 0-1,1 0 1,0 0 0,0 0-1,0 0 1,1 0 0,-1 0-1,1 5 1,-3 33-14,2-1 0,6 73 0,-1-101 14,1-1 0,0-1 0,1 1 0,0-1-1,1 0 1,0 0 0,0-1 0,1 0 0,1 0 0,0-1 0,0 0 0,19 14 0,-16-16-4,0 0 1,0-1-1,0-1 0,1 0 0,0-1 0,0 0 0,0 0 1,0-2-1,0 0 0,1 0 0,-1-1 0,1-1 0,-1 0 1,1-1-1,21-4 0,-31 4 14,1 0-1,-1-1 1,0 0 0,0 1-1,-1-1 1,1-1 0,0 1 0,-1-1-1,1 1 1,-1-1 0,0 0-1,1 0 1,-2 0 0,1-1 0,0 1-1,-1-1 1,1 1 0,-1-1-1,0 0 1,2-5 0,0-2 6,1 0 1,-2-1-1,0 1 1,0-1-1,-1 0 0,1-15 1,-3 26-13,2-18 34,-2 1 0,0 0 1,-2-19-1,1 32-27,0 0-1,0-1 0,-1 1 1,0 0-1,0 0 1,0 0-1,0 0 0,-1 0 1,0 0-1,0 1 1,0-1-1,0 1 0,-1 0 1,-4-5-1,-2 1 0,0 0-1,0 0 0,0 1 1,-1 0-1,0 1 1,-1 0-1,1 1 1,-23-7-1,13 7-6,-1 1 1,1 1-1,0 1 1,-29 2-1,41-1-8,1 1 0,-1 1 0,1 0 0,-1 0 0,1 0 0,-1 1-1,1 1 1,0-1 0,-13 7 0,18-7 3,-1 0 1,1 1-1,0-1 0,0 1 1,0 0-1,0 0 0,1 0 1,-1 1-1,1-1 0,-1 0 1,1 1-1,0 0 0,1-1 1,-1 1-1,1 0 0,-1 0 1,1 0-1,0 0 0,1 0 1,-1 0-1,1 0 0,0 5 0,-4 39-18,3 0 0,6 60-1,-3-98 20,1-1 1,0 0-1,0 0 0,1 0 0,0-1 0,1 1 0,-1-1 0,2 0 0,-1 0 0,1-1 0,0 1 0,14 10 0,-12-9-8,1-2 0,0 1 0,0-2 0,1 1 0,0-1 0,0 0 0,0-1 0,1-1-1,0 1 1,14 3 0,-19-7 14,1 1 0,0-1 0,-1 0 0,1 0-1,0-1 1,0 0 0,-1 0 0,1-1 0,0 0-1,-1 0 1,1 0 0,0-1 0,-1 0 0,0 0-1,1-1 1,-1 0 0,0 0 0,0 0 0,-1-1-1,1 0 1,-1 0 0,1 0 0,-1-1 0,-1 1-1,9-12 1,-6 7 11,0 0 0,-1-1 1,0 1-1,-1-1 0,0-1 0,-1 1 0,0-1 0,0 0 1,-1 0-1,2-20 0,-2 6 13,-2 0 1,0-1-1,-6-45 0,3 61-25,-1 1-1,0-1 1,0 1 0,-1 0-1,0 0 1,0 0-1,-1 1 1,-1-1 0,1 1-1,-1 0 1,0 1-1,-1-1 1,0 1 0,0 0-1,-13-8 1,11 8 0,0 0 1,-1 0-1,0 1 0,-1 0 1,1 1-1,-1 0 0,0 1 1,-1 0-1,1 1 1,0 0-1,-1 0 0,-18 0 1,4 2 8,15 1-28,0-1 0,0 2 0,0 0 0,-11 2 0,19-2 12,0-1 0,-1 2 1,1-1-1,0 0 0,0 1 1,0 0-1,0-1 0,0 1 1,0 0-1,0 1 0,0-1 0,1 0 1,0 1-1,-1 0 0,1-1 1,-3 6-1,0 1-6,0 1 0,0 0 0,1 0 0,0 0 0,1 1 0,1-1 1,-1 1-1,1 0 0,0 11 0,1 12-38,4 54 0,-1-81 45,-1 1 0,2-1 0,-1 0 0,1 0 0,0 0-1,0 0 1,1 0 0,0-1 0,0 0 0,1 0 0,-1 0 0,1 0 0,1 0-1,7 5 1,-3-2-5,0 0-1,1-1 1,0 0-1,0-1 1,1 0-1,0-1 1,16 6-1,-16-9-3,0-1-1,1-1 1,-1 0 0,0 0-1,24-3 1,-3 1 17,-27 0 2,-1 0 0,0 0 0,0-1-1,0 1 1,0-1 0,0-1 0,0 1 0,0-1 0,-1 1-1,1-1 1,-1 0 0,0-1 0,0 1 0,0-1 0,0 0 0,-1 0-1,1 0 1,-1 0 0,0-1 0,4-8 0,-1 4 5,-1-1 0,0 1 1,-1-1-1,0 0 0,-1-1 1,0 1-1,0-1 0,-1 1 1,1-16-1,-3 7 4,0 0 10,0 0-1,-6-36 0,4 47-21,0 1 1,0 0-1,-1 0 0,0 0 0,0 0 0,-1 0 1,0 1-1,0-1 0,-1 1 0,-7-8 1,2 2-3,0 1 0,-1 0 0,-1 1 0,0 0 0,0 1 0,-1 0 0,0 1 0,-1 1 1,0 0-1,0 0 0,0 2 0,-1 0 0,0 0 0,0 1 0,0 1 0,0 1 0,0 0 0,-25 1 1,37 1-7,-5-1-5,1 1 0,0 0 0,0 1 0,0 0 0,-13 3 0,17-3 4,0 1 1,0 0 0,0 0-1,0 0 1,1 0 0,-1 0-1,0 0 1,1 1 0,0-1 0,-1 1-1,1 0 1,0 0 0,1 0-1,-3 3 1,-3 6-11,1 0-1,0 1 1,1 0 0,0 0 0,1 0-1,0 1 1,-2 19 0,2 6-25,2 52 1,2-65 21,1-19 14,1-1 0,-1 0 0,1 0 0,0 1 0,0-1 0,1-1 0,-1 1 0,1 0-1,1 0 1,-1-1 0,1 0 0,0 0 0,0 0 0,1 0 0,-1-1 0,1 1 0,0-1 0,0 0 0,0-1 0,1 1 0,7 3-1,2 1-14,0 0 0,0-1-1,1-1 1,0 0-1,0-1 1,0-1-1,18 3 1,-6-4 29,1-1 1,-1-2 0,57-5-1,-80 3-3,1 1 0,-1-1 0,0 0-1,0-1 1,1 1 0,-2-1-1,1 0 1,0 0 0,0-1 0,-1 1-1,0-1 1,0 0 0,0 0-1,0-1 1,-1 1 0,0-1 0,1 0-1,-2 1 1,4-7 0,-1 0 4,0 1 1,-1-1-1,-1 1 1,1-1-1,-2 0 0,1-1 1,-1 1-1,0-19 1,-2 26-4,1 0-2,-1-1 0,0 0 0,0 0 0,0 1 0,0-1 0,-1 0 0,1 1 0,-1-1 0,-1 0 0,1 1 0,0-1 0,-1 1 0,0 0 0,0-1 0,-1 1 0,1 0 0,-1 0 0,0 1 0,-4-6 0,5 7-62,1 1-1,0-1 1,0 1 0,0-1 0,0 1-1,0-1 1,0 0 0,1 1 0,-1-1-1,1 0 1,-1 0 0,1 1-1,-1-1 1,1-3 0,0-8-3458,0 10 2195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1:45:5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347 124 944,'0'0'3295,"-38"1"475,19 21-3663,18-20-100,0 1-1,0-1 0,-1 0 1,1 0-1,-1 0 1,0-1-1,0 1 0,1 0 1,-1-1-1,0 1 0,0-1 1,-1 1-1,1-1 0,-3 1 1,-48 19 1399,47-17-1364,0-1 1,0 2 0,1-1-1,0 1 1,0 0 0,0 0 0,0 0-1,1 0 1,0 1 0,0 0-1,1 0 1,-6 11 0,-14 29 299,17-38-254,1 1 1,0 0-1,0 1 0,1-1 0,1 1 0,0 0 1,0 0-1,1 0 0,-3 18 0,-9 90 416,13-109-487,1 0 0,0 0 0,1-1 0,0 1 0,1 0 0,0 0 0,0 0 0,5 11 0,6 21 8,-12-35-21,0-1 1,0 0 0,0 0 0,1 0 0,0 0 0,0 0-1,0 0 1,1 0 0,-1-1 0,1 1 0,0-1 0,0 0-1,1 0 1,-1 0 0,1 0 0,0 0 0,5 3 0,5-1 16,-1-1 0,0 0 0,1-1 0,0-1 0,0 0 0,0 0 0,0-2 0,1 0 0,26-1 0,-38-1 7,-1 0-1,1 0 1,0 0-1,0 0 0,-1 0 1,1 0-1,-1-1 1,1 1-1,-1-1 1,1 0-1,-1 0 0,0 0 1,0 0-1,0 0 1,0 0-1,2-4 1,-3 4-25,1 0 1,0-1 0,-1 1 0,1 0 0,0 1 0,0-1 0,0 0 0,1 0-1,-1 1 1,0-1 0,0 1 0,1 0 0,-1 0 0,1 0 0,4-1 0,-5-2 45,-1 1-1,0 0 1,-1 0 0,1 0 0,0-1 0,-1 1 0,0 0 0,0-1 0,0 1 0,0 0 0,-1-4 0,1 2 47,1-16 63,-1-24 21,0 43-169,0 0-1,0 0 0,0 0 1,-1 0-1,1 0 0,-1 1 1,0-1-1,1 0 0,-1 0 1,0 0-1,0 1 0,0-1 1,0 0-1,0 1 0,-1-1 0,1 1 1,-3-3-1,0 2-10,1-1 0,-1 0 0,1 1 0,0-1 0,0 0 0,0-1 0,1 1 0,-1 0 0,1-1 0,-1 1 0,1-1 0,1 0 0,-1 0 0,0 0 0,1 0 0,0 0 0,0 0 0,-1-6 0,-1 9 70,-1 0 0,1 0 1,0 1-1,-1-1 0,1 1 0,-1-1 0,1 1 1,0 0-1,-1 0 0,-3 1 0,2-1-9,3 0-62,-1 0 1,0-1 0,0 0-1,0 0 1,0 0 0,1 0-1,-1 0 1,0 0 0,1-1 0,-1 1-1,-3-4 1,3 3 5,1 0 1,-1 0-1,-1 0 1,1 0-1,0 1 0,0-1 1,-1 1-1,1 0 1,-1 0-1,1 0 0,-1 1 1,-4-1-1,-76 1 33,84 0-30,7-17-554,-7 15 546,1-1 0,0 1 1,0 0-1,0 0 0,1 0 0,-1 0 1,0 0-1,1 0 0,-1 1 1,1-1-1,0 0 0,-1 1 0,1-1 1,3-1-1,4-2-2,0 1-1,0 0 1,1 1 0,-1 0 0,1 0-1,-1 1 1,1 1 0,0-1-1,0 2 1,0-1 0,0 1 0,0 1-1,18 3 1,-1 5 5,-24-8-3,1 1 0,0 0 1,0-1-1,0 0 0,0 0 0,-1 0 1,1-1-1,0 1 0,7-1 0,-10 0 4,1 1 0,-1-1 0,1 0 0,-1 1 0,0-1 0,1 1 0,-1-1 0,1 1 0,-1 0 0,0-1 0,0 1 0,1 0 0,-1 0 0,0 0 0,0 0 0,0 0 0,0 0 0,0 0 0,0 1 0,0-1 0,0 0 0,-1 0 0,1 1 0,0-1 0,-1 0 0,1 1 0,0 2 0,9 50 112,-4-22-66,-4-24-31,-1-1 0,0 1 0,-1 0 0,1 0 0,-2-1 0,-1 15 0,1 4 13,0-23-29,0 0-1,0 0 1,0 0-1,0-1 1,0 1-1,-1-1 1,1 1-1,-1-1 1,0 1-1,1-1 1,-1 0-1,0 0 1,0 0-1,-1 0 1,1 0-1,0 0 1,-1-1-1,1 1 1,-1-1-1,1 1 1,-1-1-1,0 0 1,0 0-1,1 0 1,-1-1-1,-3 1 1,-11 4 18,-1-1 0,-32 4 0,-5 1-21,-21 1 0,66-9-4,7-1-1,1 0-1,-1 1 1,0-1-1,1 0 1,-1-1-1,1 1 1,-1 0-1,1-1 1,-1 1-1,0-1 1,1 0-1,0 0 1,-1 0-1,1 0 1,0 0-1,-1 0 1,1-1-1,0 1 1,0-1 0,0 1-1,0-1 1,0 0-1,0 0 1,1 0-1,-1 0 1,1 0-1,-1 0 1,-1-5-1,-52-80-23,53 82 29,-1-1 1,1 0-1,1 1 0,-1-1 1,1 0-1,0 0 1,0-12-1,-1 6-30,-1-27 29,4-76 0,1 43-37,0 61 40,0 0 1,2 0-1,-1 0 0,1 1 1,1-1-1,0 1 0,0 0 1,1 0-1,8-10 0,6-13 15,-16 25-9,-1 1 0,2-1 0,-1 1 0,1 0 0,0 0 0,0 1 0,1-1 0,0 1 0,0 0 0,1 1 0,0-1 0,9-5 0,20-6 20,-18 8-28,0 1 0,1 1-1,29-9 1,22 2-40,-69 14 44,-1 0 1,1 0 0,0-1-1,-1 1 1,1 0-1,0 0 1,-1 0-1,1 0 1,0 0 0,-1 0-1,1 0 1,0 0-1,-1 0 1,1 0-1,-1 0 1,1 0-1,0 1 1,-1-1 0,1 0-1,0 0 1,-1 1-1,1-1 1,-1 0-1,1 1 1,-1-1 0,1 1-1,-1-1 1,1 0-1,-1 1 1,1-1-1,-1 1 1,0-1 0,1 1-1,-1 0 1,0-1-1,1 1 1,-1-1-1,0 1 1,0 0 0,1-1-1,-1 1 1,0 0-1,0-1 1,0 1-1,0-1 1,0 1 0,0 0-1,0-1 1,0 1-1,0 0 1,0-1-1,0 1 1,-1 0 0,1-1-1,0 1 1,0-1-1,-1 1 1,1 0-1,0-1 1,-1 1-1,1-1 1,-1 1 0,1-1-1,0 1 1,-2 0-1,-1 3 42,-1 0-1,1 0 0,-1 0 1,0 0-1,0-1 0,-8 6 1,-37 15-17,34-17-30,0-1 0,0 2-1,1 0 1,0 1 0,1 0 0,0 1 0,0 0 0,-20 23-1,24-19-21,1 0 0,1 0-1,-11 28 1,14-23 12,1 0 0,1 0 0,0 0 0,2 0 0,2 35 0,0-1-6,-1-47 15,0-1-1,0 0 1,1 0-1,0 0 1,0 0-1,0 0 1,1 0-1,-1-1 1,1 1-1,4 3 1,37 49-7,-39-51 0,1 1 19,-4-4-18,0 0 1,1 0 0,-1 0-1,1 0 1,0 0-1,0 0 1,0-1 0,0 1-1,0-1 1,1 0 0,-1 0-1,1 0 1,-1-1 0,1 1-1,0-1 1,0 0 0,4 1-1,51 8-136,-51-10 157,-6 0-10,0 1 0,1-1 0,-1 0 0,0 0-1,0 0 1,0 0 0,0 0 0,0 0 0,0-1 0,1 1 0,-1-1-1,0 1 1,0-1 0,0 0 0,0 0 0,-1 0 0,1 0 0,0 0 0,0 0-1,0-1 1,-1 1 0,1-1 0,-1 1 0,1-1 0,-1 1 0,0-1-1,1 0 1,-1 0 0,2-3 0,2-4 26,1 1-12,-1-1-1,1 0 1,-2 0-1,8-19 1,-12 26-9,1 1-1,0-1 1,0 1-1,-1-1 1,1 1 0,-1-1-1,0 0 1,1 1-1,-1-1 1,0 1 0,0-1-1,0 0 1,0 1-1,0-1 1,0 0 0,-1 1-1,1-1 1,-1 0-1,1 1 1,-1-1-1,1 1 1,-1-1 0,0 1-1,0-1 1,1 1-1,-1 0 1,0-1 0,-1 1-1,1 0 1,0 0-1,0-1 1,0 1 0,-1 0-1,1 0 1,0 1-1,-1-1 1,1 0 0,-3-1-1,-15-8 1,-21-16 40,39 26-59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1:45:5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1249,'0'0'4418,"0"3"-4450,0 4-48,-4-4-113,4 1 49,0-1 64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1:45:5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1:45:5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14 1441,'18'81'749,"-14"-65"2095,-13-16-2004,-1 0-1,1 1 1,-1-1-1,-13 4 1,19-2-745,0 0 0,0-1 1,0 1-1,1 1 0,-1-1 1,0 0-1,1 1 1,0 0-1,-1 0 0,1 0 1,0 0-1,-2 4 0,-47 53 1896,44-50-1939,0-1 1,1 1 0,1 0 0,-1 1-1,1 0 1,1 0 0,0 0 0,1 1-1,0-1 1,1 1 0,0 0 0,-2 20-1,1 6 16,2-32-59,1 1 0,0 0 1,0 0-1,1 0 0,0 0 0,0 0 1,2 8-1,-1-13-14,0 0 0,1 0 0,-1-1 0,0 1 0,1-1-1,-1 0 1,1 1 0,-1-1 0,1 0 0,0 0 0,-1 0 0,1 0 0,0 0 0,0 0 0,0 0 0,0-1 0,0 1 0,0-1 0,0 1 0,0-1 0,0 0 0,3 0 0,50 4 17,-46-4-31,-2 0 38,0 1-1,0-1 1,1-1-1,-1 0 0,0 0 1,0 0-1,0-1 1,0 1-1,-1-2 0,13-4 1,22-9 83,-35 14-91,-1 0-1,1 0 0,0 0 1,-1 0-1,0-1 1,0 0-1,6-4 1,-9 5-1,0 0 0,0-1 0,0 1 0,0-1 0,-1 1 1,1-1-1,-1 1 0,1-1 0,-1 0 0,0 0 0,0 0 0,0 0 1,-1 0-1,1 0 0,-1 0 0,0 0 0,1 0 0,-2-5 1,1-2 49,1 3 0,-1 0-1,0 1 1,-1-1 0,0 1 0,0-1-1,-2-8 1,2 12-57,-1 1-1,1 0 1,0 0-1,-1 0 1,1-1-1,-1 1 1,0 1-1,1-1 1,-1 0-1,0 0 1,0 1-1,0-1 1,-1 1-1,1-1 1,0 1-1,0 0 1,-1 0-1,1 0 1,-1 0-1,-2 0 1,-11-2 26,1 0 0,0 1 0,-1 1 1,0 1-1,-19 1 0,-3 0 4,37-1-33,0 0 0,0 1 0,0-1 0,0 0 0,0 1 0,0-1 0,0 1 0,0-1 0,0 1 0,0-1 0,0 1 0,0 0 0,0-1 0,0 1 0,0 0 0,1 0 0,-1 0 0,0-1 0,1 1 0,-1 0 0,0 0 0,1 0 0,-1 0 0,0 2 0,-13 16-3,14-19-13,38-17-448,-26 12 463,1 1-1,0 0 1,0 0 0,0 2 0,1-1-1,-1 2 1,1 0 0,-1 0 0,18 3-1,-13-2 1,-16 0 3,0 0 0,-1 1 0,1-1-1,-1 1 1,1-1 0,-1 1 0,1-1-1,-1 1 1,0 0 0,1 0 0,-1 0-1,0 0 1,0 0 0,1 0 0,-1 0-1,0 0 1,0 1 0,0-1 0,0 0-1,0 1 1,-1-1 0,1 0 0,0 1-1,-1-1 1,1 1 0,-1-1 0,1 1 0,-1-1-1,0 1 1,0 0 0,1 2 0,1 61 172,-3-50-119,1-11-52,-1 0 0,0-1 1,1 1-1,-1-1 0,-1 1 0,1-1 0,0 1 1,-1-1-1,0 0 0,0 0 0,0 0 1,0 0-1,0 0 0,0 0 0,-1 0 1,1-1-1,-1 1 0,0-1 0,0 0 0,0 0 1,0 0-1,-5 3 0,0-2 2,1 1 0,-1-1 0,0 0 0,0 0-1,0-1 1,0 0 0,0-1 0,0 0 0,-10 1 0,-90-2 21,104 0-26,1 0-1,0 0 0,-1-1 1,1 1-1,0-1 0,0 0 1,-1 1-1,1-2 0,0 1 0,0 0 1,0 0-1,0-1 0,0 0 1,0 0-1,1 0 0,-1 0 1,0 0-1,1 0 0,0 0 1,-1-1-1,1 0 0,0 1 1,1-1-1,-1 0 0,0 0 1,1 0-1,-1 0 0,1 0 1,0 0-1,-1-6 0,-2-8-27,2 0 0,0 0 0,1-1 1,1-31-1,1 20-4,1 22 30,-1 0-1,1 0 1,1 0 0,0 0-1,0 0 1,0 1-1,0-1 1,1 1 0,0 0-1,1 0 1,-1 1 0,1-1-1,0 1 1,10-8-1,17-22 2,-27 29-20,1 1 0,0 1 0,1-1 0,-1 1 0,1 0 0,9-3 0,9-7 16,38-22 18,-53 26-10,-10 8-2,1 1 0,0-1 0,1 1 0,-1-1 0,0 1 0,0 0 0,1-1 0,-1 1 0,0 0 0,1 0 0,0 0 0,-1 0 0,1 0 0,-1 0 0,4 0 0,19-15 163,-24 16-161,0 0-1,-1 0 1,1 0 0,0 0-1,-1 0 1,1 0 0,-1 0-1,1 0 1,0 0 0,-1 0-1,1 0 1,0-1 0,-1 1 0,1 0-1,0 0 1,0 0 0,-1-1-1,1 1 1,0 0 0,0 0-1,-1-1 1,1 1 0,0 0-1,0-1 1,0 1 0,-1 0 0,1-1-1,0 1 1,0 0 0,0-1-1,0 1 1,0 0 0,0-1-1,0 1 1,0 0 0,0-1-1,0 1 1,0-1 0,0 1-1,0 0 1,0-1 0,0 1 0,0 0-1,0-1 1,0 1 0,0 0-1,0-1 1,1 1 0,-1 0-1,0-1 1,0 1 0,0 0-1,1 0 1,-1-1 0,0 1 0,0 0-1,1-1 1,-3 1-6,0 0 0,0 1 0,0-1 0,0 0 0,0 1 1,0-1-1,1 1 0,-1-1 0,0 1 0,0 0 0,0 0 0,1 0 0,-1 0 0,0 0 0,1 0 0,-3 3 1,-15 9-42,16-13 95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1:46:0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94 170 544,'0'0'6755,"-14"19"-4247,9-14-2416,0 0 0,0 1 0,1-1 0,-1 1 0,1 0 0,1 0 0,-1 0 0,1 0 0,0 1 0,1-1 0,-1 1 0,1 0 0,-1 7 0,0 7 41,1 0 0,1 42 0,1-38-134,0-23 11,0-1-1,0 1 1,1-1 0,-1 0-1,0 1 1,1-1 0,-1 0-1,1 1 1,-1-1-1,1 0 1,0 0 0,0 1-1,-1-1 1,1 0-1,0 0 1,0 0 0,0 0-1,0 0 1,0 0-1,0 0 1,1-1 0,0 2-1,38 12 80,42-8 152,-82-6-239,2-1 18,0-1 0,0 1 0,0-1 0,0 0 0,0 1 0,0-1 0,-1 0 0,1 0 0,-1 0 0,1 0 0,-1-1 0,0 1 1,0 0-1,2-5 0,12-37 532,-8-135-133,-9 174-407,-1 1 0,0-1 0,0 1 0,0 0 0,0 0 1,0 0-1,-1 0 0,0 1 0,0 0 0,-6-5 0,-11-11-1,20 18-11,-5-7-6,0 1 0,0-1 1,0 0-1,-6-14 0,11 17 6,0 3 10,-2 2-12,0 0 0,0 1 0,0-1 0,0 0 0,-1 1 0,1 0 0,0 0 0,0 0 0,0 0 0,0 0 0,0 0 0,1 1 0,-1 0 0,0-1 0,1 1 0,-1 0 0,1 0 0,-1 1 0,-3 3 0,2 0-6,1 0-1,-1 0 1,1 1 0,0-1 0,1 1-1,-1-1 1,-1 13 0,-1 4-17,2 0 0,1 1 1,1-1-1,2 27 0,0-7 15,-1-41 8,0 1 0,0-1 0,0 1-1,1-1 1,-1 1 0,1-1-1,-1 0 1,1 1 0,0-1 0,0 0-1,0 1 1,0-1 0,1 0-1,-1 0 1,1 0 0,-1 0 0,1 0-1,-1-1 1,1 1 0,0 0 0,0-1-1,0 1 1,0-1 0,0 0-1,0 1 1,4 0 0,2 1-5,-1-1 1,0 0-1,1 0 0,-1-1 1,1 0-1,0 0 0,8-1 1,-14-1 10,0 1 1,0-1 0,0 1-1,-1-1 1,1 0-1,0 0 1,0 1 0,-1-1-1,1-1 1,-1 1 0,1 0-1,-1 0 1,1 0 0,-1-1-1,0 1 1,0-1 0,1 1-1,-1-1 1,0 1-1,0-1 1,-1 0 0,1 0-1,0 1 1,-1-1 0,1 0-1,-1 0 1,1-2 0,12-64 55,-10 47-53,0-4 48,-1 0 0,-2-48 0,-1 27-31,-1 41-16,0 1 0,0 0 0,-1 0 0,1 0 0,-1 1 0,0-1 0,0 1 0,0-1 0,-1 1 0,1 0 0,-5-3 0,-7-8 11,6 4-15,4 6 3,0 0 1,1-1 0,-1 0 0,1 0 0,1 0 0,-1 0 0,1-1 0,-3-6 0,3 12-2,1 0 0,-1 0 0,0 0 0,1 0-1,-1 0 1,1 1 0,-1-1 0,1 1 0,-1 0 0,1 0 0,-1 0 0,1 0 0,-3 1 0,-28 37-209,33-39-315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6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8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1367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56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0990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57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36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5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0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1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4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2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3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9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1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l/?utm_source=link-attribution&amp;utm_medium=referral&amp;utm_campaign=image&amp;utm_content=1168685" TargetMode="External"/><Relationship Id="rId2" Type="http://schemas.openxmlformats.org/officeDocument/2006/relationships/hyperlink" Target="https://pixabay.com/el/users/brett_hondow-49958/?utm_source=link-attribution&amp;utm_medium=referral&amp;utm_campaign=image&amp;utm_content=116868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hyperlink" Target="https://tinyurl.com/yb7znqd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5.xml"/><Relationship Id="rId18" Type="http://schemas.openxmlformats.org/officeDocument/2006/relationships/customXml" Target="../ink/ink8.xml"/><Relationship Id="rId3" Type="http://schemas.openxmlformats.org/officeDocument/2006/relationships/image" Target="../media/image220.png"/><Relationship Id="rId21" Type="http://schemas.openxmlformats.org/officeDocument/2006/relationships/image" Target="../media/image28.png"/><Relationship Id="rId7" Type="http://schemas.openxmlformats.org/officeDocument/2006/relationships/customXml" Target="../ink/ink2.xml"/><Relationship Id="rId12" Type="http://schemas.openxmlformats.org/officeDocument/2006/relationships/image" Target="../media/image24.png"/><Relationship Id="rId17" Type="http://schemas.openxmlformats.org/officeDocument/2006/relationships/customXml" Target="../ink/ink7.xml"/><Relationship Id="rId25" Type="http://schemas.openxmlformats.org/officeDocument/2006/relationships/image" Target="../media/image30.png"/><Relationship Id="rId16" Type="http://schemas.openxmlformats.org/officeDocument/2006/relationships/image" Target="../media/image26.png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customXml" Target="../ink/ink4.xml"/><Relationship Id="rId24" Type="http://schemas.openxmlformats.org/officeDocument/2006/relationships/customXml" Target="../ink/ink11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image" Target="../media/image29.png"/><Relationship Id="rId10" Type="http://schemas.openxmlformats.org/officeDocument/2006/relationships/image" Target="../media/image23.png"/><Relationship Id="rId19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customXml" Target="../ink/ink3.xml"/><Relationship Id="rId14" Type="http://schemas.openxmlformats.org/officeDocument/2006/relationships/image" Target="../media/image25.png"/><Relationship Id="rId22" Type="http://schemas.openxmlformats.org/officeDocument/2006/relationships/customXml" Target="../ink/ink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B5A733-76FB-4279-BCBD-E30BAF437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798023"/>
            <a:ext cx="8915399" cy="1529541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ΟΜΟΙΑ ΠΟΛΥΓΩΝΑ</a:t>
            </a:r>
            <a:br>
              <a:rPr lang="el-GR" dirty="0"/>
            </a:br>
            <a:r>
              <a:rPr lang="el-GR" sz="1800" dirty="0"/>
              <a:t>Φωτογραφία από </a:t>
            </a:r>
            <a:r>
              <a:rPr lang="el-GR" sz="1800" u="sng" dirty="0" err="1">
                <a:hlinkClick r:id="rId2"/>
              </a:rPr>
              <a:t>Brett</a:t>
            </a:r>
            <a:r>
              <a:rPr lang="el-GR" sz="1800" u="sng" dirty="0">
                <a:hlinkClick r:id="rId2"/>
              </a:rPr>
              <a:t> </a:t>
            </a:r>
            <a:r>
              <a:rPr lang="el-GR" sz="1800" u="sng" dirty="0" err="1">
                <a:hlinkClick r:id="rId2"/>
              </a:rPr>
              <a:t>Hondow</a:t>
            </a:r>
            <a:r>
              <a:rPr lang="el-GR" sz="1800" dirty="0"/>
              <a:t> από το </a:t>
            </a:r>
            <a:r>
              <a:rPr lang="el-GR" sz="1800" u="sng" dirty="0" err="1">
                <a:hlinkClick r:id="rId3"/>
              </a:rPr>
              <a:t>Pixabay</a:t>
            </a:r>
            <a:br>
              <a:rPr lang="el-GR" dirty="0"/>
            </a:b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ABB9678-93B5-4037-9A99-AA1ACF2708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CD721A2-9B6E-4E4A-9193-3C5BB6292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948444" y="25043"/>
            <a:ext cx="5902035" cy="921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00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94C9A3-7430-41DA-99EF-A2DE34A55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43965"/>
          </a:xfrm>
        </p:spPr>
        <p:txBody>
          <a:bodyPr/>
          <a:lstStyle/>
          <a:p>
            <a:pPr algn="ctr"/>
            <a:r>
              <a:rPr lang="el-GR" dirty="0"/>
              <a:t>Ομοιότητα κανονικών πολυγώνων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147A932-BC37-412A-BFE2-95AD9EE98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9373" y="1268075"/>
            <a:ext cx="3992732" cy="1280890"/>
          </a:xfrm>
        </p:spPr>
        <p:txBody>
          <a:bodyPr/>
          <a:lstStyle/>
          <a:p>
            <a:r>
              <a:rPr lang="el-GR" dirty="0"/>
              <a:t>Δύο κανονικά πολύγωνα με το ίδιο πλήθος πλευρών είναι όμοια.</a:t>
            </a: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CDB5658D-D78B-4282-9699-0D22F5EBF8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17913" y="3133725"/>
            <a:ext cx="2286000" cy="2184400"/>
          </a:xfrm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652CF3F-4D41-455A-B300-E68DD9A25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6629" y="1097280"/>
            <a:ext cx="3999001" cy="187867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/>
              <a:t>Έχουν όλες τις πλευρές τους ίσες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/>
              <a:t>Έχουν όλες τις γωνίες ίσες</a:t>
            </a:r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5E1CA209-473B-4DA3-B0A0-58CCD3E142C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506629" y="2548965"/>
            <a:ext cx="3880448" cy="4038400"/>
          </a:xfrm>
        </p:spPr>
      </p:pic>
    </p:spTree>
    <p:extLst>
      <p:ext uri="{BB962C8B-B14F-4D97-AF65-F5344CB8AC3E}">
        <p14:creationId xmlns:p14="http://schemas.microsoft.com/office/powerpoint/2010/main" val="269554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F24091-BC59-4637-9AC6-D2F77E46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Είναι όμοια τα παραλληλόγραμμα; 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6D6E4F1-E351-4111-AE90-DB0F3C5A6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Όχι </a:t>
            </a:r>
          </a:p>
          <a:p>
            <a:r>
              <a:rPr lang="el-GR" dirty="0"/>
              <a:t>Οι γωνίες δεν είναι ίσες</a:t>
            </a:r>
          </a:p>
        </p:txBody>
      </p:sp>
      <p:pic>
        <p:nvPicPr>
          <p:cNvPr id="5" name="Θέση περιεχομένου 9">
            <a:extLst>
              <a:ext uri="{FF2B5EF4-FFF2-40B4-BE49-F238E27FC236}">
                <a16:creationId xmlns:a16="http://schemas.microsoft.com/office/drawing/2014/main" id="{62C9D794-1905-4202-9B63-3B27A8E79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5811" y="1791304"/>
            <a:ext cx="2896004" cy="2724530"/>
          </a:xfrm>
        </p:spPr>
      </p:pic>
    </p:spTree>
    <p:extLst>
      <p:ext uri="{BB962C8B-B14F-4D97-AF65-F5344CB8AC3E}">
        <p14:creationId xmlns:p14="http://schemas.microsoft.com/office/powerpoint/2010/main" val="3423907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6E9DD8-65D0-4CB2-848F-FBF4A44BF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Επικάλυψη δαπέδου με κανονικά πολύγωνα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89AB424-CE5D-4506-A085-8B6A24FF5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C5C1E1F4-7B0B-4D76-B4DD-CC0F98B64F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92924" y="3021012"/>
            <a:ext cx="3992732" cy="2743987"/>
          </a:xfrm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ADE7C86-C786-4C91-B361-7589B3083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Θέση περιεχομένου 5">
            <a:extLst>
              <a:ext uri="{FF2B5EF4-FFF2-40B4-BE49-F238E27FC236}">
                <a16:creationId xmlns:a16="http://schemas.microsoft.com/office/drawing/2014/main" id="{EA98D511-F6E1-47FF-AA3B-BDE1F1FE438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67563" y="2680500"/>
            <a:ext cx="4338637" cy="3084499"/>
          </a:xfrm>
        </p:spPr>
      </p:pic>
    </p:spTree>
    <p:extLst>
      <p:ext uri="{BB962C8B-B14F-4D97-AF65-F5344CB8AC3E}">
        <p14:creationId xmlns:p14="http://schemas.microsoft.com/office/powerpoint/2010/main" val="3001794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319582-6109-4446-9250-46330535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565265"/>
            <a:ext cx="8911687" cy="2177935"/>
          </a:xfrm>
        </p:spPr>
        <p:txBody>
          <a:bodyPr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6395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D32254-5F09-465C-B7FA-AD64B299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ΤΕΛΟΣ</a:t>
            </a:r>
          </a:p>
        </p:txBody>
      </p:sp>
      <p:pic>
        <p:nvPicPr>
          <p:cNvPr id="5" name="Recording #4">
            <a:hlinkClick r:id="" action="ppaction://media"/>
            <a:extLst>
              <a:ext uri="{FF2B5EF4-FFF2-40B4-BE49-F238E27FC236}">
                <a16:creationId xmlns:a16="http://schemas.microsoft.com/office/drawing/2014/main" id="{09977F48-B50C-4E07-92E7-60DED4103DA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17196" y="721519"/>
            <a:ext cx="4030662" cy="5414962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9295229-25AB-4DD1-9CE1-7CBE43869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56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47E985-C99B-497B-A764-0FDC0DB0E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3F290A6-2108-425D-9EB3-BCE169CFCC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https://tinyurl.com/yb7znqdm</a:t>
            </a:r>
            <a:endParaRPr lang="el-GR" dirty="0"/>
          </a:p>
          <a:p>
            <a:endParaRPr lang="el-GR" dirty="0"/>
          </a:p>
        </p:txBody>
      </p:sp>
      <p:pic>
        <p:nvPicPr>
          <p:cNvPr id="4" name="Recording #3">
            <a:hlinkClick r:id="" action="ppaction://media"/>
            <a:extLst>
              <a:ext uri="{FF2B5EF4-FFF2-40B4-BE49-F238E27FC236}">
                <a16:creationId xmlns:a16="http://schemas.microsoft.com/office/drawing/2014/main" id="{380B4072-5B9D-4B39-BD6F-5A4E400BD77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57500" y="1228725"/>
            <a:ext cx="64770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0ABACB-C012-4D38-824B-F14A031DF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042402"/>
          </a:xfrm>
        </p:spPr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ΙΣΟΤΗΤΑ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479F2F-C4EA-4489-A436-320EF260B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 </a:t>
            </a:r>
            <a:r>
              <a:rPr lang="el-GR" dirty="0"/>
              <a:t>σχήματα είναι ίσα</a:t>
            </a:r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4A7AED58-D698-4475-88DC-78F518B0DF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82489" y="3134964"/>
            <a:ext cx="1686160" cy="2381582"/>
          </a:xfrm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D8BC03D-7316-4A2A-ACBE-1ED06FAEA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/>
              <a:t>Έχουν ίδιο σχήμα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/>
              <a:t>Έχουν ίδιο μέγεθος</a:t>
            </a:r>
          </a:p>
        </p:txBody>
      </p:sp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FA17166B-A49E-488E-AEAB-C10EEF1DDD4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449256" y="3134964"/>
            <a:ext cx="1686160" cy="2381582"/>
          </a:xfr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46080DEE-7A94-4018-9F94-CF20C373F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724" y="2946929"/>
            <a:ext cx="6277851" cy="3400900"/>
          </a:xfrm>
          <a:prstGeom prst="rect">
            <a:avLst/>
          </a:prstGeom>
        </p:spPr>
      </p:pic>
      <p:pic>
        <p:nvPicPr>
          <p:cNvPr id="16" name="Γραφικό 15" descr="Μεταφορά">
            <a:extLst>
              <a:ext uri="{FF2B5EF4-FFF2-40B4-BE49-F238E27FC236}">
                <a16:creationId xmlns:a16="http://schemas.microsoft.com/office/drawing/2014/main" id="{172998BE-62AF-44B0-A350-34148981E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49491" y="3868555"/>
            <a:ext cx="914400" cy="914400"/>
          </a:xfrm>
          <a:prstGeom prst="rect">
            <a:avLst/>
          </a:prstGeom>
        </p:spPr>
      </p:pic>
      <p:pic>
        <p:nvPicPr>
          <p:cNvPr id="18" name="Γραφικό 17" descr="Βέλος Μικρή καμπύλη">
            <a:extLst>
              <a:ext uri="{FF2B5EF4-FFF2-40B4-BE49-F238E27FC236}">
                <a16:creationId xmlns:a16="http://schemas.microsoft.com/office/drawing/2014/main" id="{DFC0B4A0-DE11-4015-BA26-EC28F652BC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95940" y="33217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6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2BCDCF-524B-4312-80B5-BFC6F223C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τρίγωνα και τα σχήματα είναι ίσα ακόμα αν </a:t>
            </a:r>
            <a:r>
              <a:rPr lang="el-GR" dirty="0" err="1"/>
              <a:t>περιστραφούν</a:t>
            </a:r>
            <a:r>
              <a:rPr lang="el-GR" dirty="0"/>
              <a:t> ή αλλάξουν θέση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C584370-CE3F-4DC4-A169-A0E92BCBA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43" t="14040" r="53002"/>
          <a:stretch/>
        </p:blipFill>
        <p:spPr>
          <a:xfrm>
            <a:off x="4638261" y="3140119"/>
            <a:ext cx="2478156" cy="2673556"/>
          </a:xfr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8DB30D1-312B-4212-AEEF-0E8BDFF14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17" y="3140119"/>
            <a:ext cx="1105054" cy="166710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96CA55A-3362-42A6-AE8E-43B8A8434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37790">
            <a:off x="2593133" y="3418378"/>
            <a:ext cx="1105054" cy="166710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CC238236-286A-4C1D-BC77-1C0E000EE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384" y="3433657"/>
            <a:ext cx="2297623" cy="22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4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3876BB-2AB3-4783-A4EA-3C2EC1AC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076" y="216131"/>
            <a:ext cx="8711536" cy="681705"/>
          </a:xfrm>
        </p:spPr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el-G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Μεγέθυνση-Σμίκρυνση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0895D1F-B214-4DF5-8F7B-6DA8FBE7B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8752" y="1577009"/>
            <a:ext cx="1787926" cy="375036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190650F-668F-4C3B-A7B2-302907025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999" y="3547867"/>
            <a:ext cx="924054" cy="114316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055D985-8CA8-48CD-8B8B-52987E8B1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918" y="3433210"/>
            <a:ext cx="1105054" cy="16671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594EEF-F499-42BD-A4BB-0383DB165486}"/>
              </a:ext>
            </a:extLst>
          </p:cNvPr>
          <p:cNvSpPr txBox="1"/>
          <p:nvPr/>
        </p:nvSpPr>
        <p:spPr>
          <a:xfrm>
            <a:off x="649357" y="5632174"/>
            <a:ext cx="253116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Πραγματικό μέγεθος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513869-6CAA-4AA6-89D7-7002D2C08098}"/>
              </a:ext>
            </a:extLst>
          </p:cNvPr>
          <p:cNvSpPr txBox="1"/>
          <p:nvPr/>
        </p:nvSpPr>
        <p:spPr>
          <a:xfrm>
            <a:off x="3616972" y="5632174"/>
            <a:ext cx="232056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Αναπαραγωγή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B4A3A2-A9DA-4253-B2C9-F0C778084223}"/>
              </a:ext>
            </a:extLst>
          </p:cNvPr>
          <p:cNvSpPr txBox="1"/>
          <p:nvPr/>
        </p:nvSpPr>
        <p:spPr>
          <a:xfrm>
            <a:off x="6896527" y="5668248"/>
            <a:ext cx="232056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Μεγέθυνση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7322E631-3FD9-4E9C-A484-EA610D1FE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357" y="3285893"/>
            <a:ext cx="1105054" cy="1667108"/>
          </a:xfrm>
          <a:prstGeom prst="rect">
            <a:avLst/>
          </a:prstGeom>
        </p:spPr>
      </p:pic>
      <p:sp>
        <p:nvSpPr>
          <p:cNvPr id="24" name="Φυσαλίδα ομιλίας: Έλλειψη 23">
            <a:extLst>
              <a:ext uri="{FF2B5EF4-FFF2-40B4-BE49-F238E27FC236}">
                <a16:creationId xmlns:a16="http://schemas.microsoft.com/office/drawing/2014/main" id="{71DB76D7-A934-4DF9-AA82-F84D8F2E5B6B}"/>
              </a:ext>
            </a:extLst>
          </p:cNvPr>
          <p:cNvSpPr/>
          <p:nvPr/>
        </p:nvSpPr>
        <p:spPr>
          <a:xfrm>
            <a:off x="1396538" y="2436856"/>
            <a:ext cx="1396538" cy="65547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/>
              <a:t>υψος</a:t>
            </a:r>
            <a:endParaRPr lang="en-US" dirty="0"/>
          </a:p>
          <a:p>
            <a:pPr algn="ctr"/>
            <a:r>
              <a:rPr lang="en-US" dirty="0"/>
              <a:t>h</a:t>
            </a:r>
            <a:r>
              <a:rPr lang="el-GR" dirty="0"/>
              <a:t>=3</a:t>
            </a:r>
            <a:r>
              <a:rPr lang="en-US" dirty="0"/>
              <a:t>cm</a:t>
            </a:r>
            <a:endParaRPr lang="el-GR" dirty="0"/>
          </a:p>
        </p:txBody>
      </p:sp>
      <p:sp>
        <p:nvSpPr>
          <p:cNvPr id="25" name="Φυσαλίδα ομιλίας: Έλλειψη 24">
            <a:extLst>
              <a:ext uri="{FF2B5EF4-FFF2-40B4-BE49-F238E27FC236}">
                <a16:creationId xmlns:a16="http://schemas.microsoft.com/office/drawing/2014/main" id="{7EB75FFE-6C2B-4E17-A07C-A37CCDA95E00}"/>
              </a:ext>
            </a:extLst>
          </p:cNvPr>
          <p:cNvSpPr/>
          <p:nvPr/>
        </p:nvSpPr>
        <p:spPr>
          <a:xfrm>
            <a:off x="4199416" y="2436856"/>
            <a:ext cx="1519739" cy="65547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h=3cm</a:t>
            </a:r>
            <a:endParaRPr lang="el-GR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068821-2DC3-45EA-A71E-B0255E10556F}"/>
              </a:ext>
            </a:extLst>
          </p:cNvPr>
          <p:cNvSpPr txBox="1"/>
          <p:nvPr/>
        </p:nvSpPr>
        <p:spPr>
          <a:xfrm>
            <a:off x="10174778" y="5668249"/>
            <a:ext cx="1679171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Σμίκρυνση</a:t>
            </a:r>
          </a:p>
        </p:txBody>
      </p:sp>
      <p:sp>
        <p:nvSpPr>
          <p:cNvPr id="27" name="Φυσαλίδα ομιλίας: Έλλειψη 26">
            <a:extLst>
              <a:ext uri="{FF2B5EF4-FFF2-40B4-BE49-F238E27FC236}">
                <a16:creationId xmlns:a16="http://schemas.microsoft.com/office/drawing/2014/main" id="{38B5B11E-4850-4FB7-90BD-4A34322ADAD7}"/>
              </a:ext>
            </a:extLst>
          </p:cNvPr>
          <p:cNvSpPr/>
          <p:nvPr/>
        </p:nvSpPr>
        <p:spPr>
          <a:xfrm>
            <a:off x="7065818" y="964277"/>
            <a:ext cx="1446415" cy="6127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h=6cm</a:t>
            </a:r>
            <a:endParaRPr lang="el-GR" dirty="0"/>
          </a:p>
        </p:txBody>
      </p:sp>
      <p:sp>
        <p:nvSpPr>
          <p:cNvPr id="28" name="Φυσαλίδα ομιλίας: Έλλειψη 27">
            <a:extLst>
              <a:ext uri="{FF2B5EF4-FFF2-40B4-BE49-F238E27FC236}">
                <a16:creationId xmlns:a16="http://schemas.microsoft.com/office/drawing/2014/main" id="{C8F7A8C2-E9CA-4217-8CE0-35499E743CB7}"/>
              </a:ext>
            </a:extLst>
          </p:cNvPr>
          <p:cNvSpPr/>
          <p:nvPr/>
        </p:nvSpPr>
        <p:spPr>
          <a:xfrm>
            <a:off x="9906275" y="2213356"/>
            <a:ext cx="1598337" cy="87897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h=1cm</a:t>
            </a:r>
            <a:endParaRPr lang="el-GR" dirty="0"/>
          </a:p>
        </p:txBody>
      </p:sp>
      <p:sp>
        <p:nvSpPr>
          <p:cNvPr id="32" name="Φυσαλίδα σκέψης: Σύννεφο 31">
            <a:extLst>
              <a:ext uri="{FF2B5EF4-FFF2-40B4-BE49-F238E27FC236}">
                <a16:creationId xmlns:a16="http://schemas.microsoft.com/office/drawing/2014/main" id="{77749A33-76AB-44EE-9204-4A760F147D20}"/>
              </a:ext>
            </a:extLst>
          </p:cNvPr>
          <p:cNvSpPr/>
          <p:nvPr/>
        </p:nvSpPr>
        <p:spPr>
          <a:xfrm rot="3266466">
            <a:off x="2455187" y="2952635"/>
            <a:ext cx="1532524" cy="1289971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600" dirty="0"/>
              <a:t>M</a:t>
            </a:r>
            <a:r>
              <a:rPr lang="el-GR" sz="1600" dirty="0"/>
              <a:t>ε λένε </a:t>
            </a:r>
          </a:p>
          <a:p>
            <a:pPr algn="ctr"/>
            <a:r>
              <a:rPr lang="el-GR" sz="1600" dirty="0"/>
              <a:t>Θράσο</a:t>
            </a:r>
          </a:p>
        </p:txBody>
      </p:sp>
    </p:spTree>
    <p:extLst>
      <p:ext uri="{BB962C8B-B14F-4D97-AF65-F5344CB8AC3E}">
        <p14:creationId xmlns:p14="http://schemas.microsoft.com/office/powerpoint/2010/main" val="13539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24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AC04D6-5B6F-446E-BEE6-B1A05831E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Πώς κάνω μεγέθυνση ή σμίκρυνση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58E1FE-9162-46F4-865C-575079DD5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133599"/>
            <a:ext cx="4313864" cy="3934691"/>
          </a:xfrm>
        </p:spPr>
        <p:txBody>
          <a:bodyPr>
            <a:normAutofit/>
          </a:bodyPr>
          <a:lstStyle/>
          <a:p>
            <a:r>
              <a:rPr lang="el-GR" b="0" i="0" dirty="0">
                <a:solidFill>
                  <a:srgbClr val="686868"/>
                </a:solidFill>
                <a:effectLst/>
                <a:latin typeface="opensans"/>
              </a:rPr>
              <a:t>Στη </a:t>
            </a:r>
            <a:r>
              <a:rPr lang="el-GR" b="1" i="0" dirty="0">
                <a:solidFill>
                  <a:srgbClr val="0000FF"/>
                </a:solidFill>
                <a:effectLst/>
                <a:latin typeface="opensans"/>
              </a:rPr>
              <a:t>σμίκρυνση</a:t>
            </a:r>
            <a:r>
              <a:rPr lang="el-GR" b="0" i="0" dirty="0">
                <a:solidFill>
                  <a:srgbClr val="0000FF"/>
                </a:solidFill>
                <a:effectLst/>
                <a:latin typeface="opensans"/>
              </a:rPr>
              <a:t> </a:t>
            </a:r>
          </a:p>
          <a:p>
            <a:pPr marL="0" indent="0">
              <a:buNone/>
            </a:pPr>
            <a:r>
              <a:rPr lang="el-GR" b="1" i="0" dirty="0">
                <a:solidFill>
                  <a:srgbClr val="0000FF"/>
                </a:solidFill>
                <a:effectLst/>
                <a:latin typeface="opensans"/>
              </a:rPr>
              <a:t>διαιρούμε τις αρχικές διαστάσεις</a:t>
            </a:r>
            <a:r>
              <a:rPr lang="el-GR" b="0" i="0" dirty="0">
                <a:solidFill>
                  <a:srgbClr val="686868"/>
                </a:solidFill>
                <a:effectLst/>
                <a:latin typeface="opensans"/>
              </a:rPr>
              <a:t> με τον αριθμό που δείχνει πόσες φορές μικρότερο θέλουμε να φτιάξουμε το σχέδιο. </a:t>
            </a:r>
          </a:p>
          <a:p>
            <a:pPr marL="0" indent="0">
              <a:buNone/>
            </a:pPr>
            <a:r>
              <a:rPr lang="el-GR" dirty="0"/>
              <a:t>         3 </a:t>
            </a:r>
            <a:r>
              <a:rPr lang="en-US" dirty="0"/>
              <a:t>cm                             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∙2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2, 5 cm</a:t>
            </a:r>
          </a:p>
          <a:p>
            <a:pPr marL="0" indent="0">
              <a:buNone/>
            </a:pPr>
            <a:r>
              <a:rPr lang="el-GR" dirty="0"/>
              <a:t>                                                   </a:t>
            </a:r>
            <a:r>
              <a:rPr lang="el-GR" b="1" dirty="0"/>
              <a:t>  </a:t>
            </a:r>
            <a:r>
              <a:rPr lang="el-GR" b="1" dirty="0">
                <a:solidFill>
                  <a:srgbClr val="00B050"/>
                </a:solidFill>
              </a:rPr>
              <a:t>:2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A341471-4A5E-4A6D-ABFF-367E44930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22787" y="2126221"/>
            <a:ext cx="3781824" cy="5055975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686868"/>
                </a:solidFill>
                <a:latin typeface="opensans"/>
              </a:rPr>
              <a:t>Στη</a:t>
            </a:r>
            <a:r>
              <a:rPr lang="el-GR" b="1" i="0" dirty="0">
                <a:solidFill>
                  <a:srgbClr val="FF0000"/>
                </a:solidFill>
                <a:effectLst/>
                <a:latin typeface="opensans"/>
              </a:rPr>
              <a:t> μεγέθυνση πολλαπλασιάζουμε τις αρχικές διαστάσεις</a:t>
            </a:r>
            <a:r>
              <a:rPr lang="el-GR" b="0" i="0" dirty="0">
                <a:solidFill>
                  <a:srgbClr val="686868"/>
                </a:solidFill>
                <a:effectLst/>
                <a:latin typeface="opensans"/>
              </a:rPr>
              <a:t> με τον αριθμό που δείχνει πόσες φορές μεγαλύτερο θέλουμε να φτιάξουμε το σχέδιο</a:t>
            </a:r>
            <a:r>
              <a:rPr lang="en-US" dirty="0"/>
              <a:t>                                             </a:t>
            </a:r>
            <a:r>
              <a:rPr lang="el-GR" dirty="0"/>
              <a:t>          </a:t>
            </a:r>
            <a:r>
              <a:rPr lang="en-US" dirty="0"/>
              <a:t>6</a:t>
            </a:r>
            <a:r>
              <a:rPr lang="el-GR" dirty="0"/>
              <a:t>   </a:t>
            </a:r>
            <a:r>
              <a:rPr lang="en-US" dirty="0"/>
              <a:t>cm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5cm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3E4311B-B062-44B8-B3D6-496612431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107" y="3928698"/>
            <a:ext cx="3042458" cy="308817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44F16E5-2041-40B5-8FA8-FA6248EA0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3877827"/>
            <a:ext cx="1702417" cy="172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EBC8DF-436B-4704-9C93-B11DC73D0C3A}"/>
              </a:ext>
            </a:extLst>
          </p:cNvPr>
          <p:cNvSpPr txBox="1"/>
          <p:nvPr/>
        </p:nvSpPr>
        <p:spPr>
          <a:xfrm>
            <a:off x="6633556" y="43724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pic>
        <p:nvPicPr>
          <p:cNvPr id="12" name="Γραφικό 11" descr="Μεγέθυνση">
            <a:extLst>
              <a:ext uri="{FF2B5EF4-FFF2-40B4-BE49-F238E27FC236}">
                <a16:creationId xmlns:a16="http://schemas.microsoft.com/office/drawing/2014/main" id="{224AF2F1-D1EA-4AE2-87A2-D818B19EB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5092" y="3740727"/>
            <a:ext cx="914400" cy="914400"/>
          </a:xfrm>
          <a:prstGeom prst="rect">
            <a:avLst/>
          </a:prstGeom>
        </p:spPr>
      </p:pic>
      <p:pic>
        <p:nvPicPr>
          <p:cNvPr id="14" name="Γραφικό 13" descr="Σμίκρυνση">
            <a:extLst>
              <a:ext uri="{FF2B5EF4-FFF2-40B4-BE49-F238E27FC236}">
                <a16:creationId xmlns:a16="http://schemas.microsoft.com/office/drawing/2014/main" id="{B589E19D-4FC5-4FDA-9422-1BED3C703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8709" y="3800996"/>
            <a:ext cx="914400" cy="914400"/>
          </a:xfrm>
          <a:prstGeom prst="rect">
            <a:avLst/>
          </a:prstGeom>
        </p:spPr>
      </p:pic>
      <p:pic>
        <p:nvPicPr>
          <p:cNvPr id="18" name="Γραφικό 17" descr="Βέλος γραμμής Περιστροφή δεξιά">
            <a:extLst>
              <a:ext uri="{FF2B5EF4-FFF2-40B4-BE49-F238E27FC236}">
                <a16:creationId xmlns:a16="http://schemas.microsoft.com/office/drawing/2014/main" id="{C8593A3C-BC22-42EE-B90C-25000200F5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90523" y="3655810"/>
            <a:ext cx="914400" cy="914400"/>
          </a:xfrm>
          <a:prstGeom prst="rect">
            <a:avLst/>
          </a:prstGeom>
        </p:spPr>
      </p:pic>
      <p:pic>
        <p:nvPicPr>
          <p:cNvPr id="22" name="Γραφικό 21" descr="Βέλος γραμμής Περιστροφή δεξιά">
            <a:extLst>
              <a:ext uri="{FF2B5EF4-FFF2-40B4-BE49-F238E27FC236}">
                <a16:creationId xmlns:a16="http://schemas.microsoft.com/office/drawing/2014/main" id="{FAF648E0-C9C4-4EF9-9B25-B533BA221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1401355">
            <a:off x="5582248" y="42372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6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0761D7-44CA-4C3C-B923-FCD90DD0E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38930"/>
          </a:xfrm>
        </p:spPr>
        <p:txBody>
          <a:bodyPr/>
          <a:lstStyle/>
          <a:p>
            <a:r>
              <a:rPr lang="el-GR" dirty="0"/>
              <a:t>Πότε δύο πολύγωνα λέγονται όμοια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F0CEB2-08C9-41E2-8670-8FBC74BAC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1700534"/>
            <a:ext cx="4313864" cy="3386855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Αν δύο πολύγωνα έχουν τις πλευρές τους ανάλογες και τις αντίστοιχες γωνίες τους ίσες λέγονται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όμοια.</a:t>
            </a:r>
          </a:p>
          <a:p>
            <a:pPr marL="0" indent="0">
              <a:buNone/>
            </a:pPr>
            <a:r>
              <a:rPr lang="el-GR" dirty="0"/>
              <a:t>Δύο οποιεσδήποτε αντίστοιχες πλευρές, </a:t>
            </a:r>
            <a:r>
              <a:rPr lang="el-GR" dirty="0" err="1"/>
              <a:t>ομοίων</a:t>
            </a:r>
            <a:r>
              <a:rPr lang="el-GR" dirty="0"/>
              <a:t> πολυγώνων έχουν τον ίδιο λόγο λ και λέγονται</a:t>
            </a:r>
            <a:r>
              <a:rPr lang="el-GR" b="1" dirty="0"/>
              <a:t> ομόλογες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Αν δύο πολύγωνα είναι όμοια τότε έχουν τις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ομόλογες</a:t>
            </a:r>
            <a:r>
              <a:rPr lang="el-GR" dirty="0"/>
              <a:t> τις πλευρές τους </a:t>
            </a:r>
            <a:r>
              <a:rPr lang="el-GR" u="sng" dirty="0">
                <a:solidFill>
                  <a:schemeClr val="accent1">
                    <a:lumMod val="75000"/>
                  </a:schemeClr>
                </a:solidFill>
              </a:rPr>
              <a:t>ανάλογες</a:t>
            </a:r>
            <a:r>
              <a:rPr lang="el-GR" dirty="0"/>
              <a:t> και </a:t>
            </a:r>
            <a:r>
              <a:rPr lang="el-GR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τις αντίστοιχες γωνίες τους ίσες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717C3E-1BF0-418C-8D59-3B702D5E3691}"/>
                  </a:ext>
                </a:extLst>
              </p:cNvPr>
              <p:cNvSpPr txBox="1"/>
              <p:nvPr/>
            </p:nvSpPr>
            <p:spPr>
              <a:xfrm>
                <a:off x="2589212" y="5536276"/>
                <a:ext cx="4177348" cy="510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Λόγος ομοιότητας  λ=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l-GR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l-GR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2,5</m:t>
                        </m:r>
                      </m:den>
                    </m:f>
                    <m:r>
                      <a:rPr lang="el-GR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l-GR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717C3E-1BF0-418C-8D59-3B702D5E3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212" y="5536276"/>
                <a:ext cx="4177348" cy="510653"/>
              </a:xfrm>
              <a:prstGeom prst="rect">
                <a:avLst/>
              </a:prstGeom>
              <a:blipFill>
                <a:blip r:embed="rId3"/>
                <a:stretch>
                  <a:fillRect l="-1752" b="-59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Θέση περιεχομένου 9">
            <a:extLst>
              <a:ext uri="{FF2B5EF4-FFF2-40B4-BE49-F238E27FC236}">
                <a16:creationId xmlns:a16="http://schemas.microsoft.com/office/drawing/2014/main" id="{A73D8D60-AC4F-492F-B730-66F8C1EE24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899992" y="2652523"/>
            <a:ext cx="2896004" cy="2724530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Γραφή 5">
                <a:extLst>
                  <a:ext uri="{FF2B5EF4-FFF2-40B4-BE49-F238E27FC236}">
                    <a16:creationId xmlns:a16="http://schemas.microsoft.com/office/drawing/2014/main" id="{34BA37A1-F705-4CF5-B869-AE14883BF98D}"/>
                  </a:ext>
                </a:extLst>
              </p14:cNvPr>
              <p14:cNvContentPartPr/>
              <p14:nvPr/>
            </p14:nvContentPartPr>
            <p14:xfrm>
              <a:off x="9323068" y="3612146"/>
              <a:ext cx="360" cy="360"/>
            </p14:xfrm>
          </p:contentPart>
        </mc:Choice>
        <mc:Fallback>
          <p:pic>
            <p:nvPicPr>
              <p:cNvPr id="6" name="Γραφή 5">
                <a:extLst>
                  <a:ext uri="{FF2B5EF4-FFF2-40B4-BE49-F238E27FC236}">
                    <a16:creationId xmlns:a16="http://schemas.microsoft.com/office/drawing/2014/main" id="{34BA37A1-F705-4CF5-B869-AE14883BF9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14428" y="36031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Γραφή 15">
                <a:extLst>
                  <a:ext uri="{FF2B5EF4-FFF2-40B4-BE49-F238E27FC236}">
                    <a16:creationId xmlns:a16="http://schemas.microsoft.com/office/drawing/2014/main" id="{7E335FA2-A27B-4501-A58A-E03FE56FBBD2}"/>
                  </a:ext>
                </a:extLst>
              </p14:cNvPr>
              <p14:cNvContentPartPr/>
              <p14:nvPr/>
            </p14:nvContentPartPr>
            <p14:xfrm>
              <a:off x="10345468" y="3051266"/>
              <a:ext cx="111960" cy="185400"/>
            </p14:xfrm>
          </p:contentPart>
        </mc:Choice>
        <mc:Fallback>
          <p:pic>
            <p:nvPicPr>
              <p:cNvPr id="16" name="Γραφή 15">
                <a:extLst>
                  <a:ext uri="{FF2B5EF4-FFF2-40B4-BE49-F238E27FC236}">
                    <a16:creationId xmlns:a16="http://schemas.microsoft.com/office/drawing/2014/main" id="{7E335FA2-A27B-4501-A58A-E03FE56FBB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36468" y="3042626"/>
                <a:ext cx="1296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" name="Γραφή 16">
                <a:extLst>
                  <a:ext uri="{FF2B5EF4-FFF2-40B4-BE49-F238E27FC236}">
                    <a16:creationId xmlns:a16="http://schemas.microsoft.com/office/drawing/2014/main" id="{AD8AB0F2-28ED-426B-A0DE-7143EB46EED7}"/>
                  </a:ext>
                </a:extLst>
              </p14:cNvPr>
              <p14:cNvContentPartPr/>
              <p14:nvPr/>
            </p14:nvContentPartPr>
            <p14:xfrm>
              <a:off x="8496868" y="3873146"/>
              <a:ext cx="140040" cy="171000"/>
            </p14:xfrm>
          </p:contentPart>
        </mc:Choice>
        <mc:Fallback>
          <p:pic>
            <p:nvPicPr>
              <p:cNvPr id="17" name="Γραφή 16">
                <a:extLst>
                  <a:ext uri="{FF2B5EF4-FFF2-40B4-BE49-F238E27FC236}">
                    <a16:creationId xmlns:a16="http://schemas.microsoft.com/office/drawing/2014/main" id="{AD8AB0F2-28ED-426B-A0DE-7143EB46EED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88228" y="3864506"/>
                <a:ext cx="1576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Γραφή 17">
                <a:extLst>
                  <a:ext uri="{FF2B5EF4-FFF2-40B4-BE49-F238E27FC236}">
                    <a16:creationId xmlns:a16="http://schemas.microsoft.com/office/drawing/2014/main" id="{E81C4070-9A86-4BE4-B6B6-EF8A19CA6D8B}"/>
                  </a:ext>
                </a:extLst>
              </p14:cNvPr>
              <p14:cNvContentPartPr/>
              <p14:nvPr/>
            </p14:nvContentPartPr>
            <p14:xfrm>
              <a:off x="8676148" y="3858746"/>
              <a:ext cx="186840" cy="218160"/>
            </p14:xfrm>
          </p:contentPart>
        </mc:Choice>
        <mc:Fallback>
          <p:pic>
            <p:nvPicPr>
              <p:cNvPr id="18" name="Γραφή 17">
                <a:extLst>
                  <a:ext uri="{FF2B5EF4-FFF2-40B4-BE49-F238E27FC236}">
                    <a16:creationId xmlns:a16="http://schemas.microsoft.com/office/drawing/2014/main" id="{E81C4070-9A86-4BE4-B6B6-EF8A19CA6D8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67148" y="3849746"/>
                <a:ext cx="2044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9" name="Γραφή 18">
                <a:extLst>
                  <a:ext uri="{FF2B5EF4-FFF2-40B4-BE49-F238E27FC236}">
                    <a16:creationId xmlns:a16="http://schemas.microsoft.com/office/drawing/2014/main" id="{A6189CDF-6216-45A2-9DCE-071686BB39E9}"/>
                  </a:ext>
                </a:extLst>
              </p14:cNvPr>
              <p14:cNvContentPartPr/>
              <p14:nvPr/>
            </p14:nvContentPartPr>
            <p14:xfrm>
              <a:off x="8486788" y="3791426"/>
              <a:ext cx="153360" cy="286920"/>
            </p14:xfrm>
          </p:contentPart>
        </mc:Choice>
        <mc:Fallback>
          <p:pic>
            <p:nvPicPr>
              <p:cNvPr id="19" name="Γραφή 18">
                <a:extLst>
                  <a:ext uri="{FF2B5EF4-FFF2-40B4-BE49-F238E27FC236}">
                    <a16:creationId xmlns:a16="http://schemas.microsoft.com/office/drawing/2014/main" id="{A6189CDF-6216-45A2-9DCE-071686BB39E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77788" y="3782786"/>
                <a:ext cx="171000" cy="30456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Οβάλ 20">
            <a:extLst>
              <a:ext uri="{FF2B5EF4-FFF2-40B4-BE49-F238E27FC236}">
                <a16:creationId xmlns:a16="http://schemas.microsoft.com/office/drawing/2014/main" id="{C6D5923A-4A65-458D-BB5B-2E081AA6BBD5}"/>
              </a:ext>
            </a:extLst>
          </p:cNvPr>
          <p:cNvSpPr/>
          <p:nvPr/>
        </p:nvSpPr>
        <p:spPr>
          <a:xfrm>
            <a:off x="9729540" y="4626720"/>
            <a:ext cx="0" cy="180000"/>
          </a:xfrm>
          <a:prstGeom prst="ellips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28" name="Ομάδα 27">
            <a:extLst>
              <a:ext uri="{FF2B5EF4-FFF2-40B4-BE49-F238E27FC236}">
                <a16:creationId xmlns:a16="http://schemas.microsoft.com/office/drawing/2014/main" id="{03B59CBA-9C23-44C6-8091-96CD841191BF}"/>
              </a:ext>
            </a:extLst>
          </p:cNvPr>
          <p:cNvGrpSpPr/>
          <p:nvPr/>
        </p:nvGrpSpPr>
        <p:grpSpPr>
          <a:xfrm>
            <a:off x="8751028" y="5030186"/>
            <a:ext cx="230040" cy="204480"/>
            <a:chOff x="8751028" y="5030186"/>
            <a:chExt cx="230040" cy="20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2" name="Γραφή 21">
                  <a:extLst>
                    <a:ext uri="{FF2B5EF4-FFF2-40B4-BE49-F238E27FC236}">
                      <a16:creationId xmlns:a16="http://schemas.microsoft.com/office/drawing/2014/main" id="{FF372DA3-B530-46DB-9AB4-2A87C2D8B075}"/>
                    </a:ext>
                  </a:extLst>
                </p14:cNvPr>
                <p14:cNvContentPartPr/>
                <p14:nvPr/>
              </p14:nvContentPartPr>
              <p14:xfrm>
                <a:off x="8836348" y="5058266"/>
                <a:ext cx="1800" cy="7560"/>
              </p14:xfrm>
            </p:contentPart>
          </mc:Choice>
          <mc:Fallback>
            <p:pic>
              <p:nvPicPr>
                <p:cNvPr id="22" name="Γραφή 21">
                  <a:extLst>
                    <a:ext uri="{FF2B5EF4-FFF2-40B4-BE49-F238E27FC236}">
                      <a16:creationId xmlns:a16="http://schemas.microsoft.com/office/drawing/2014/main" id="{FF372DA3-B530-46DB-9AB4-2A87C2D8B07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27708" y="5049626"/>
                  <a:ext cx="19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3" name="Γραφή 22">
                  <a:extLst>
                    <a:ext uri="{FF2B5EF4-FFF2-40B4-BE49-F238E27FC236}">
                      <a16:creationId xmlns:a16="http://schemas.microsoft.com/office/drawing/2014/main" id="{1531633D-DBA3-4164-A0D3-9C19557FED45}"/>
                    </a:ext>
                  </a:extLst>
                </p14:cNvPr>
                <p14:cNvContentPartPr/>
                <p14:nvPr/>
              </p14:nvContentPartPr>
              <p14:xfrm>
                <a:off x="8837788" y="5058266"/>
                <a:ext cx="360" cy="360"/>
              </p14:xfrm>
            </p:contentPart>
          </mc:Choice>
          <mc:Fallback>
            <p:pic>
              <p:nvPicPr>
                <p:cNvPr id="23" name="Γραφή 22">
                  <a:extLst>
                    <a:ext uri="{FF2B5EF4-FFF2-40B4-BE49-F238E27FC236}">
                      <a16:creationId xmlns:a16="http://schemas.microsoft.com/office/drawing/2014/main" id="{1531633D-DBA3-4164-A0D3-9C19557FED4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29148" y="50496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5" name="Γραφή 24">
                  <a:extLst>
                    <a:ext uri="{FF2B5EF4-FFF2-40B4-BE49-F238E27FC236}">
                      <a16:creationId xmlns:a16="http://schemas.microsoft.com/office/drawing/2014/main" id="{60BB0688-DB32-4A45-AA37-777B21B4EC9C}"/>
                    </a:ext>
                  </a:extLst>
                </p14:cNvPr>
                <p14:cNvContentPartPr/>
                <p14:nvPr/>
              </p14:nvContentPartPr>
              <p14:xfrm>
                <a:off x="8751028" y="5053586"/>
                <a:ext cx="120960" cy="181080"/>
              </p14:xfrm>
            </p:contentPart>
          </mc:Choice>
          <mc:Fallback>
            <p:pic>
              <p:nvPicPr>
                <p:cNvPr id="25" name="Γραφή 24">
                  <a:extLst>
                    <a:ext uri="{FF2B5EF4-FFF2-40B4-BE49-F238E27FC236}">
                      <a16:creationId xmlns:a16="http://schemas.microsoft.com/office/drawing/2014/main" id="{60BB0688-DB32-4A45-AA37-777B21B4EC9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742388" y="5044586"/>
                  <a:ext cx="138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7" name="Γραφή 26">
                  <a:extLst>
                    <a:ext uri="{FF2B5EF4-FFF2-40B4-BE49-F238E27FC236}">
                      <a16:creationId xmlns:a16="http://schemas.microsoft.com/office/drawing/2014/main" id="{DD01231B-AF2E-4006-A713-FC512C55BAA5}"/>
                    </a:ext>
                  </a:extLst>
                </p14:cNvPr>
                <p14:cNvContentPartPr/>
                <p14:nvPr/>
              </p14:nvContentPartPr>
              <p14:xfrm>
                <a:off x="8905108" y="5030186"/>
                <a:ext cx="75960" cy="165240"/>
              </p14:xfrm>
            </p:contentPart>
          </mc:Choice>
          <mc:Fallback>
            <p:pic>
              <p:nvPicPr>
                <p:cNvPr id="27" name="Γραφή 26">
                  <a:extLst>
                    <a:ext uri="{FF2B5EF4-FFF2-40B4-BE49-F238E27FC236}">
                      <a16:creationId xmlns:a16="http://schemas.microsoft.com/office/drawing/2014/main" id="{DD01231B-AF2E-4006-A713-FC512C55BAA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896468" y="5021546"/>
                  <a:ext cx="9360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699C3FB2-D241-4F18-840C-95EDFABEA320}"/>
              </a:ext>
            </a:extLst>
          </p:cNvPr>
          <p:cNvGrpSpPr/>
          <p:nvPr/>
        </p:nvGrpSpPr>
        <p:grpSpPr>
          <a:xfrm>
            <a:off x="9607108" y="4625546"/>
            <a:ext cx="196200" cy="182520"/>
            <a:chOff x="9607108" y="4625546"/>
            <a:chExt cx="196200" cy="1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9" name="Γραφή 28">
                  <a:extLst>
                    <a:ext uri="{FF2B5EF4-FFF2-40B4-BE49-F238E27FC236}">
                      <a16:creationId xmlns:a16="http://schemas.microsoft.com/office/drawing/2014/main" id="{11D1F2F8-FD9D-41CE-A531-2FC7BC3DA61D}"/>
                    </a:ext>
                  </a:extLst>
                </p14:cNvPr>
                <p14:cNvContentPartPr/>
                <p14:nvPr/>
              </p14:nvContentPartPr>
              <p14:xfrm>
                <a:off x="9607108" y="4636706"/>
                <a:ext cx="82440" cy="171360"/>
              </p14:xfrm>
            </p:contentPart>
          </mc:Choice>
          <mc:Fallback>
            <p:pic>
              <p:nvPicPr>
                <p:cNvPr id="29" name="Γραφή 28">
                  <a:extLst>
                    <a:ext uri="{FF2B5EF4-FFF2-40B4-BE49-F238E27FC236}">
                      <a16:creationId xmlns:a16="http://schemas.microsoft.com/office/drawing/2014/main" id="{11D1F2F8-FD9D-41CE-A531-2FC7BC3DA61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598108" y="4627706"/>
                  <a:ext cx="100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0" name="Γραφή 29">
                  <a:extLst>
                    <a:ext uri="{FF2B5EF4-FFF2-40B4-BE49-F238E27FC236}">
                      <a16:creationId xmlns:a16="http://schemas.microsoft.com/office/drawing/2014/main" id="{6CADFB1F-EA3B-4400-9F74-C61FF52074C3}"/>
                    </a:ext>
                  </a:extLst>
                </p14:cNvPr>
                <p14:cNvContentPartPr/>
                <p14:nvPr/>
              </p14:nvContentPartPr>
              <p14:xfrm>
                <a:off x="9714028" y="4625546"/>
                <a:ext cx="89280" cy="126720"/>
              </p14:xfrm>
            </p:contentPart>
          </mc:Choice>
          <mc:Fallback>
            <p:pic>
              <p:nvPicPr>
                <p:cNvPr id="30" name="Γραφή 29">
                  <a:extLst>
                    <a:ext uri="{FF2B5EF4-FFF2-40B4-BE49-F238E27FC236}">
                      <a16:creationId xmlns:a16="http://schemas.microsoft.com/office/drawing/2014/main" id="{6CADFB1F-EA3B-4400-9F74-C61FF52074C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705028" y="4616906"/>
                  <a:ext cx="106920" cy="14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490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650748-C746-44AE-B1D2-9D5F8540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ΜΕΓΕΘΥΝΣΗ-ΣΜΙΚΡΥΝΣΗ</a:t>
            </a:r>
            <a:br>
              <a:rPr lang="el-GR" dirty="0"/>
            </a:br>
            <a:r>
              <a:rPr lang="el-GR" dirty="0"/>
              <a:t>Κλίμακα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DBFC92A5-2ECE-4CC6-A6D0-08EC7DD2E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4422" y="1024731"/>
            <a:ext cx="5536275" cy="5459196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3F33E3D-2BF8-4771-AD59-D0DAB6191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27238" y="1598612"/>
            <a:ext cx="4067174" cy="3106391"/>
          </a:xfrm>
        </p:spPr>
        <p:txBody>
          <a:bodyPr>
            <a:normAutofit/>
          </a:bodyPr>
          <a:lstStyle/>
          <a:p>
            <a:r>
              <a:rPr lang="el-GR" sz="18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Κλίμακα: 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είναι ένας αριθμός που δηλώνει πόσες φορές μικρότερη είναι μία απόσταση πάνω στο χάρτη από την αντίστοιχη  πραγματική απόσταση στο έδαφος μετρημένες με την ίδια μονάδα μέτρησης.</a:t>
            </a:r>
          </a:p>
          <a:p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</a:rPr>
              <a:t>Η κλίμακα γράφεται με τη μορφή διαίρεσης: 1:3.000.000</a:t>
            </a:r>
            <a:endParaRPr lang="el-GR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</a:rPr>
              <a:t>1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cm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</a:rPr>
              <a:t> του χάρτη αντιστοιχεί σε 30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km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</a:rPr>
              <a:t> στην πραγματικότητα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1655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B0AF7D-6168-4472-AE74-0DE847C2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Είναι όμοια τα ορθογώνια;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4CA24E-315B-4E8D-8171-5611BD005F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 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FC26B152-3713-4EDB-862A-3B7045A451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89212" y="2710045"/>
            <a:ext cx="4313864" cy="277635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508316-E265-4109-84D1-9C8C90A1BAC3}"/>
              </a:ext>
            </a:extLst>
          </p:cNvPr>
          <p:cNvSpPr txBox="1"/>
          <p:nvPr/>
        </p:nvSpPr>
        <p:spPr>
          <a:xfrm>
            <a:off x="7730836" y="2443942"/>
            <a:ext cx="3890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Όλες οι αντίστοιχες γωνίες είναι ίσες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A80404-C96C-4946-9F25-F07B3D92C8C6}"/>
                  </a:ext>
                </a:extLst>
              </p:cNvPr>
              <p:cNvSpPr txBox="1"/>
              <p:nvPr/>
            </p:nvSpPr>
            <p:spPr>
              <a:xfrm>
                <a:off x="7847215" y="3923607"/>
                <a:ext cx="3458094" cy="1043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λ=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l-GR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l-GR" dirty="0"/>
                  <a:t>Οι ομόλογες πλευρές δεν είναι ανάλογες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A80404-C96C-4946-9F25-F07B3D92C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215" y="3923607"/>
                <a:ext cx="3458094" cy="1043684"/>
              </a:xfrm>
              <a:prstGeom prst="rect">
                <a:avLst/>
              </a:prstGeom>
              <a:blipFill>
                <a:blip r:embed="rId3"/>
                <a:stretch>
                  <a:fillRect l="-1408" b="-81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396</TotalTime>
  <Words>309</Words>
  <Application>Microsoft Office PowerPoint</Application>
  <PresentationFormat>Ευρεία οθόνη</PresentationFormat>
  <Paragraphs>60</Paragraphs>
  <Slides>14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1" baseType="lpstr">
      <vt:lpstr>Arial</vt:lpstr>
      <vt:lpstr>Cambria Math</vt:lpstr>
      <vt:lpstr>Century Gothic</vt:lpstr>
      <vt:lpstr>opensans</vt:lpstr>
      <vt:lpstr>Wingdings</vt:lpstr>
      <vt:lpstr>Wingdings 3</vt:lpstr>
      <vt:lpstr>Θρόισμα</vt:lpstr>
      <vt:lpstr>ΟΜΟΙΑ ΠΟΛΥΓΩΝΑ Φωτογραφία από Brett Hondow από το Pixabay </vt:lpstr>
      <vt:lpstr>Παρουσίαση του PowerPoint</vt:lpstr>
      <vt:lpstr>ΙΣΟΤΗΤΑ</vt:lpstr>
      <vt:lpstr>Τα τρίγωνα και τα σχήματα είναι ίσα ακόμα αν περιστραφούν ή αλλάξουν θέση</vt:lpstr>
      <vt:lpstr>Μεγέθυνση-Σμίκρυνση</vt:lpstr>
      <vt:lpstr>Πώς κάνω μεγέθυνση ή σμίκρυνση</vt:lpstr>
      <vt:lpstr>Πότε δύο πολύγωνα λέγονται όμοια</vt:lpstr>
      <vt:lpstr>ΜΕΓΕΘΥΝΣΗ-ΣΜΙΚΡΥΝΣΗ Κλίμακα</vt:lpstr>
      <vt:lpstr>Είναι όμοια τα ορθογώνια;</vt:lpstr>
      <vt:lpstr>Ομοιότητα κανονικών πολυγώνων</vt:lpstr>
      <vt:lpstr>Είναι όμοια τα παραλληλόγραμμα; </vt:lpstr>
      <vt:lpstr>Επικάλυψη δαπέδου με κανονικά πολύγωνα</vt:lpstr>
      <vt:lpstr>Παρουσίαση του PowerPoint</vt:lpstr>
      <vt:lpstr>ΤΕΛΟΣ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ΟΜΟΙΑ ΠΟΛΥΓΩΝΑ</dc:title>
  <dc:creator>Foteini Zianni</dc:creator>
  <cp:lastModifiedBy>Foteini Zianni</cp:lastModifiedBy>
  <cp:revision>50</cp:revision>
  <dcterms:created xsi:type="dcterms:W3CDTF">2020-12-13T13:36:35Z</dcterms:created>
  <dcterms:modified xsi:type="dcterms:W3CDTF">2020-12-16T11:46:53Z</dcterms:modified>
</cp:coreProperties>
</file>