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έμμηνος ρύση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ΒΙΟΛΟΓΙΑ Α΄ΛΥΚΕΙΟΥ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04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Σας ευχαριστώ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Πετροπούλου Ζέτα</a:t>
            </a:r>
          </a:p>
          <a:p>
            <a:r>
              <a:rPr lang="el-GR" dirty="0" smtClean="0"/>
              <a:t>Α3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8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έμμηνος ρύση;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φυσιολογική αποβολή αίματος και ιστών από τη μήτρα μέσω του κόλπου</a:t>
            </a:r>
            <a:r>
              <a:rPr lang="el-GR" dirty="0" smtClean="0"/>
              <a:t>.</a:t>
            </a:r>
          </a:p>
          <a:p>
            <a:r>
              <a:rPr lang="el-GR" dirty="0"/>
              <a:t>Αποτελεί μέρος του εμμηνορροϊκού κύκλου της γυναίκας</a:t>
            </a:r>
            <a:r>
              <a:rPr lang="el-GR" dirty="0" smtClean="0"/>
              <a:t>.</a:t>
            </a:r>
          </a:p>
          <a:p>
            <a:r>
              <a:rPr lang="el-GR" dirty="0"/>
              <a:t>Ξεκινά συνήθως στην εφηβεία (12-15 ετών) και συνεχίζεται μέχρι την εμμηνόπαυση (περίπου 45-55 ετών).</a:t>
            </a:r>
          </a:p>
        </p:txBody>
      </p:sp>
    </p:spTree>
    <p:extLst>
      <p:ext uri="{BB962C8B-B14F-4D97-AF65-F5344CB8AC3E}">
        <p14:creationId xmlns:p14="http://schemas.microsoft.com/office/powerpoint/2010/main" val="119274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Εμμηνορροϊκός Κύκλος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</a:t>
            </a:r>
            <a:r>
              <a:rPr lang="el-GR" dirty="0"/>
              <a:t>: περίπου </a:t>
            </a:r>
            <a:r>
              <a:rPr lang="el-GR" b="1" dirty="0"/>
              <a:t>28 ημέρες</a:t>
            </a:r>
            <a:r>
              <a:rPr lang="el-GR" dirty="0"/>
              <a:t> (μπορεί να κυμαίνεται από 21 έως 35</a:t>
            </a:r>
            <a:r>
              <a:rPr lang="el-GR" dirty="0" smtClean="0"/>
              <a:t>).</a:t>
            </a:r>
          </a:p>
          <a:p>
            <a:r>
              <a:rPr lang="el-GR" dirty="0"/>
              <a:t>Περιλαμβάνει 4 φάσεις</a:t>
            </a:r>
            <a:r>
              <a:rPr lang="el-GR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Έμμηνος ρύση</a:t>
            </a:r>
            <a:r>
              <a:rPr lang="el-GR" dirty="0"/>
              <a:t> (ημέρες 1-5</a:t>
            </a:r>
            <a:r>
              <a:rPr lang="el-G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Ωοθυλακική</a:t>
            </a:r>
            <a:r>
              <a:rPr lang="el-GR" b="1" dirty="0"/>
              <a:t> φάση</a:t>
            </a:r>
            <a:r>
              <a:rPr lang="el-GR" dirty="0"/>
              <a:t> (ημέρες 1-13</a:t>
            </a:r>
            <a:r>
              <a:rPr lang="el-G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Ωορρηξία</a:t>
            </a:r>
            <a:r>
              <a:rPr lang="el-GR" dirty="0"/>
              <a:t> (ημέρα 14</a:t>
            </a:r>
            <a:r>
              <a:rPr lang="el-G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Ωχρινική</a:t>
            </a:r>
            <a:r>
              <a:rPr lang="el-GR" b="1" dirty="0"/>
              <a:t> φάση</a:t>
            </a:r>
            <a:r>
              <a:rPr lang="el-GR" dirty="0"/>
              <a:t> (ημέρες 15-28)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43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συμβαίνει κατά την έμμηνο ρύση;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ενδομήτριο (εσωτερική επένδυση της μήτρας) αποβάλλεται επειδή δεν υπήρξε γονιμοποίηση</a:t>
            </a:r>
            <a:r>
              <a:rPr lang="el-GR" dirty="0" smtClean="0"/>
              <a:t>.</a:t>
            </a:r>
          </a:p>
          <a:p>
            <a:r>
              <a:rPr lang="el-GR" dirty="0"/>
              <a:t>Συνοδεύεται από </a:t>
            </a:r>
            <a:r>
              <a:rPr lang="el-GR" dirty="0" smtClean="0"/>
              <a:t>αιμορραγία </a:t>
            </a:r>
            <a:r>
              <a:rPr lang="el-GR" dirty="0"/>
              <a:t>και διαρκεί περίπου 3-7 ημέρες</a:t>
            </a:r>
            <a:r>
              <a:rPr lang="el-GR" dirty="0" smtClean="0"/>
              <a:t>.</a:t>
            </a:r>
          </a:p>
          <a:p>
            <a:r>
              <a:rPr lang="el-GR" dirty="0"/>
              <a:t>Είναι απόλυτα φυσιολογική και σημαντική για την αναπαραγωγική υγεία.</a:t>
            </a:r>
          </a:p>
        </p:txBody>
      </p:sp>
    </p:spTree>
    <p:extLst>
      <p:ext uri="{BB962C8B-B14F-4D97-AF65-F5344CB8AC3E}">
        <p14:creationId xmlns:p14="http://schemas.microsoft.com/office/powerpoint/2010/main" val="109042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dirty="0"/>
              <a:t>Ορμόνες που ρυθμίζουν την έμμηνο ρύση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Οιστρογόνα</a:t>
            </a:r>
          </a:p>
          <a:p>
            <a:r>
              <a:rPr lang="el-GR" dirty="0" smtClean="0"/>
              <a:t>Προγεστερόνη</a:t>
            </a:r>
          </a:p>
          <a:p>
            <a:r>
              <a:rPr lang="el-GR" dirty="0" err="1"/>
              <a:t>Θυλακιοτρόπος</a:t>
            </a:r>
            <a:r>
              <a:rPr lang="el-GR" dirty="0"/>
              <a:t> ορμόνη (</a:t>
            </a:r>
            <a:r>
              <a:rPr lang="en-US" dirty="0"/>
              <a:t>FSH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Όλες οι ορμόνες συνεργάζονται για να ρυθμίζουν την ωορρηξία και την ανανέωση του </a:t>
            </a:r>
            <a:r>
              <a:rPr lang="el-GR" dirty="0" err="1"/>
              <a:t>ενδομητρίου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27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 κατά την περίοδο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Κράμπες στην κοιλία και γενικότερα σε διάφορα μέρη </a:t>
            </a:r>
            <a:r>
              <a:rPr lang="el-GR" smtClean="0"/>
              <a:t>του σώματος</a:t>
            </a:r>
            <a:endParaRPr lang="el-GR" dirty="0" smtClean="0"/>
          </a:p>
          <a:p>
            <a:r>
              <a:rPr lang="el-GR" dirty="0" smtClean="0"/>
              <a:t>Αλλαγές </a:t>
            </a:r>
            <a:r>
              <a:rPr lang="el-GR" dirty="0"/>
              <a:t>στη </a:t>
            </a:r>
            <a:r>
              <a:rPr lang="el-GR" dirty="0" smtClean="0"/>
              <a:t>διάθεση</a:t>
            </a:r>
          </a:p>
          <a:p>
            <a:r>
              <a:rPr lang="el-GR" dirty="0" smtClean="0"/>
              <a:t>Κούραση</a:t>
            </a:r>
          </a:p>
          <a:p>
            <a:r>
              <a:rPr lang="el-GR" dirty="0"/>
              <a:t>Ευαισθησία στο </a:t>
            </a:r>
            <a:r>
              <a:rPr lang="el-GR" dirty="0" smtClean="0"/>
              <a:t>στήθος , κατακράτηση υγρών, πρήξιμο</a:t>
            </a:r>
          </a:p>
          <a:p>
            <a:r>
              <a:rPr lang="el-GR" dirty="0" smtClean="0"/>
              <a:t>Πονοκέφαλοι, ναυτίες</a:t>
            </a:r>
          </a:p>
          <a:p>
            <a:r>
              <a:rPr lang="el-GR" dirty="0" smtClean="0"/>
              <a:t>Λιγούρες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53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Υγιεινή κατά την έμμηνο ρύση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Χρήση </a:t>
            </a:r>
            <a:r>
              <a:rPr lang="el-GR" dirty="0" err="1"/>
              <a:t>σερβιετών</a:t>
            </a:r>
            <a:r>
              <a:rPr lang="el-GR" dirty="0"/>
              <a:t>, </a:t>
            </a:r>
            <a:r>
              <a:rPr lang="el-GR" dirty="0" smtClean="0"/>
              <a:t>ταμπόν</a:t>
            </a:r>
          </a:p>
          <a:p>
            <a:r>
              <a:rPr lang="el-GR" dirty="0"/>
              <a:t>Συχνή αλλαγή για αποφυγή </a:t>
            </a:r>
            <a:r>
              <a:rPr lang="el-GR" dirty="0" smtClean="0"/>
              <a:t>μολύνσεων</a:t>
            </a:r>
          </a:p>
          <a:p>
            <a:r>
              <a:rPr lang="el-GR" dirty="0"/>
              <a:t>Καθημερινή καθαριότητα με </a:t>
            </a:r>
            <a:r>
              <a:rPr lang="el-GR" dirty="0" smtClean="0"/>
              <a:t>τη </a:t>
            </a:r>
            <a:r>
              <a:rPr lang="el-GR" dirty="0" err="1" smtClean="0"/>
              <a:t>χρηση</a:t>
            </a:r>
            <a:r>
              <a:rPr lang="el-GR" dirty="0" smtClean="0"/>
              <a:t>  </a:t>
            </a:r>
            <a:r>
              <a:rPr lang="el-GR" dirty="0" err="1" smtClean="0"/>
              <a:t>σαπούνιου</a:t>
            </a:r>
            <a:endParaRPr lang="el-GR" dirty="0" smtClean="0"/>
          </a:p>
          <a:p>
            <a:r>
              <a:rPr lang="el-GR" dirty="0" smtClean="0"/>
              <a:t>Σωστή </a:t>
            </a:r>
            <a:r>
              <a:rPr lang="el-GR" dirty="0"/>
              <a:t>απόρριψη των προϊόντων υγιεινής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19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Μύθοι και αλήθειες για τη έμμηνο ρύση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❌ </a:t>
            </a:r>
            <a:r>
              <a:rPr lang="el-GR" i="1" dirty="0"/>
              <a:t>Μύθος:</a:t>
            </a:r>
            <a:r>
              <a:rPr lang="el-GR" dirty="0"/>
              <a:t> Δεν μπορείς να κάνεις μπάνιο κατά την περίοδο</a:t>
            </a:r>
            <a:r>
              <a:rPr lang="el-GR" dirty="0" smtClean="0"/>
              <a:t>.</a:t>
            </a:r>
          </a:p>
          <a:p>
            <a:r>
              <a:rPr lang="el-GR" dirty="0">
                <a:solidFill>
                  <a:srgbClr val="92D050"/>
                </a:solidFill>
              </a:rPr>
              <a:t>✅</a:t>
            </a:r>
            <a:r>
              <a:rPr lang="el-GR" dirty="0"/>
              <a:t> </a:t>
            </a:r>
            <a:r>
              <a:rPr lang="el-GR" i="1" dirty="0"/>
              <a:t>Αλήθεια:</a:t>
            </a:r>
            <a:r>
              <a:rPr lang="el-GR" dirty="0"/>
              <a:t> Μπορείς και είναι καλό για την υγιεινή και τη χαλάρωση</a:t>
            </a:r>
            <a:r>
              <a:rPr lang="el-GR" dirty="0" smtClean="0"/>
              <a:t>.</a:t>
            </a:r>
          </a:p>
          <a:p>
            <a:r>
              <a:rPr lang="el-GR" dirty="0"/>
              <a:t>❌ </a:t>
            </a:r>
            <a:r>
              <a:rPr lang="el-GR" i="1" dirty="0"/>
              <a:t>Μύθος:</a:t>
            </a:r>
            <a:r>
              <a:rPr lang="el-GR" dirty="0"/>
              <a:t> Η περίοδος είναι βρώμικη ή "μη φυσιολογική</a:t>
            </a:r>
            <a:r>
              <a:rPr lang="el-GR" dirty="0" smtClean="0"/>
              <a:t>".</a:t>
            </a:r>
          </a:p>
          <a:p>
            <a:r>
              <a:rPr lang="el-GR" dirty="0">
                <a:solidFill>
                  <a:srgbClr val="92D050"/>
                </a:solidFill>
              </a:rPr>
              <a:t>✅</a:t>
            </a:r>
            <a:r>
              <a:rPr lang="el-GR" dirty="0"/>
              <a:t> </a:t>
            </a:r>
            <a:r>
              <a:rPr lang="el-GR" i="1" dirty="0"/>
              <a:t>Αλήθεια:</a:t>
            </a:r>
            <a:r>
              <a:rPr lang="el-GR" dirty="0"/>
              <a:t> Είναι απόλυτα φυσιολογική και δείχνει ότι το σώμα λειτουργεί σωστά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27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έμμηνος ρύση είναι φυσιολογικό μέρος της ζωής κάθε γυναίκας</a:t>
            </a:r>
            <a:r>
              <a:rPr lang="el-GR" dirty="0" smtClean="0"/>
              <a:t>.</a:t>
            </a:r>
          </a:p>
          <a:p>
            <a:r>
              <a:rPr lang="el-GR" dirty="0"/>
              <a:t>Είναι σημάδι ότι το αναπαραγωγικό σύστημα λειτουργεί σωστά</a:t>
            </a:r>
            <a:r>
              <a:rPr lang="el-GR" dirty="0" smtClean="0"/>
              <a:t>.</a:t>
            </a:r>
          </a:p>
          <a:p>
            <a:r>
              <a:rPr lang="el-GR" dirty="0"/>
              <a:t>Η ενημέρωση και η σωστή υγιεινή είναι σημαντικά για την </a:t>
            </a:r>
            <a:r>
              <a:rPr lang="el-GR" dirty="0" smtClean="0"/>
              <a:t>υγεία.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196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318</Words>
  <Application>Microsoft Office PowerPoint</Application>
  <PresentationFormat>Ευρεία οθόνη</PresentationFormat>
  <Paragraphs>49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Garamond</vt:lpstr>
      <vt:lpstr>Οργανικό</vt:lpstr>
      <vt:lpstr>Η έμμηνος ρύση</vt:lpstr>
      <vt:lpstr>Τι είναι η έμμηνος ρύση;</vt:lpstr>
      <vt:lpstr>Ο Εμμηνορροϊκός Κύκλος</vt:lpstr>
      <vt:lpstr>Τι συμβαίνει κατά την έμμηνο ρύση;</vt:lpstr>
      <vt:lpstr> Ορμόνες που ρυθμίζουν την έμμηνο ρύση</vt:lpstr>
      <vt:lpstr>Συμπτώματα κατά την περίοδο</vt:lpstr>
      <vt:lpstr>Υγιεινή κατά την έμμηνο ρύση</vt:lpstr>
      <vt:lpstr>Μύθοι και αλήθειες για τη έμμηνο ρύση</vt:lpstr>
      <vt:lpstr>Συμπεράσματα</vt:lpstr>
      <vt:lpstr>Σας ευχαριστώ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έμμηνος ρύση</dc:title>
  <dc:creator>Αντιγόνη</dc:creator>
  <cp:lastModifiedBy>Αντιγόνη</cp:lastModifiedBy>
  <cp:revision>4</cp:revision>
  <dcterms:created xsi:type="dcterms:W3CDTF">2025-04-27T19:22:58Z</dcterms:created>
  <dcterms:modified xsi:type="dcterms:W3CDTF">2025-04-27T19:51:56Z</dcterms:modified>
</cp:coreProperties>
</file>