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0" r:id="rId5"/>
    <p:sldId id="263" r:id="rId6"/>
    <p:sldId id="262" r:id="rId7"/>
    <p:sldId id="264" r:id="rId8"/>
    <p:sldId id="265" r:id="rId9"/>
    <p:sldId id="266" r:id="rId10"/>
    <p:sldId id="267"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3C827722-6DF5-446E-9A07-6A85626EEC1D}">
          <p14:sldIdLst>
            <p14:sldId id="256"/>
            <p14:sldId id="258"/>
            <p14:sldId id="259"/>
            <p14:sldId id="260"/>
            <p14:sldId id="263"/>
            <p14:sldId id="262"/>
            <p14:sldId id="264"/>
            <p14:sldId id="265"/>
            <p14:sldId id="266"/>
            <p14:sldId id="267"/>
            <p14:sldId id="270"/>
            <p14:sldId id="271"/>
          </p14:sldIdLst>
        </p14:section>
        <p14:section name="Ενότητα χωρίς τίτλο" id="{47C486A4-A10B-49C0-9A98-327F4F4E21D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38:56.164"/>
    </inkml:context>
    <inkml:brush xml:id="br0">
      <inkml:brushProperty name="width" value="0.05" units="cm"/>
      <inkml:brushProperty name="height" value="0.05" units="cm"/>
      <inkml:brushProperty name="color" value="#AE198D"/>
      <inkml:brushProperty name="inkEffects" value="galaxy"/>
      <inkml:brushProperty name="anchorX" value="-16543.8125"/>
      <inkml:brushProperty name="anchorY" value="-4380.63818"/>
      <inkml:brushProperty name="scaleFactor" value="0.5"/>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4:35.338"/>
    </inkml:context>
    <inkml:brush xml:id="br0">
      <inkml:brushProperty name="width" value="0.35" units="cm"/>
      <inkml:brushProperty name="height" value="0.35" units="cm"/>
      <inkml:brushProperty name="color" value="#EEB3A6"/>
      <inkml:brushProperty name="inkEffects" value="rosegold"/>
      <inkml:brushProperty name="anchorX" value="-32252.70703"/>
      <inkml:brushProperty name="anchorY" value="-7695.51025"/>
      <inkml:brushProperty name="scaleFactor" value="0.5"/>
    </inkml:brush>
  </inkml:definitions>
  <inkml:trace contextRef="#ctx0" brushRef="#br0">3717 1695 24575,'0'0'0,"-4"0"0,-2-5 0,-4 0 0,1-5 0,-4 0 0,-3 2 0,-4-3 0,-2 2 0,4-3 0,-2 1 0,0 3 0,4-3 0,-1 2 0,-2 2 0,-1 3 0,3-5 0,-1 2 0,0 2 0,2-5 0,-1 2 0,-1 2 0,-2 1 0,3-3 0,-1-4 0,-1 1 0,-1 2 0,3-3 0,-1 2 0,-2 2 0,0 3 0,3-3 0,-2 1 0,0 1 0,4-3 0,-2 1 0,-1 1 0,-2 2 0,-2 2 0,-1 1 0,-1 1 0,4-4 0,0 0 0,0 1 0,-1 0 0,4-4 0,-1 1 0,-1 2 0,-2 0 0,0 2 0,-2 1 0,-1 1 0,-1-4 0,0-5 0,0 0 0,0 1 0,0 3 0,-1 1 0,1 2 0,5-3 0,0 0 0,0 1 0,0 1 0,-2 2 0,-1 0 0,-1-4 0,0 1 0,-1-5 0,0 0 0,0 2 0,-5 2 0,0 2 0,-1 2 0,2 1 0,1 1 0,1-5 0,1 0 0,1-4 0,0 0 0,0 1 0,-4-3 0,-1 2 0,0 2 0,6-3 0,1 1 0,2 2 0,-1 3 0,5-5 0,-1 2 0,-1 1 0,-1 2 0,-2 1 0,0-3 0,-2 0 0,-1 1 0,0-4 0,0 1 0,0 1 0,-1 2 0,1 2 0,0-4 0,0 1 0,-5 1 0,0 1 0,5-4 0,2 2 0,-5-5 0,0 2 0,0 1 0,0 2 0,1 2 0,1 2 0,0 1 0,1 1 0,0 0 0,-5-5 0,0 0 0,0 0 0,1 1 0,2 1 0,-5-4 0,1 1 0,0 1 0,2 0 0,1 3 0,2 0 0,0 1 0,1 1 0,0 0 0,5-5 0,1 0 0,-1 0 0,0 1 0,-2 2 0,-1 0 0,-1 1 0,0 0 0,-1 1 0,0 0 0,0 1 0,0-1 0,0 0 0,0 0 0,0 0 0,0 0 0,0 0 0,0 0 0,0 0 0,0 0 0,0 0 0,0 0 0,1 0 0,-1 0 0,0 0 0,0 0 0,0 5 0,0 0 0,0 0 0,0-1 0,0-1 0,0 4 0,0-1 0,5 5 0,11-6 0,9-3 0,9-1 0,8-6 0,1-6 0,6-5 0,3 1 0,0-3 0,6-2 0,0-1 0,-1 3 0,-2 4 0,-1 4 0,-2-1 0,-1-2 0,0 2 0,-2-3 0,1-2 0,0 2 0,-1 2 0,1-1 0,0 3 0,-1-3 0,1-2 0,0 1 0,5-1 0,5 2 0,0 3 0,-1-2 0,-2 3 0,-2-3 0,-2 2 0,-1 2 0,-2 3 0,0 1 0,-1-2 0,1 0 0,-1 1 0,1-4 0,0 1 0,-1-4 0,1 2 0,-5-3 0,0 2 0,-5-3 0,0 2 0,2 3 0,-3-2 0,2-2 0,1 0 0,3-2 0,1 3 0,2 2 0,2-2 0,0-2 0,0 2 0,0-3 0,0 3 0,1-2 0,-1 2 0,0-2 0,5 3 0,0 2 0,5-2 0,-1 2 0,-6-3 0,3 2 0,-2 2 0,-1 2 0,-1-2 0,0 1 0,-2 1 0,0 2 0,0 1 0,-5-3 0,0 0 0,-1 1 0,2-4 0,0 1 0,2 1 0,1 2 0,1 2 0,4-4 0,2 1 0,4-4 0,4 1 0,5 1 0,-8-3 0,-3 2 0,-3 1 0,-4-2 0,0 2 0,3 1 0,5 2 0,0 2 0,0 2 0,-3 0 0,-1 1 0,-3 0 0,0 1 0,-2-1 0,0 0 0,-1 1 0,1-1 0,-1 0 0,1 0 0,0 0 0,0 0 0,-1 0 0,1 0 0,0 0 0,0 0 0,0 0 0,0 0 0,0 0 0,0 0 0,0 0 0,0 0 0,-1 5 0,1 0 0,-5 5 0,0-1 0,5-1 0,-4 3 0,0 4 0,2-3 0,-1 4 0,2 1 0,0 3 0,-5 2 0,0-3 0,-4 0 0,-4 1 0,1-3 0,2 0 0,-2 1 0,2 2 0,-2 1 0,2 3 0,3 0 0,-3 0 0,2-3 0,-3-1 0,2 0 0,-3 1 0,-3 1 0,-3 1 0,3 1 0,-2 0 0,-2 1 0,4-5 0,-1 0 0,-2 0 0,-1 1 0,-2 1 0,-1 1 0,-2 1 0,1 0 0,-2 1 0,1 0 0,0 1 0,-1-1 0,1 0 0,0 0 0,0 0 0,0 0 0,-5-5 0,0-1 0,0 1 0,-4-4 0,-4-4 0,0 0 0,-2-2 0,-3 2 0,-2-2 0,-2 2 0,-2 4 0,5 3 0,-2-3 0,1-3 0,-1 1 0,3 1 0,0-1 0,-1-4 0,4 2 0,-2-2 0,-1-3 0,-2-2 0,-1-2 0,-2-2 0,-1 0 0,-6-2 0,-5 1 0,-1-5 0,-3-6 0,-4-4 0,3 0 0,-2-2 0,-2-2 0,3-3 0,-6 4 0,-2 0 0,-1-2 0,4-1 0,0-1 0,0-1 0,5-2 0,-6 6 0,-2-1 0,-1 0 0,5-1 0,-1-1 0,0-1 0,5 4 0,4 4 0,4 6 0,-2 3 0,3-2 0,2 2 0,1 1 0,2-3 0,1 1 0,-4-4 0,0 1 0,0 2 0,-9-3 0,-4 2 0,-3 2 0,-9-3 0,0-3 0,-2 1 0,-3-3 0,-5 2 0,-7-2 0,1-1 0,3 1 0,-1-1 0,6 3 0,3 3 0,-2 3 0,9 3 0,1 2 0,8 2 0,1 0 0,0 1 0,4-1 0,4 1 0,3-1 0,3 1 0,13-1 0,10 0 0,12 0 0,9 0 0,5 0 0,5 0 0,6 0 0,1 0 0,1-5 0,2 0 0,0 0 0,3-4 0,-2 0 0,2 2 0,3 2 0,-2-3 0,3 0 0,-4-3 0,-3 1 0,-4-2 0,-2 1 0,-2-3 0,-1 3 0,-2 2 0,1 2 0,-1 4 0,0 1 0,-4-4 0,-1-4 0,1 0 0,0 2 0,-3-4 0,1 2 0,1-3 0,1 2 0,2 3 0,1 2 0,1 2 0,1 2 0,0-4 0,0 1 0,1 0 0,-1 2 0,0 0 0,0 2 0,0 0 0,0 1 0,0 0 0,0 0 0,-1 0 0,1 0 0,0 0 0,5 0 0,0 1 0,0-1 0,-1 5 0,-1 0 0,-6 5 0,-1-1 0,-1-1 0,1-2 0,0-2 0,7-2 0,1 0 0,0-2 0,0 0 0,-1-1 0,-1 6 0,-1 0 0,0 0 0,-1-1 0,0-1 0,0-1 0,4-1 0,6 5 0,0-1 0,-1 0 0,3 4 0,-2-1 0,-2-2 0,-2-1 0,-3-1 0,-6 3 0,-2-1 0,0 4 0,1-1 0,0-1 0,-3 2 0,0-1 0,1-2 0,2-1 0,-4 2 0,-4 4 0,1-1 0,1-2 0,3 3 0,2 3 0,2 3 0,2-3 0,-5 3 0,1-4 0,-4 1 0,0-2 0,1-4 0,-3 2 0,-3 3 0,1 3 0,3-2 0,2-3 0,-2 1 0,-2 3 0,0-3 0,3 2 0,-3 3 0,2-3 0,2-4 0,3-3 0,-4 2 0,-7-2 0,-10-2 0,-9-2 0,-6-1 0,-11-2 0,-2-1 0,-7 0 0,-5 0 0,-4-1 0,-8 1 0,-6 0 0,-2 0 0,-4 0 0,-3-1 0,7 1 0,-2 0 0,4 0 0,8 0 0,2 0 0,7 0 0,6 1 0,4-1 0,9 4 0,7 6 0,12 1 0,9-2 0,9-2 0,6 3 0,9-2 0,2-2 0,5 4 0,6-1 0,7-3 0,4 4 0,6-1 0,11-3 0,-1-1 0,3-2 0,1-1 0,-4-1 0,1-1 0,-6 0 0,-8-1 0,-9 1 0,-14-5 0,-11-6 0,-9-4 0,-13-5 0,-4-2 0,-7-3 0,-6 5 0,-3-6 0,-3 0 0,-7 4 0,-1 6 0,-1 0 0,-3-1 0,2-1 0,-5-3 0,-3 4 0,-2 4 0,-9-1 0,-6 3 0,-6-2 0,-1-2 0,2 2 0,-1 2 0,2 4 0,3 2 0,-1 3 0,1 1 0,17 1 0,23 5 0,19-5 0,0 0 0,0 0 0,0 0 0,-1 0 0,1 0 0,0 0 0,0 0 0,0 1 0,0-1 0,0 0 0,0 0 0,0 0 0,0 0 0,0 0 0,0 1 0,0-1 0,0 0 0,0 0 0,0 0 0,0 0 0,0 0 0,0 1 0,0-1 0,0 0 0,0 0 0,0 0 0,0 0 0,0 0 0,0 1 0,0-1 0,0 0 0,0 0 0,0 0 0,0 0 0,0 0 0,0 1 0,0-1 0,0 0 0,1 0 0,-1 0 0,0 0 0,0 0 0,0 0 0,0 0 0,0 0 0,0 1 0,1-1 0,-1 0 0,0 0 0,0 0 0,0 0 0,0 0 0,0 0 0,1 0 0,-1 0 0,0 0 0,0 0 0,0 0 0,0 0 0,1 0 0,-1 0 0,17 5 0,14 5 0,15-2 0,1 5 0,9-3 0,5-1 0,1-2 0,3-3 0,4-2 0,-3-1 0,1-1 0,-3 0 0,-8-1 0,-10-5 0,-7 1 0,-12-6 0,-9-3 0,-8-5 0,-11 19 0,1-1 0,0 0 0,0 0 0,0 0 0,0 0 0,0 0 0,-1 0 0,1 0 0,0 0 0,-1 0 0,1 0 0,0 0 0,-1 0 0,1 0 0,-2-1 0,-12-16 0,-12-2 0,-5 4 0,-11-2 0,-6 0 0,2 2 0,-1 4 0,-1 4 0,0 3 0,-6 3 0,-1 1 0,-4 2 0,0-1 0,-4 6 0,6 0 0,8 4 0,8 0 0,12 4 0,4 2 0,9 3 0,6 3 0,9-3 0,9-5 0,7 1 0,6-4 0,2-3 0,8-3 0,5 3 0,1-1 0,9-2 0,7-1 0,-2-1 0,6-2 0,9 0 0,5-1 0,-1-5 0,6-6 0,-4 0 0,1-3 0,-15-4 0,-10 3 0,-10-2 0,-12-2 0,-10-2 0,-8-1 0,-4-2 0,-9 0 0,-2-1 0,-5 0 0,-4 0 0,-9-1 0,-2 1 0,-8 0 0,-4 0 0,-10 0 0,2 6 0,-7 4 0,-6 0 0,1 4 0,-5 4 0,-3 2 0,1 2 0,-1 2 0,-1 1 0,2 0 0,4 1 0,4-1 0,8 1 0,8-1 0,6 1 0,6-1 0,3 0 0,2 0 0,7 5 0,4 5 0,1 0 0,3 5 0,4 2 0,1 3 0,-2 2 0,-4-3 0,-4-4 0,-4 0 0,-3-3 0,-7-4 0,-1-3 0,-5-2 0,-5-2 0,5-6 0,-1 0 0,2-6 0,3 1 0,-3 1 0,1-2 0,2 1 0,2 3 0,1 1 0,1 3 0,2 1 0,0 2 0,0 0 0,1 0 0,4 5 0,1 1 0,-1 4 0,-1 0 0,0-2 0,3 3 0,-1-1 0,0-3 0,-2-1 0,-1 2 0,-1-1 0,-1-1 0,-1-2 0,0-1 0,0-2 0,0 0 0,-1-1 0,6 5 0,0-1 0,1 1 0,-2-1 0,-1-1 0,-1-1 0,-1-1 0,0-1 0,4-5 0,5-5 0,5-5 0,4-5 0,4-3 0,-4 4 0,1-2 0,1 1 0,1-2 0,1-1 0,6 4 0,5 0 0,6 4 0,4 5 0,4 3 0,2 3 0,0 3 0,1 0 0,5 2 0,10 0 0,0-1 0,3 1 0,-2-1 0,1 1 0,2-1 0,-5 0 0,-3 0 0,-8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4.377"/>
    </inkml:context>
    <inkml:brush xml:id="br0">
      <inkml:brushProperty name="width" value="0.35" units="cm"/>
      <inkml:brushProperty name="height" value="0.35" units="cm"/>
      <inkml:brushProperty name="color" value="#EEB3A6"/>
      <inkml:brushProperty name="inkEffects" value="rosegold"/>
      <inkml:brushProperty name="anchorX" value="-352622.1875"/>
      <inkml:brushProperty name="anchorY" value="-139567.25"/>
      <inkml:brushProperty name="scaleFactor" value="0.5"/>
    </inkml:brush>
  </inkml:definitions>
  <inkml:trace contextRef="#ctx0" brushRef="#br0">0 0 24575,'0'0'0,"4"0"0,2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4.914"/>
    </inkml:context>
    <inkml:brush xml:id="br0">
      <inkml:brushProperty name="width" value="0.35" units="cm"/>
      <inkml:brushProperty name="height" value="0.35" units="cm"/>
      <inkml:brushProperty name="color" value="#EEB3A6"/>
      <inkml:brushProperty name="inkEffects" value="rosegold"/>
      <inkml:brushProperty name="anchorX" value="-353648.5"/>
      <inkml:brushProperty name="anchorY" value="-140583.25"/>
      <inkml:brushProperty name="scaleFactor" value="0.5"/>
    </inkml:brush>
  </inkml:definitions>
  <inkml:trace contextRef="#ctx0" brushRef="#br0">0 0 24575,'0'0'0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8.967"/>
    </inkml:context>
    <inkml:brush xml:id="br0">
      <inkml:brushProperty name="width" value="0.35" units="cm"/>
      <inkml:brushProperty name="height" value="0.35" units="cm"/>
      <inkml:brushProperty name="color" value="#EEB3A6"/>
      <inkml:brushProperty name="inkEffects" value="rosegold"/>
      <inkml:brushProperty name="anchorX" value="-354664.5"/>
      <inkml:brushProperty name="anchorY" value="-141599.25"/>
      <inkml:brushProperty name="scaleFactor" value="0.5"/>
    </inkml:brush>
  </inkml:definitions>
  <inkml:trace contextRef="#ctx0" brushRef="#br0">0 0 24575,'0'0'0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9.616"/>
    </inkml:context>
    <inkml:brush xml:id="br0">
      <inkml:brushProperty name="width" value="0.35" units="cm"/>
      <inkml:brushProperty name="height" value="0.35" units="cm"/>
      <inkml:brushProperty name="color" value="#EEB3A6"/>
      <inkml:brushProperty name="inkEffects" value="rosegold"/>
      <inkml:brushProperty name="anchorX" value="-355680.5"/>
      <inkml:brushProperty name="anchorY" value="-142615.25"/>
      <inkml:brushProperty name="scaleFactor" value="0.5"/>
    </inkml:brush>
  </inkml:definitions>
  <inkml:trace contextRef="#ctx0" brushRef="#br0">1 0 24575,'0'0'0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0.283"/>
    </inkml:context>
    <inkml:brush xml:id="br0">
      <inkml:brushProperty name="width" value="0.35" units="cm"/>
      <inkml:brushProperty name="height" value="0.35" units="cm"/>
      <inkml:brushProperty name="color" value="#EEB3A6"/>
      <inkml:brushProperty name="inkEffects" value="rosegold"/>
      <inkml:brushProperty name="anchorX" value="-356696.5"/>
      <inkml:brushProperty name="anchorY" value="-143631.25"/>
      <inkml:brushProperty name="scaleFactor" value="0.5"/>
    </inkml:brush>
  </inkml:definitions>
  <inkml:trace contextRef="#ctx0" brushRef="#br0">0 1 24575,'0'0'0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1.463"/>
    </inkml:context>
    <inkml:brush xml:id="br0">
      <inkml:brushProperty name="width" value="0.35" units="cm"/>
      <inkml:brushProperty name="height" value="0.35" units="cm"/>
      <inkml:brushProperty name="color" value="#EEB3A6"/>
      <inkml:brushProperty name="inkEffects" value="rosegold"/>
      <inkml:brushProperty name="anchorX" value="-357712.5"/>
      <inkml:brushProperty name="anchorY" value="-144647.25"/>
      <inkml:brushProperty name="scaleFactor" value="0.5"/>
    </inkml:brush>
  </inkml:definitions>
  <inkml:trace contextRef="#ctx0" brushRef="#br0">0 1 24575,'0'0'0,"5"0"0,6 0 0,-1 5 0,0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2.041"/>
    </inkml:context>
    <inkml:brush xml:id="br0">
      <inkml:brushProperty name="width" value="0.35" units="cm"/>
      <inkml:brushProperty name="height" value="0.35" units="cm"/>
      <inkml:brushProperty name="color" value="#EEB3A6"/>
      <inkml:brushProperty name="inkEffects" value="rosegold"/>
      <inkml:brushProperty name="anchorX" value="-358763.84375"/>
      <inkml:brushProperty name="anchorY" value="-145673.57813"/>
      <inkml:brushProperty name="scaleFactor" value="0.5"/>
    </inkml:brush>
  </inkml:definitions>
  <inkml:trace contextRef="#ctx0" brushRef="#br0">1 1 24575,'0'0'0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2.403"/>
    </inkml:context>
    <inkml:brush xml:id="br0">
      <inkml:brushProperty name="width" value="0.35" units="cm"/>
      <inkml:brushProperty name="height" value="0.35" units="cm"/>
      <inkml:brushProperty name="color" value="#EEB3A6"/>
      <inkml:brushProperty name="inkEffects" value="rosegold"/>
      <inkml:brushProperty name="anchorX" value="-359779.84375"/>
      <inkml:brushProperty name="anchorY" value="-146689.57813"/>
      <inkml:brushProperty name="scaleFactor" value="0.5"/>
    </inkml:brush>
  </inkml:definitions>
  <inkml:trace contextRef="#ctx0" brushRef="#br0">0 1 24575,'0'0'0,"0"4"0,5 2 0,6-1 0,5-1 0,-1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2.942"/>
    </inkml:context>
    <inkml:brush xml:id="br0">
      <inkml:brushProperty name="width" value="0.35" units="cm"/>
      <inkml:brushProperty name="height" value="0.35" units="cm"/>
      <inkml:brushProperty name="color" value="#EEB3A6"/>
      <inkml:brushProperty name="inkEffects" value="rosegold"/>
      <inkml:brushProperty name="anchorX" value="-360842.28125"/>
      <inkml:brushProperty name="anchorY" value="-147728.5"/>
      <inkml:brushProperty name="scaleFactor" value="0.5"/>
    </inkml:brush>
  </inkml:definitions>
  <inkml:trace contextRef="#ctx0" brushRef="#br0">1 0 24575,'0'0'0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3.874"/>
    </inkml:context>
    <inkml:brush xml:id="br0">
      <inkml:brushProperty name="width" value="0.35" units="cm"/>
      <inkml:brushProperty name="height" value="0.35" units="cm"/>
      <inkml:brushProperty name="color" value="#EEB3A6"/>
      <inkml:brushProperty name="inkEffects" value="rosegold"/>
      <inkml:brushProperty name="anchorX" value="-361858.28125"/>
      <inkml:brushProperty name="anchorY" value="-148744.5"/>
      <inkml:brushProperty name="scaleFactor" value="0.5"/>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03.342"/>
    </inkml:context>
    <inkml:brush xml:id="br0">
      <inkml:brushProperty name="width" value="0.2" units="cm"/>
      <inkml:brushProperty name="height" value="0.2" units="cm"/>
      <inkml:brushProperty name="color" value="#EEB3A6"/>
      <inkml:brushProperty name="inkEffects" value="rosegold"/>
      <inkml:brushProperty name="anchorX" value="-26435.73438"/>
      <inkml:brushProperty name="anchorY" value="-6976.56885"/>
      <inkml:brushProperty name="scaleFactor" value="0.5"/>
    </inkml:brush>
  </inkml:definitions>
  <inkml:trace contextRef="#ctx0" brushRef="#br0">245 1 24575,'0'0'0,"0"4"0,0 7 0,0 4 0,-5 4 0,0 4 0,0 1 0,-4-3 0,1 0 0,1-1 0,-3 2 0,1 0 0,2 2 0,-3-5 0,2 1 0,1-1 0,1 2 0,3 1 0,1 1 0,-3 1 0,-5-4 0,0 0 0,1 0 0,2 1 0,3 0 0,-4 3 0,1 0 0,2 0 0,-4-4 0,1 0 0,2 0 0,1 1 0,-3-4 0,1 1 0,1 1 0,2 1 0,1 2 0,1 1 0,-4-4 0,1 1 0,0 0 0,1-4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4.590"/>
    </inkml:context>
    <inkml:brush xml:id="br0">
      <inkml:brushProperty name="width" value="0.35" units="cm"/>
      <inkml:brushProperty name="height" value="0.35" units="cm"/>
      <inkml:brushProperty name="color" value="#EEB3A6"/>
      <inkml:brushProperty name="inkEffects" value="rosegold"/>
      <inkml:brushProperty name="anchorX" value="-362874.28125"/>
      <inkml:brushProperty name="anchorY" value="-149760.5"/>
      <inkml:brushProperty name="scaleFactor" value="0.5"/>
    </inkml:brush>
  </inkml:definitions>
  <inkml:trace contextRef="#ctx0" brushRef="#br0">0 1 24575,'0'0'0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5.107"/>
    </inkml:context>
    <inkml:brush xml:id="br0">
      <inkml:brushProperty name="width" value="0.35" units="cm"/>
      <inkml:brushProperty name="height" value="0.35" units="cm"/>
      <inkml:brushProperty name="color" value="#EEB3A6"/>
      <inkml:brushProperty name="inkEffects" value="rosegold"/>
      <inkml:brushProperty name="anchorX" value="-363890.28125"/>
      <inkml:brushProperty name="anchorY" value="-150776.5"/>
      <inkml:brushProperty name="scaleFactor" value="0.5"/>
    </inkml:brush>
  </inkml:definitions>
  <inkml:trace contextRef="#ctx0" brushRef="#br0">0 0 24575,'0'0'0,"5"0"0,6 0 0,5 0 0,4 0 0,-7 0 0,-15 1 0,2-1 0,1 0 0,-1 0 0,0 0 0,0 0 0,0 0 0,0 0 0,0 0 0,0 0 0,0 0 0,0 0 0,0 0 0,1 0 0,-1 0 0,0 0 0,0 0 0,0 1 0,0-1 0,0 0 0,0 0 0,0 0 0,0 0 0,0 0 0,0 0 0,0 0 0,0 0 0,0 0 0,0 0 0,0 1 0,0-1 0,0 0 0,0 0 0,0 0 0,0 0 0,0 0 0,0 0 0,0 0 0,0 0 0,0 1 0,0-1 0,0 0 0,0 0 0,0 0 0,0 0 0,0 0 0,0 0 0,0 0 0,0 0 0,0 0 0,0 0 0,0 1 0,0-1 0,0 0 0,0 0 0,0 0 0,-1 0 0,1 0 0,0 0 0,0 0 0,0 0 0,0 0 0,0 0 0,-6 5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5.679"/>
    </inkml:context>
    <inkml:brush xml:id="br0">
      <inkml:brushProperty name="width" value="0.35" units="cm"/>
      <inkml:brushProperty name="height" value="0.35" units="cm"/>
      <inkml:brushProperty name="color" value="#EEB3A6"/>
      <inkml:brushProperty name="inkEffects" value="rosegold"/>
      <inkml:brushProperty name="anchorX" value="-364964.46875"/>
      <inkml:brushProperty name="anchorY" value="-151802.82813"/>
      <inkml:brushProperty name="scaleFactor" value="0.5"/>
    </inkml:brush>
  </inkml:definitions>
  <inkml:trace contextRef="#ctx0" brushRef="#br0">1 0 24575,'0'0'0,"4"0"0,2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6.124"/>
    </inkml:context>
    <inkml:brush xml:id="br0">
      <inkml:brushProperty name="width" value="0.35" units="cm"/>
      <inkml:brushProperty name="height" value="0.35" units="cm"/>
      <inkml:brushProperty name="color" value="#EEB3A6"/>
      <inkml:brushProperty name="inkEffects" value="rosegold"/>
      <inkml:brushProperty name="anchorX" value="-365990.78125"/>
      <inkml:brushProperty name="anchorY" value="-152818.82813"/>
      <inkml:brushProperty name="scaleFactor" value="0.5"/>
    </inkml:brush>
  </inkml:definitions>
  <inkml:trace contextRef="#ctx0" brushRef="#br0">0 0 24575,'0'0'0,"0"4"0,5 2 0,6 5 0,5-1 0,-1 3 0,3-1 0,6 3 0,-2 2 0,-3-2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6.561"/>
    </inkml:context>
    <inkml:brush xml:id="br0">
      <inkml:brushProperty name="width" value="0.35" units="cm"/>
      <inkml:brushProperty name="height" value="0.35" units="cm"/>
      <inkml:brushProperty name="color" value="#EEB3A6"/>
      <inkml:brushProperty name="inkEffects" value="rosegold"/>
      <inkml:brushProperty name="anchorX" value="-367136.21875"/>
      <inkml:brushProperty name="anchorY" value="-153937.32813"/>
      <inkml:brushProperty name="scaleFactor" value="0.5"/>
    </inkml:brush>
  </inkml:definitions>
  <inkml:trace contextRef="#ctx0" brushRef="#br0">1 1 24575,'0'0'0,"4"0"0,7 0 0,5 0 0,4 0 0,-2 5 0,2 0 0,-4 5 0,1 0 0,1-2 0,-3 3 0,-3-1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7.511"/>
    </inkml:context>
    <inkml:brush xml:id="br0">
      <inkml:brushProperty name="width" value="0.35" units="cm"/>
      <inkml:brushProperty name="height" value="0.35" units="cm"/>
      <inkml:brushProperty name="color" value="#EEB3A6"/>
      <inkml:brushProperty name="inkEffects" value="rosegold"/>
      <inkml:brushProperty name="anchorX" value="-368319.84375"/>
      <inkml:brushProperty name="anchorY" value="-155012.5625"/>
      <inkml:brushProperty name="scaleFactor" value="0.5"/>
    </inkml:brush>
  </inkml:definitions>
  <inkml:trace contextRef="#ctx0" brushRef="#br0">0 0 24575,'0'0'0,"5"0"0,1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8.536"/>
    </inkml:context>
    <inkml:brush xml:id="br0">
      <inkml:brushProperty name="width" value="0.35" units="cm"/>
      <inkml:brushProperty name="height" value="0.35" units="cm"/>
      <inkml:brushProperty name="color" value="#EEB3A6"/>
      <inkml:brushProperty name="inkEffects" value="rosegold"/>
      <inkml:brushProperty name="anchorX" value="-369346.21875"/>
      <inkml:brushProperty name="anchorY" value="-156028.5625"/>
      <inkml:brushProperty name="scaleFactor" value="0.5"/>
    </inkml:brush>
  </inkml:definitions>
  <inkml:trace contextRef="#ctx0" brushRef="#br0">11 16 24575,'0'0'0,"0"-4"0,-5-2 0,0 1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8.977"/>
    </inkml:context>
    <inkml:brush xml:id="br0">
      <inkml:brushProperty name="width" value="0.35" units="cm"/>
      <inkml:brushProperty name="height" value="0.35" units="cm"/>
      <inkml:brushProperty name="color" value="#EEB3A6"/>
      <inkml:brushProperty name="inkEffects" value="rosegold"/>
      <inkml:brushProperty name="anchorX" value="-368319.84375"/>
      <inkml:brushProperty name="anchorY" value="-154997.03125"/>
      <inkml:brushProperty name="scaleFactor" value="0.5"/>
    </inkml:brush>
  </inkml:definitions>
  <inkml:trace contextRef="#ctx0" brushRef="#br0">1 1 24575,'0'0'0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9.401"/>
    </inkml:context>
    <inkml:brush xml:id="br0">
      <inkml:brushProperty name="width" value="0.35" units="cm"/>
      <inkml:brushProperty name="height" value="0.35" units="cm"/>
      <inkml:brushProperty name="color" value="#EEB3A6"/>
      <inkml:brushProperty name="inkEffects" value="rosegold"/>
      <inkml:brushProperty name="anchorX" value="-369335.84375"/>
      <inkml:brushProperty name="anchorY" value="-156013.03125"/>
      <inkml:brushProperty name="scaleFactor" value="0.5"/>
    </inkml:brush>
  </inkml:definitions>
  <inkml:trace contextRef="#ctx0" brushRef="#br0">0 0 24575,'0'0'0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49.800"/>
    </inkml:context>
    <inkml:brush xml:id="br0">
      <inkml:brushProperty name="width" value="0.35" units="cm"/>
      <inkml:brushProperty name="height" value="0.35" units="cm"/>
      <inkml:brushProperty name="color" value="#EEB3A6"/>
      <inkml:brushProperty name="inkEffects" value="rosegold"/>
      <inkml:brushProperty name="anchorX" value="-370351.84375"/>
      <inkml:brushProperty name="anchorY" value="-157029.03125"/>
      <inkml:brushProperty name="scaleFactor" value="0.5"/>
    </inkml:brush>
  </inkml:definitions>
  <inkml:trace contextRef="#ctx0" brushRef="#br0">1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6:14.283"/>
    </inkml:context>
    <inkml:brush xml:id="br0">
      <inkml:brushProperty name="width" value="0.2" units="cm"/>
      <inkml:brushProperty name="height" value="0.2" units="cm"/>
      <inkml:brushProperty name="color" value="#EEB3A6"/>
      <inkml:brushProperty name="inkEffects" value="rosegold"/>
      <inkml:brushProperty name="anchorX" value="-38103.58594"/>
      <inkml:brushProperty name="anchorY" value="-16090.0625"/>
      <inkml:brushProperty name="scaleFactor" value="0.5"/>
    </inkml:brush>
  </inkml:definitions>
  <inkml:trace contextRef="#ctx0" brushRef="#br0">1193 0 24575,'0'0'0,"0"4"0,0 7 0,0 4 0,0 4 0,0 4 0,0 1 0,0 2 0,0-1 0,0 1 0,-5 0 0,0 0 0,0-1 0,0 0 0,2 0 0,1 0 0,1 0 0,-4-5 0,0-1 0,0 1 0,1 1 0,-4 1 0,1 1 0,1 1 0,2 0 0,-4-4 0,1 0 0,1 0 0,-4-4 0,2 1 0,1 1 0,2 2 0,2 1 0,1 2 0,-3-4 0,-1 1 0,1 0 0,2 1 0,-5-4 0,1 1 0,-3-4 0,0 1 0,2 2 0,2 2 0,2 2 0,-3-3 0,1 1 0,-4-5 0,0 2 0,-2 1 0,1 2 0,2 3 0,2 0 0,-2-3 0,2 1 0,1 0 0,-3-4 0,1 1 0,2 1 0,-4-3 0,2 2 0,-4 1 0,2 2 0,2 1 0,2 2 0,-3-4 0,2 1 0,-4 0 0,-3-4 0,-4 2 0,-3 0 0,-2-3 0,4 1 0,-2-3 0,6 1 0,3 3 0,0-3 0,3 2 0,-3 2 0,2 2 0,3 2 0,-3-4 0,1 1 0,-2-4 0,1 0 0,2 3 0,-3-4 0,2 2 0,-3 2 0,2 6 0,-3-2 0,-8 1 0,2 1 0,-3-6 0,0-3 0,-1-1 0,4 1 0,-6 3 0,1-4 0,-2-2 0,4 1 0,2 3 0,-1 2 0,4 2 0,5 2 0,-1-3 0,-2 1 0,3 0 0,-3 1 0,3 1 0,3 2 0,-2-5 0,2 1 0,2-1 0,-3-3 0,2 1 0,2 1 0,1 2 0,2 2 0,-3-4 0,0 1 0,-5-5 0,2 2 0,1 1 0,2 2 0,-2 2 0,0-8 0,7-4 0,7-10 0,1-7 0,6-3 0,4-4 0,3 1 0,-2-2 0,-4-2 0,1-2 0,-4-2 0,2 3 0,-2-1 0,2 0 0,3 4 0,-3-1 0,3 4 0,-3-2 0,-3-1 0,2 2 0,-3-2 0,-2-2 0,3 3 0,-2-1 0,-2-2 0,4 2 0,2 5 0,0-2 0,-2-2 0,2-3 0,-2-2 0,-2-2 0,3-2 0,-3-1 0,4 0 0,-2 0 0,3 4 0,-2 1 0,2 5 0,-2-1 0,-2-1 0,-3-2 0,-2-1 0,-2-3 0,-1-1 0,3 0 0,1-1 0,0-1 0,-2 1 0,5 5 0,4 0 0,-1 0 0,-1-1 0,2 4 0,3 4 0,-2-1 0,-2-1 0,1-2 0,-2-3 0,-2-2 0,2 3 0,-2-1 0,4 0 0,-2-1 0,-2-1 0,3 4 0,-3-1 0,4-1 0,3-1 0,-1-1 0,-4-1 0,-2-1 0,2 4 0,-2 0 0,3 0 0,-2-1 0,-1-1 0,-3-1 0,4 4 0,-2 0 0,4 4 0,-1-1 0,-2-1 0,2 3 0,-1-2 0,-2-1 0,3 2 0,-1-1 0,-3-2 0,4 3 0,-2-2 0,4-1 0,3 2 0,-2 0 0,-2-2 0,2-2 0,3 3 0,-3-1 0,-3-1 0,2 3 0,-2-1 0,-3-1 0,-2-2 0,3 3 0,-1-1 0,3 4 0,5 4 0,2 3 0,4 3 0,-2-3 0,0-3 0,1-5 0,1 1 0,-3-3 0,0 3 0,2-1 0,-5-2 0,2 2 0,-4-1 0,-3-2 0,2-3 0,-4-1 0,-1-1 0,-2 9 0,-3 9 0,0 15 0,-2 9 0,-5 11 0,-1 3 0,1 0 0,-5 0 0,-8-2 0,0-2 0,-2 3 0,3 0 0,-1 3 0,3-1 0,5-1 0,-2-3 0,3-1 0,-2-7 0,1-1 0,-3-1 0,-2-5 0,1 2 0,3 0 0,3 3 0,-2 1 0,2 6 0,-3-3 0,-3 1 0,1-1 0,-3 0 0,4 0 0,-3 1 0,3-1 0,3 1 0,3 0 0,-3 5 0,2 0 0,-4 5 0,-3-1 0,1-1 0,-3-2 0,-2-2 0,-2-2 0,3-1 0,-1 0 0,-2 3 0,-1 6 0,4 5 0,-6 3 0,-2 5 0,0-4 0,-6 1 0,4-5 0,1-3 0,1-5 0,6-2 0,5-4 0,0 0 0,4-2 0,-2 0 0,-3 0 0,2 1 0,3-1 0,-2 0 0,2 1 0,-2-5 0,-3 0 0,1 0 0,4 0 0,2 2 0,-2 6 0,-3-4 0,2 1 0,-3 3 0,-3 2 0,-8 4 0,-2 4 0,-1 5 0,-1-2 0,-4-3 0,0 1 0,7-2 0,1-4 0,7 2 0,0-6 0,0-3 0,4-2 0,-1-5 0,2-1 0,4 1 0,3-10 0,7-13 0,8-4 0,1-12 0,-1-9 0,4-9 0,3-6 0,8-5 0,2-6 0,2 3 0,6-4 0,-1-5 0,0 1 0,2 1 0,4-3 0,4-2 0,-3-4 0,3-2 0,-4 7 0,-3-1 0,-4 5 0,-3 2 0,3 8 0,-1 2 0,-1 1 0,-7 1 0,-1 8 0,-6 5 0,0 9 0,-4 13 0,-3 11 0,-9 15 0,-2 8 0,-7 4 0,0 12 0,-5 5 0,-2 5 0,-4 1 0,-3 6 0,4 1 0,-1 4 0,0-2 0,4 4 0,3-2 0,0-3 0,-2 3 0,-2-8 0,2-2 0,-2-8 0,3-5 0,9-6 0,3-4 0,-2 2 0,1-1 0,-5-6 0,1-2 0,1 0 0,1-10 0,2-10 0,5-14 0,7-13 0,6-6 0,0-2 0,3-6 0,6 3 0,3-9 0,6-8 0,0-2 0,0-1 0,-1-4 0,-3 0 0,4 2 0,-2 7 0,5-3 0,-2 2 0,-6 0 0,-3 11 0,-1 1 0,-6 4 0,-6 5 0,-4 12 0,-7 20 0,-1-1 0,-1 0 0,1 0 0,0 0 0,0 0 0,0-1 0,0 1 0,0 0 0,0 0 0,0 0 0,0 0 0,0 0 0,0 0 0,0 0 0,0 0 0,0-1 0,0 1 0,1 0 0,-1 0 0,0 0 0,0 0 0,0 0 0,0 0 0,0 0 0,0 0 0,0 0 0,0-1 0,0 1 0,0 0 0,0 0 0,0 0 0,0 0 0,1 0 0,-1 0 0,0 0 0,0 0 0,0 0 0,0 0 0,0 0 0,0 0 0,0 0 0,0 0 0,0 0 0,1 0 0,-1 0 0,0 0 0,0 0 0,0 0 0,0 0 0,0 0 0,0 0 0,0 0 0,0 0 0,1 0 0,-1 0 0,0 0 0,0 0 0,0 0 0,0 0 0,0 0 0,0 0 0,0 0 0,0 0 0,0 0 0,0 1 0,1-1 0,-1 0 0,-4 10 0,-11 20 0,-6 10 0,-4 13 0,-8 4 0,-5 12 0,-5 4 0,-4 4 0,8-4 0,-1 0 0,4-11 0,4-5 0,-8 1 0,-2 2 0,-4-1 0,2 3 0,4 9 0,0-3 0,-1-1 0,2-10 0,8-4 0,9-9 0,8-6 0,11-11 0,6-4 0,6-3 0,7-4 0,-16-18 0,0 3 0,1-1 0,0 1 0,0-1 0,0 0 0,-1 0 0,1 0 0,0 1 0,0-1 0,0 0 0,0 0 0,0 0 0,0 0 0,-1 0 0,1 0 0,2-1 0,10-13 0,-4-13 0,-2-5 0,-4-13 0,4-5 0,-2-2 0,10-2 0,4-5 0,4-4 0,7 1 0,1 2 0,-5 2 0,-5 3 0,-7 7 0,-1-3 0,-4 1 0,2-6 0,3 6 0,-1-1 0,-3 7 0,-3 0 0,-3 5 0,-1 14 0,-2 15 0,-6 17 0,0 11 0,-6 7 0,-4 13 0,1 3 0,-2 8 0,2 4 0,3-4 0,4-1 0,3-4 0,6-11 0,3-5 0,0 1 0,0-1 0,-2-1 0,-5-6 0,3-10 0,5-15 0,0-11 0,0-7 0,4-4 0,0-2 0,-3-1 0,4 1 0,2 1 0,5-10 0,-3-4 0,2-9 0,2-4 0,2-6 0,1-6 0,2 2 0,1 1 0,-1 4 0,2 3 0,-1 8 0,0 7 0,-4 16 0,-6 15 0,-15 10 0,1 0 0,-1 0 0,0 0 0,1 0 0,-1 0 0,1 1 0,-1-1 0,1 0 0,-1 0 0,0 0 0,1 0 0,-1 1 0,0-1 0,1 0 0,-1 1 0,1-1 0,-1 0 0,0 0 0,0 1 0,1-1 0,-1 1 0,0-1 0,0 0 0,1 1 0,-1-1 0,0 1 0,0-1 0,0 1 0,6 18 0,-3 17 0,-3 14 0,0 6 0,-1 7 0,0 6 0,0-2 0,0-3 0,1 1 0,-1-3 0,1-3 0,0 1 0,0-6 0,0-3 0,0-7 0,0-6 0,0-5 0,0-4 0,5-2 0,0-3 0,5-5 0,5-5 0,3-6 0,3-8 0,3-3 0,5-7 0,2-5 0,0-9 0,-1-9 0,-7-1 0,0-6 0,-2-3 0,0-3 0,1 3 0,-4-2 0,0 5 0,-4 4 0,-4 4 0,-8 8 0,-2 25 0,0-2 0,0 1 0,0 0 0,0-1 0,0 1 0,0 0 0,0-1 0,0 1 0,0 0 0,0 0 0,-1-1 0,1 1 0,0 0 0,0-1 0,0 1 0,0 0 0,0 0 0,-1-1 0,1 1 0,0 0 0,0 0 0,-1-1 0,1 1 0,0 0 0,0 0 0,-1 0 0,1-1 0,0 1 0,0 0 0,-1 0 0,1 0 0,0 0 0,-1 0 0,1 0 0,-9 5 0,-5 10 0,-3 17 0,1 8 0,-2 13 0,-2 4 0,4 6 0,-6 5 0,-2-2 0,-2-8 0,0 2 0,-5 1 0,0 3 0,0-1 0,-4 2 0,7-2 0,1-13 0,7-4 0,-4-2 0,-5-6 0,-6-3 0,4-15 0,12-12 0,18-8 0,0-1 0,1 1 0,-1 0 0,1 0 0,-1 0 0,1 0 0,-1 0 0,1-1 0,-1 1 0,1 0 0,-1 0 0,1-1 0,-1 1 0,1 0 0,-1-1 0,1 1 0,0 0 0,-1-1 0,1 1 0,0-1 0,-1 1 0,1-1 0,0 1 0,-1-1 0,1 1 0,0-1 0,-6-19 0,5-10 0,6-9 0,3-1 0,4-4 0,-1-1 0,-2 2 0,-2-1 0,-2-5 0,-3 3 0,0-1 0,-2-1 0,0 5 0,-1 5 0,1 4 0,4 4 0,1 3 0,5 6 0,-1 2 0,-1 0 0,3-1 0,-2-1 0,-1-1 0,2 3 0,-1 0 0,3-1 0,-2-1 0,-2-1 0,3 4 0,-2 9 0,-2 10 0,-2 8 0,-2 8 0,-7 5 0,0 2 0,-6 8 0,0 4 0,-3 6 0,1-1 0,2-3 0,3-3 0,3-4 0,-3-2 0,0-2 0,2-2 0,2-1 0,-5-4 0,2-11 0,0-10 0,2-9 0,1-8 0,-4-9 0,1-8 0,1-1 0,1-5 0,-4 1 0,2 4 0,0 3 0,-4 8 0,-3 7 0,1 12 0,2 11 0,2 8 0,3 6 0,2 5 0,2 7 0,1 1 0,-5 0 0,-4-2 0,-6 0 0,1-2 0,2-2 0,4 0 0,-3-6 0,7-10 0,3-11 0,6-9 0,7-7 0,0-5 0,-2-4 0,-1 0 0,1-1 0,4 0 0,-2 1 0,-2 0 0,2 0 0,-2 1 0,-2 0 0,-3 0 0,3 6 0,-1-1 0,3 5 0,-1 9 0,4 5 0,-2 7 0,-3 12 0,-2 6 0,-2 8 0,-2 1 0,-1 1 0,-1-2 0,-5-2 0,-1-1 0,1-13 0,5-5 0,2-16 0,6-9 0,5-7 0,0-10 0,3-1 0,3-1 0,2 1 0,1 2 0,7-4 0,6-3 0,1-4 0,-2-3 0,-6-3 0,-8-7 0,-2-2 0,-1 1 0,-3-5 0,-4 2 0,1 5 0,-2 3 0,-3 6 0,4 7 0,-2 4 0,-2 4 0,-2 3 0,4 2 0,4 5 0,-2 0 0,0 10 0,-3 9 0,-3 10 0,-1 6 0,-7 5 0,-1 3 0,0 2 0,1 1 0,0 5 0,2-1 0,0 0 0,2 4 0,-5-1 0,0-2 0,0-2 0,1-2 0,1-1 0,1-1 0,-4-6 0,1-11 0,0-9 0,1-10 0,1-8 0,1-4 0,1-8 0,1-1 0,0-2 0,0-2 0,1 0 0,-1-3 0,0 2 0,0-3 0,0-2 0,0 2 0,0 3 0,0 3 0,0 3 0,0 2 0,0 2 0,0 1 0,0 1 0,0 0 0,0-1 0,0 1 0,5 5 0,0-1 0,0 0 0,-1 0 0,4 3 0,-1-1 0,-1-1 0,4 4 0,-2-2 0,-1-1 0,-2-2 0,-2-2 0,-1-1 0,-1-1 0,-1 0 0,-5 8 0,-6 11 0,1 11 0,0 7 0,-2 2 0,2 3 0,-3 3 0,2 2 0,-3-4 0,3 0 0,-3 1 0,3 1 0,2 2 0,3 0 0,2 1 0,7-4 0,2 0 0,0 0 0,-1 1 0,0 1 0,-2 1 0,0-4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0.205"/>
    </inkml:context>
    <inkml:brush xml:id="br0">
      <inkml:brushProperty name="width" value="0.35" units="cm"/>
      <inkml:brushProperty name="height" value="0.35" units="cm"/>
      <inkml:brushProperty name="color" value="#EEB3A6"/>
      <inkml:brushProperty name="inkEffects" value="rosegold"/>
      <inkml:brushProperty name="anchorX" value="-371367.84375"/>
      <inkml:brushProperty name="anchorY" value="-158045.03125"/>
      <inkml:brushProperty name="scaleFactor" value="0.5"/>
    </inkml:brush>
  </inkml:definitions>
  <inkml:trace contextRef="#ctx0" brushRef="#br0">1 1 24575,'0'0'0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0.585"/>
    </inkml:context>
    <inkml:brush xml:id="br0">
      <inkml:brushProperty name="width" value="0.35" units="cm"/>
      <inkml:brushProperty name="height" value="0.35" units="cm"/>
      <inkml:brushProperty name="color" value="#EEB3A6"/>
      <inkml:brushProperty name="inkEffects" value="rosegold"/>
      <inkml:brushProperty name="anchorX" value="-372383.84375"/>
      <inkml:brushProperty name="anchorY" value="-159061.03125"/>
      <inkml:brushProperty name="scaleFactor" value="0.5"/>
    </inkml:brush>
  </inkml:definitions>
  <inkml:trace contextRef="#ctx0" brushRef="#br0">1 1 24575,'0'0'0,"4"0"0,7 0 0,0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1.021"/>
    </inkml:context>
    <inkml:brush xml:id="br0">
      <inkml:brushProperty name="width" value="0.35" units="cm"/>
      <inkml:brushProperty name="height" value="0.35" units="cm"/>
      <inkml:brushProperty name="color" value="#EEB3A6"/>
      <inkml:brushProperty name="inkEffects" value="rosegold"/>
      <inkml:brushProperty name="anchorX" value="-373425.71875"/>
      <inkml:brushProperty name="anchorY" value="-160077.03125"/>
      <inkml:brushProperty name="scaleFactor" value="0.5"/>
    </inkml:brush>
  </inkml:definitions>
  <inkml:trace contextRef="#ctx0" brushRef="#br0">1 0 24575,'0'0'0,"0"5"0,5 1 0,5 4 0,6-1 0,-2 5 0,-1 2 0,-4-1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1.414"/>
    </inkml:context>
    <inkml:brush xml:id="br0">
      <inkml:brushProperty name="width" value="0.35" units="cm"/>
      <inkml:brushProperty name="height" value="0.35" units="cm"/>
      <inkml:brushProperty name="color" value="#EEB3A6"/>
      <inkml:brushProperty name="inkEffects" value="rosegold"/>
      <inkml:brushProperty name="anchorX" value="-374509.34375"/>
      <inkml:brushProperty name="anchorY" value="-161167.79688"/>
      <inkml:brushProperty name="scaleFactor" value="0.5"/>
    </inkml:brush>
  </inkml:definitions>
  <inkml:trace contextRef="#ctx0" brushRef="#br0">1 1 24575,'0'0'0,"4"0"0,7 0 0,0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1.832"/>
    </inkml:context>
    <inkml:brush xml:id="br0">
      <inkml:brushProperty name="width" value="0.35" units="cm"/>
      <inkml:brushProperty name="height" value="0.35" units="cm"/>
      <inkml:brushProperty name="color" value="#EEB3A6"/>
      <inkml:brushProperty name="inkEffects" value="rosegold"/>
      <inkml:brushProperty name="anchorX" value="-375551.1875"/>
      <inkml:brushProperty name="anchorY" value="-162183.79688"/>
      <inkml:brushProperty name="scaleFactor" value="0.5"/>
    </inkml:brush>
  </inkml:definitions>
  <inkml:trace contextRef="#ctx0" brushRef="#br0">1 0 24575,'0'0'0,"4"0"0,2 5 0,4 1 0,0 4 0,3 0 0,4-1 0,-2 2 0,-3-1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2.214"/>
    </inkml:context>
    <inkml:brush xml:id="br0">
      <inkml:brushProperty name="width" value="0.35" units="cm"/>
      <inkml:brushProperty name="height" value="0.35" units="cm"/>
      <inkml:brushProperty name="color" value="#EEB3A6"/>
      <inkml:brushProperty name="inkEffects" value="rosegold"/>
      <inkml:brushProperty name="anchorX" value="-376654.8125"/>
      <inkml:brushProperty name="anchorY" value="-163260.10938"/>
      <inkml:brushProperty name="scaleFactor" value="0.5"/>
    </inkml:brush>
  </inkml:definitions>
  <inkml:trace contextRef="#ctx0" brushRef="#br0">1 0 24575,'0'0'0,"4"5"0,7 1 0,0 4 0,3-1 0,-1 5 0,3-3 0,1-1 0,-1-4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2.654"/>
    </inkml:context>
    <inkml:brush xml:id="br0">
      <inkml:brushProperty name="width" value="0.35" units="cm"/>
      <inkml:brushProperty name="height" value="0.35" units="cm"/>
      <inkml:brushProperty name="color" value="#EEB3A6"/>
      <inkml:brushProperty name="inkEffects" value="rosegold"/>
      <inkml:brushProperty name="anchorX" value="-377772.75"/>
      <inkml:brushProperty name="anchorY" value="-164347.29688"/>
      <inkml:brushProperty name="scaleFactor" value="0.5"/>
    </inkml:brush>
  </inkml:definitions>
  <inkml:trace contextRef="#ctx0" brushRef="#br0">0 1 24575,'0'0'0,"4"0"0,8 0 0,3 0 0,0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3.061"/>
    </inkml:context>
    <inkml:brush xml:id="br0">
      <inkml:brushProperty name="width" value="0.35" units="cm"/>
      <inkml:brushProperty name="height" value="0.35" units="cm"/>
      <inkml:brushProperty name="color" value="#EEB3A6"/>
      <inkml:brushProperty name="inkEffects" value="rosegold"/>
      <inkml:brushProperty name="anchorX" value="-378834.4375"/>
      <inkml:brushProperty name="anchorY" value="-165363.29688"/>
      <inkml:brushProperty name="scaleFactor" value="0.5"/>
    </inkml:brush>
  </inkml:definitions>
  <inkml:trace contextRef="#ctx0" brushRef="#br0">1 1 24575,'0'0'0,"4"0"0,2 5 0,4 0 0,5 0 0,-2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3.450"/>
    </inkml:context>
    <inkml:brush xml:id="br0">
      <inkml:brushProperty name="width" value="0.35" units="cm"/>
      <inkml:brushProperty name="height" value="0.35" units="cm"/>
      <inkml:brushProperty name="color" value="#EEB3A6"/>
      <inkml:brushProperty name="inkEffects" value="rosegold"/>
      <inkml:brushProperty name="anchorX" value="-379899.21875"/>
      <inkml:brushProperty name="anchorY" value="-166399.10938"/>
      <inkml:brushProperty name="scaleFactor" value="0.5"/>
    </inkml:brush>
  </inkml:definitions>
  <inkml:trace contextRef="#ctx0" brushRef="#br0">1 1 24575,'0'0'0,"0"4"0,5 2 0,0-1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3.802"/>
    </inkml:context>
    <inkml:brush xml:id="br0">
      <inkml:brushProperty name="width" value="0.35" units="cm"/>
      <inkml:brushProperty name="height" value="0.35" units="cm"/>
      <inkml:brushProperty name="color" value="#EEB3A6"/>
      <inkml:brushProperty name="inkEffects" value="rosegold"/>
      <inkml:brushProperty name="anchorX" value="-380926"/>
      <inkml:brushProperty name="anchorY" value="-167430.64063"/>
      <inkml:brushProperty name="scaleFactor" value="0.5"/>
    </inkml:brush>
  </inkml:definitions>
  <inkml:trace contextRef="#ctx0" brushRef="#br0">1 1 24575,'0'0'0,"4"0"0,7 0 0,5 0 0,4 5 0,3 0 0,-3 6 0,-4-1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7:54.956"/>
    </inkml:context>
    <inkml:brush xml:id="br0">
      <inkml:brushProperty name="width" value="0.2" units="cm"/>
      <inkml:brushProperty name="height" value="0.2" units="cm"/>
      <inkml:brushProperty name="color" value="#EEB3A6"/>
      <inkml:brushProperty name="inkEffects" value="rosegold"/>
      <inkml:brushProperty name="anchorX" value="-41147.43359"/>
      <inkml:brushProperty name="anchorY" value="-18682.51758"/>
      <inkml:brushProperty name="scaleFactor" value="0.5"/>
    </inkml:brush>
  </inkml:definitions>
  <inkml:trace contextRef="#ctx0" brushRef="#br0">1615 492 24575,'0'0'0,"4"4"0,2 7 0,-1 4 0,-1 4 0,-1 4 0,-1 1 0,-1 2 0,-1-1 0,0 1 0,0 0 0,0 5 0,0-1 0,0 1 0,-1-2 0,6-6 0,5-2 0,0 0 0,0-10 0,-3-9 0,-2-10 0,-2-7 0,-2-5 0,0-4 0,-1-2 0,-1-1 0,1 0 0,-5 6 0,-1 0 0,-4 10 0,1 10 0,0 9 0,-2 3 0,2 5 0,2 3 0,2 3 0,-4 2 0,2 1 0,1 0 0,2 1 0,1-1 0,1-9 0,2-11 0,-6-10 0,2-9 0,-1-6 0,-4 1 0,-4-6 0,1-2 0,-3-1 0,-2 0 0,-4 5 0,4 2 0,-2 5 0,0 10 0,3 9 0,4 9 0,3 5 0,0 6 0,-4 2 0,2 2 0,2-1 0,3 1 0,2-11 0,1-15 0,-2-11 0,-1-14 0,-4-5 0,1-3 0,-3 5 0,1 1 0,2 12 0,2 10 0,3 11 0,2 8 0,1 6 0,1 4 0,0 1 0,6-4 0,-1 0 0,1-1 0,3-4 0,0 1 0,-2 0 0,-1 2 0,2-4 0,-1 2 0,4-4 0,-1 1 0,-2 2 0,2 2 0,-1 2 0,-2 2 0,3-4 0,-2 1 0,4 0 0,-2 1 0,-2 1 0,-2 1 0,3 2 0,-2-1 0,-1 1 0,3-5 0,-1 0 0,4-5 0,-2 1 0,-2 1 0,-2 2 0,-2 2 0,-2 1 0,-1 2 0,4-4 0,-1-1 0,1 2 0,-1 0 0,3-4 0,0 1 0,-1 1 0,-1 1 0,2-3 0,0 1 0,4 1 0,-1 2 0,-2 1 0,-2 1 0,3-4 0,-2 1 0,0 0 0,-3 1 0,-1 1 0,3-4 0,5-4 0,-1 1 0,-1 0 0,-2 3 0,-3 2 0,-1 2 0,3-3 0,0 0 0,4 1 0,-1 1 0,3-3 0,-1 0 0,3-4 0,-2 1 0,2-3 0,-2 2 0,-3 2 0,2-2 0,-3 1 0,4-2 0,-2 2 0,3-3 0,-2 1 0,3-1 0,2-4 0,-2 3 0,-3-7 0,-3-7 0,-3-8 0,-2-5 0,-2-5 0,-6 2 0,0-1 0,-1-1 0,-4-1 0,1-2 0,2 1 0,-4 3 0,2 0 0,2 0 0,-3-1 0,2-1 0,1-1 0,2-1 0,-3 0 0,1-1 0,2 0 0,0 0 0,-2 4 0,0 1 0,-4 6 0,2-2 0,1-1 0,2-2 0,2-1 0,2-3 0,1-1 0,-4 0 0,0-1 0,0-1 0,1 1 0,-4 0 0,2 0 0,0 0 0,1 0 0,2 0 0,1 0 0,1 0 0,1 0 0,0 0 0,1 0 0,-1 0 0,0-5 0,0 0 0,0-5 0,0 1 0,1 1 0,-1 2 0,0 2 0,0 2 0,0 1 0,0 1 0,-1 0 0,1 0 0,0 1 0,0-1 0,0-4 0,0-1 0,0 0 0,0 1 0,0 1 0,0-4 0,0 1 0,0 0 0,0 2 0,5 6 0,1 2 0,-1 1 0,-1-1 0,-1-1 0,-1-1 0,-1-1 0,-1 0 0,0 0 0,0-1 0,0-1 0,0 1 0,-1 0 0,6 5 0,1 0 0,-1 1 0,-1-2 0,-1-1 0,-1-1 0,0-1 0,3 0 0,0-1 0,0 0 0,4 5 0,-1 0 0,-1 9 0,-2 11 0,-2 8 0,-1 8 0,-1 5 0,-1 3 0,0 2 0,0 1 0,-1 0 0,6-1 0,0 5 0,0 0 0,-1-1 0,-1 0 0,-1-2 0,-1-1 0,4-7 0,0 0 0,0 0 0,-1 1 0,-1 0 0,-1 2 0,-1 1 0,-1 0 0,0 1 0,0 0 0,0 0 0,-1 0 0,1 0 0,0 0 0,0 0 0,0 0 0,0 0 0,0 0 0,5-5 0,0 0 0,0 0 0,-1 0 0,-1 2 0,-1 1 0,-1 1 0,0 0 0,-1 1 0,-1 0 0,1 0 0,0 1 0,0-1 0,0 0 0,0 0 0,0-1 0,0 1 0,-5 0 0,0 0 0,0 0 0,-5-5 0,2 0 0,1 0 0,2 0 0,2 2 0,1 1 0,1 1 0,1 0 0,0 1 0,0 0 0,0 1 0,1-1 0,-1 0 0,0 0 0,0 0 0,0 0 0,0 0 0,0-10 0,-5-11 0,0-14 0,0-9 0,1-6 0,-4-8 0,1-6 0,-4 5 0,1-3 0,2 2 0,2-2 0,-3 2 0,2 2 0,1 3 0,-4 2 0,2 1 0,1 1 0,3 1 0,0 1 0,3-1 0,0 1 0,1-1 0,-5 6 0,0-1 0,1 0 0,-5 0 0,-4 3 0,1-1 0,2-1 0,2-1 0,3-2 0,3-1 0,0-1 0,-3-1 0,0 0 0,1 0 0,-5 5 0,1 0 0,1-1 0,2 1 0,1-2 0,2-1 0,1-1 0,-4 0 0,0-1 0,-4 5 0,0 0 0,1 0 0,2-1 0,-3 4 0,2-1 0,1-1 0,1-1 0,3-2 0,0-1 0,1-1 0,1-1 0,0 0 0,1 0 0,-1 0 0,0 0 0,0 0 0,1-1 0,-1 1 0,0 0 0,0 1 0,-5 4 0,0 0 0,0 0 0,0-1 0,-2 4 0,-1 0 0,-3 3 0,-4 3 0,-3 10 0,2 7 0,-2 3 0,-2 0 0,4 4 0,4 3 0,-2-2 0,4 2 0,-2-3 0,1 2 0,-2 2 0,3 3 0,-4 1 0,3 2 0,-2-4 0,1 1 0,4 0 0,-3-4 0,2 1 0,-3-3 0,-3 0 0,2 3 0,-3-3 0,-2 2 0,3 1 0,-2-2 0,3 2 0,-1-4 0,4 2 0,-3-4 0,-3 8 0,-1 3 0,-3 2 0,-2 1 0,-1-4 0,4 0 0,0-5 0,-1-5 0,5 1 0,-1-3 0,3 3 0,0-2 0,-3-3 0,4 4 0,-3 2 0,-2-1 0,4 3 0,-3-3 0,-1 2 0,-2 3 0,-2-2 0,-1-4 0,3 2 0,1 2 0,-1 3 0,-2-3 0,5 2 0,-1-3 0,4 1 0,-1-3 0,-2-2 0,3 1 0,-2-2 0,4 3 0,-3 2 0,-2 4 0,-2 3 0,-2 2 0,-2 1 0,-1 1 0,-1-4 0,0-6 0,4 1 0,6 0 0,0-3 0,4 1 0,-2-2 0,3 2 0,3 3 0,-3-3 0,2 2 0,-4-3 0,-3-3 0,2 1 0,-3-2 0,-2-2 0,3 3 0,-2-2 0,-1-2 0,-2-1 0,8-7 0,8-7 0,10-5 0,8 0 0,6-9 0,-2-2 0,3 4 0,5-7 0,-3 1 0,0 5 0,6-6 0,-6 1 0,6 0 0,4 0 0,1-4 0,-1-5 0,3 0 0,-6 7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4.179"/>
    </inkml:context>
    <inkml:brush xml:id="br0">
      <inkml:brushProperty name="width" value="0.35" units="cm"/>
      <inkml:brushProperty name="height" value="0.35" units="cm"/>
      <inkml:brushProperty name="color" value="#EEB3A6"/>
      <inkml:brushProperty name="inkEffects" value="rosegold"/>
      <inkml:brushProperty name="anchorX" value="-382052.34375"/>
      <inkml:brushProperty name="anchorY" value="-168477.73438"/>
      <inkml:brushProperty name="scaleFactor" value="0.5"/>
    </inkml:brush>
  </inkml:definitions>
  <inkml:trace contextRef="#ctx0" brushRef="#br0">1 0 24575,'0'0'0,"4"0"0,7 0 0,5 0 0,4 0 0,-2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4.799"/>
    </inkml:context>
    <inkml:brush xml:id="br0">
      <inkml:brushProperty name="width" value="0.35" units="cm"/>
      <inkml:brushProperty name="height" value="0.35" units="cm"/>
      <inkml:brushProperty name="color" value="#EEB3A6"/>
      <inkml:brushProperty name="inkEffects" value="rosegold"/>
      <inkml:brushProperty name="anchorX" value="-383138.0625"/>
      <inkml:brushProperty name="anchorY" value="-169493.73438"/>
      <inkml:brushProperty name="scaleFactor" value="0.5"/>
    </inkml:brush>
  </inkml:definitions>
  <inkml:trace contextRef="#ctx0" brushRef="#br0">1 0 24575,'0'0'0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5.227"/>
    </inkml:context>
    <inkml:brush xml:id="br0">
      <inkml:brushProperty name="width" value="0.35" units="cm"/>
      <inkml:brushProperty name="height" value="0.35" units="cm"/>
      <inkml:brushProperty name="color" value="#EEB3A6"/>
      <inkml:brushProperty name="inkEffects" value="rosegold"/>
      <inkml:brushProperty name="anchorX" value="-384154.0625"/>
      <inkml:brushProperty name="anchorY" value="-170509.73438"/>
      <inkml:brushProperty name="scaleFactor" value="0.5"/>
    </inkml:brush>
  </inkml:definitions>
  <inkml:trace contextRef="#ctx0" brushRef="#br0">1 0 24575,'0'0'0,"4"0"0,7 0 0,5 0 0,-1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5.821"/>
    </inkml:context>
    <inkml:brush xml:id="br0">
      <inkml:brushProperty name="width" value="0.35" units="cm"/>
      <inkml:brushProperty name="height" value="0.35" units="cm"/>
      <inkml:brushProperty name="color" value="#EEB3A6"/>
      <inkml:brushProperty name="inkEffects" value="rosegold"/>
      <inkml:brushProperty name="anchorX" value="-385216.21875"/>
      <inkml:brushProperty name="anchorY" value="-171525.73438"/>
      <inkml:brushProperty name="scaleFactor" value="0.5"/>
    </inkml:brush>
  </inkml:definitions>
  <inkml:trace contextRef="#ctx0" brushRef="#br0">0 1 24575,'0'0'0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6.274"/>
    </inkml:context>
    <inkml:brush xml:id="br0">
      <inkml:brushProperty name="width" value="0.35" units="cm"/>
      <inkml:brushProperty name="height" value="0.35" units="cm"/>
      <inkml:brushProperty name="color" value="#EEB3A6"/>
      <inkml:brushProperty name="inkEffects" value="rosegold"/>
      <inkml:brushProperty name="anchorX" value="-386232.21875"/>
      <inkml:brushProperty name="anchorY" value="-172541.73438"/>
      <inkml:brushProperty name="scaleFactor" value="0.5"/>
    </inkml:brush>
  </inkml:definitions>
  <inkml:trace contextRef="#ctx0" brushRef="#br0">0 0 24575,'0'0'0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7.060"/>
    </inkml:context>
    <inkml:brush xml:id="br0">
      <inkml:brushProperty name="width" value="0.35" units="cm"/>
      <inkml:brushProperty name="height" value="0.35" units="cm"/>
      <inkml:brushProperty name="color" value="#EEB3A6"/>
      <inkml:brushProperty name="inkEffects" value="rosegold"/>
      <inkml:brushProperty name="anchorX" value="-387248.21875"/>
      <inkml:brushProperty name="anchorY" value="-173557.73438"/>
      <inkml:brushProperty name="scaleFactor" value="0.5"/>
    </inkml:brush>
  </inkml:definitions>
  <inkml:trace contextRef="#ctx0" brushRef="#br0">1 1 24575,'0'0'0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7.540"/>
    </inkml:context>
    <inkml:brush xml:id="br0">
      <inkml:brushProperty name="width" value="0.35" units="cm"/>
      <inkml:brushProperty name="height" value="0.35" units="cm"/>
      <inkml:brushProperty name="color" value="#EEB3A6"/>
      <inkml:brushProperty name="inkEffects" value="rosegold"/>
      <inkml:brushProperty name="anchorX" value="-388264.21875"/>
      <inkml:brushProperty name="anchorY" value="-174573.73438"/>
      <inkml:brushProperty name="scaleFactor" value="0.5"/>
    </inkml:brush>
  </inkml:definitions>
  <inkml:trace contextRef="#ctx0" brushRef="#br0">1 1 24575,'0'0'0,"4"0"0,7 0 0,-1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8.089"/>
    </inkml:context>
    <inkml:brush xml:id="br0">
      <inkml:brushProperty name="width" value="0.35" units="cm"/>
      <inkml:brushProperty name="height" value="0.35" units="cm"/>
      <inkml:brushProperty name="color" value="#EEB3A6"/>
      <inkml:brushProperty name="inkEffects" value="rosegold"/>
      <inkml:brushProperty name="anchorX" value="-389306.09375"/>
      <inkml:brushProperty name="anchorY" value="-175589.73438"/>
      <inkml:brushProperty name="scaleFactor" value="0.5"/>
    </inkml:brush>
  </inkml:definitions>
  <inkml:trace contextRef="#ctx0" brushRef="#br0">0 1 24575,'0'0'0,"4"0"0,2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8.556"/>
    </inkml:context>
    <inkml:brush xml:id="br0">
      <inkml:brushProperty name="width" value="0.35" units="cm"/>
      <inkml:brushProperty name="height" value="0.35" units="cm"/>
      <inkml:brushProperty name="color" value="#EEB3A6"/>
      <inkml:brushProperty name="inkEffects" value="rosegold"/>
      <inkml:brushProperty name="anchorX" value="-390332.40625"/>
      <inkml:brushProperty name="anchorY" value="-176605.73438"/>
      <inkml:brushProperty name="scaleFactor" value="0.5"/>
    </inkml:brush>
  </inkml:definitions>
  <inkml:trace contextRef="#ctx0" brushRef="#br0">0 1 24575,'0'0'0,"5"0"0,1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8.970"/>
    </inkml:context>
    <inkml:brush xml:id="br0">
      <inkml:brushProperty name="width" value="0.35" units="cm"/>
      <inkml:brushProperty name="height" value="0.35" units="cm"/>
      <inkml:brushProperty name="color" value="#EEB3A6"/>
      <inkml:brushProperty name="inkEffects" value="rosegold"/>
      <inkml:brushProperty name="anchorX" value="-391359.21875"/>
      <inkml:brushProperty name="anchorY" value="-177621.73438"/>
      <inkml:brushProperty name="scaleFactor" value="0.5"/>
    </inkml:brush>
  </inkml:definitions>
  <inkml:trace contextRef="#ctx0" brushRef="#br0">0 1 24575,'0'0'0,"5"0"0,6 0 0,5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8:03.429"/>
    </inkml:context>
    <inkml:brush xml:id="br0">
      <inkml:brushProperty name="width" value="0.2" units="cm"/>
      <inkml:brushProperty name="height" value="0.2" units="cm"/>
      <inkml:brushProperty name="color" value="#EEB3A6"/>
      <inkml:brushProperty name="inkEffects" value="rosegold"/>
      <inkml:brushProperty name="anchorX" value="-38914.46484"/>
      <inkml:brushProperty name="anchorY" value="-18057.86523"/>
      <inkml:brushProperty name="scaleFactor" value="0.5"/>
    </inkml:brush>
  </inkml:definitions>
  <inkml:trace contextRef="#ctx0" brushRef="#br0">0 1 24575,'0'0'0,"0"4"0,0 7 0,0 5 0,0 3 0,0 3 0,0 3 0,0 0 0,0 1 0,0 0 0,0 0 0,0-1 0,0 1 0,0-1 0,5-5 0,0 0 0,0 0 0,-1 0 0,5-3 0,-2 1 0,-1 0 0,4-2 0,-2 0 0,-1 2 0,3 2 0,-2 2 0,4 1 0,3-4 0,-2 1 0,3 0 0,-3 1 0,-3 1 0,-3 1 0,2-3 0,-1-1 0,-2 1 0,-2 1 0,4 1 0,-2 1 0,0-9 0,-2-9 0,-1-11 0,-2-8 0,0-5 0,-1-5 0,0-7 0,0-1 0,-1 0 0,1 2 0,-5 0 0,0 3 0,0 0 0,1 2 0,1 0 0,-5 5 0,2 0 0,0 1 0,2-2 0,-4 5 0,1-2 0,1-1 0,2-1 0,1-2 0,-4 4 0,1-1 0,1 0 0,1-2 0,1-1 0,2-2 0,-5 5 0,1 0 0,0-1 0,1-1 0,1-1 0,1 9 0,1 9 0,1 10 0,0 7 0,0 7 0,1 4 0,-1 1 0,5-3 0,0 0 0,5-1 0,-1 1 0,4-4 0,-1 0 0,-3 1 0,-3 2 0,-2 0 0,4 2 0,3-4 0,-1 1 0,-1 0 0,3-5 0,3 3 0,-3 0 0,4-3 0,-4 1 0,3-3 0,-3 2 0,2-3 0,-2 1 0,2 3 0,-3 3 0,3-3 0,-3 2 0,2-4 0,3-3 0,-2 1 0,2-3 0,-3 3 0,2 2 0,2-1 0,-3 3 0,2-4 0,-3 3 0,-3 2 0,2-2 0,-3 1 0,3-3 0,2-3 0,-1 2 0,3-3 0,-3 3 0,-3 2 0,2-1 0,-3 3 0,-2-8 0,-2-8 0,-7-9 0,-6-6 0,-2-5 0,0-4 0,-3 4 0,3-2 0,-4 1 0,3-1 0,-3-1 0,-2 4 0,-3 0 0,3-1 0,3 0 0,-1 2 0,3 0 0,-2 4 0,2-1 0,3-2 0,-2 3 0,1-1 0,3-3 0,-4 3 0,-3-1 0,1-2 0,3-3 0,1 0 0,-1 2 0,1 0 0,-3 4 0,1 0 0,2-3 0,-3 4 0,3-2 0,1-2 0,-3 4 0,1-3 0,3-1 0,1-2 0,-3 4 0,1-3 0,2 0 0,0-2 0,-2 4 0,5 4 0,6 4 0,7 4 0,0 7 0,0 7 0,2 7 0,-2 4 0,3-2 0,-3 2 0,3 1 0,-3 1 0,3-4 0,-3 1 0,-2 0 0,2 2 0,-2 1 0,-2 1 0,2-3 0,4-6 0,-1 1 0,-2 0 0,2-2 0,-2 2 0,3-2 0,-3 1 0,-1 2 0,2-2 0,-3 2 0,-1 2 0,3-3 0,-2 2 0,4-4 0,-3 2 0,4-3 0,-2 2 0,3-3 0,-2 3 0,-3 2 0,2-3 0,-2 3 0,3-3 0,-2 2 0,-2 2 0,3-3 0,-3 2 0,-1 2 0,3-3 0,-2 2 0,4 1 0,-3 2 0,0 2 0,1-4 0,0 2 0,2-5 0,-2 0 0,3 2 0,-2 2 0,3-3 0,-3 2 0,3-4 0,-3 1 0,-2 2 0,2-2 0,-2 1 0,3-4 0,-2 3 0,3-3 0,-2 2 0,-2 2 0,2-3 0,-3 3 0,4-3 0,-2 2 0,3-3 0,-2 2 0,3-2 0,-3 1 0,3-2 0,-3 3 0,3-3 0,2 2 0,3 3 0,3-2 0,-4 3 0,1-4 0,-5 2 0,2-4 0,-3 3 0,1-2 0,-3 1 0,3-2 0,-3 3 0,2-3 0,3-3 0,-2 3 0,-3 3 0,1-1 0,-2 1 0,3 4 0,2 1 0,4-2 0,-3 1 0,1-3 0,-3 1 0,2-4 0,-4 2 0,2-3 0,-2 3 0,-4 2 0,3-3 0,-2-7 0,-2-8 0,-8-3 0,-1-7 0,-7 1 0,0-4 0,-4 2 0,2-3 0,-4-1 0,3-3 0,-2 3 0,2-1 0,3-1 0,-2 3 0,2-1 0,-3-1 0,2-2 0,2-2 0,-3 4 0,-3-1 0,-3 4 0,2 0 0,-2-3 0,-2 4 0,4-2 0,2-2 0,5-1 0,-2 2 0,-3-1 0,-3-1 0,2-2 0,-3 4 0,3-1 0,-1 3 0,3 0 0,-2 3 0,2-2 0,-1 3 0,1-2 0,-1 2 0,1-2 0,4-3 0,2-3 0,-3 3 0,-3-2 0,2-2 0,0 0 0,-1 2 0,1 0 0,3-1 0,-3 3 0,-4-1 0,2-1 0,-3-2 0,3-2 0,-3 4 0,3-1 0,3 0 0,2-2 0,-1 3 0,1 0 0,-4 4 0,-3-1 0,2-2 0,1-2 0,3-2 0,-2 3 0,-3-1 0,2 0 0,-4-2 0,3-2 0,-2 5 0,2-1 0,-2 5 0,2-2 0,4-1 0,2-2 0,2-2 0,2-2 0,-3 4 0,0 0 0,0-1 0,-4 3 0,2 0 0,0 9 0,2 8 0,6 4 0,3 7 0,0 4 0,5 5 0,4-2 0,5-3 0,-3 0 0,-2 1 0,2-2 0,-4 2 0,2 1 0,-2 3 0,-3 1 0,3-2 0,-3 0 0,4-5 0,-2 2 0,3-4 0,-2 2 0,-2 3 0,2-4 0,-2 3 0,3 2 0,3-3 0,-2 1 0,3-3 0,-3 2 0,2-3 0,-3 2 0,-3 2 0,2-2 0,-2 2 0,3-3 0,-2 2 0,-2 2 0,2-3 0,4 2 0,-2 2 0,3 2 0,2-3 0,-2 1 0,2 1 0,-3 2 0,1 1 0,-3 1 0,2-3 0,2-1 0,-3 1 0,3-4 0,-3 1 0,2-4 0,-3 2 0,-3 1 0,2-2 0,-2 2 0,-2 2 0,3-3 0,2 1 0,0 2 0,-2 3 0,2-5 0,-3 2 0,4-4 0,-2 2 0,2 1 0,3 2 0,-2 3 0,2 0 0,-3 2 0,2-4 0,2 0 0,-3 0 0,2-3 0,2 0 0,-3 1 0,-3 2 0,1-4 0,2-3 0,-2 0 0,2 3 0,-3 2 0,2-3 0,3-2 0,-3 0 0,-2 2 0,1-2 0,2-3 0,-3 2 0,3-2 0,-2 2 0,-4 3 0,3-1 0,1 2 0,0 1 0,1-1 0,4-4 0,-3 1 0,1-3 0,-2 2 0,1-1 0,2 1 0,-3 4 0,2-2 0,-3 2 0,1-3 0,3-3 0,-2 2 0,-4 2 0,2-2 0,1-2 0,-1 2 0,-3 2 0,2-1 0,3-3 0,-3 2 0,3-2 0,-2 3 0,1-3 0,-2 3 0,2-2 0,-2 3 0,-4 2 0,-2-2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9.378"/>
    </inkml:context>
    <inkml:brush xml:id="br0">
      <inkml:brushProperty name="width" value="0.35" units="cm"/>
      <inkml:brushProperty name="height" value="0.35" units="cm"/>
      <inkml:brushProperty name="color" value="#EEB3A6"/>
      <inkml:brushProperty name="inkEffects" value="rosegold"/>
      <inkml:brushProperty name="anchorX" value="-392421.84375"/>
      <inkml:brushProperty name="anchorY" value="-178637.73438"/>
      <inkml:brushProperty name="scaleFactor" value="0.5"/>
    </inkml:brush>
  </inkml:definitions>
  <inkml:trace contextRef="#ctx0" brushRef="#br0">0 1 24575,'0'0'0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59.797"/>
    </inkml:context>
    <inkml:brush xml:id="br0">
      <inkml:brushProperty name="width" value="0.35" units="cm"/>
      <inkml:brushProperty name="height" value="0.35" units="cm"/>
      <inkml:brushProperty name="color" value="#EEB3A6"/>
      <inkml:brushProperty name="inkEffects" value="rosegold"/>
      <inkml:brushProperty name="anchorX" value="-393437.84375"/>
      <inkml:brushProperty name="anchorY" value="-179653.73438"/>
      <inkml:brushProperty name="scaleFactor" value="0.5"/>
    </inkml:brush>
  </inkml:definitions>
  <inkml:trace contextRef="#ctx0" brushRef="#br0">1 1 24575,'0'0'0,"0"4"0,0 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0.256"/>
    </inkml:context>
    <inkml:brush xml:id="br0">
      <inkml:brushProperty name="width" value="0.35" units="cm"/>
      <inkml:brushProperty name="height" value="0.35" units="cm"/>
      <inkml:brushProperty name="color" value="#EEB3A6"/>
      <inkml:brushProperty name="inkEffects" value="rosegold"/>
      <inkml:brushProperty name="anchorX" value="-394453.84375"/>
      <inkml:brushProperty name="anchorY" value="-180680.04688"/>
      <inkml:brushProperty name="scaleFactor" value="0.5"/>
    </inkml:brush>
  </inkml:definitions>
  <inkml:trace contextRef="#ctx0" brushRef="#br0">52 1 24575,'0'0'0,"-4"0"0,-2 5 0,-4 5 0,0 6 0,2 4 0,1 3 0,3 2 0,2-4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0.704"/>
    </inkml:context>
    <inkml:brush xml:id="br0">
      <inkml:brushProperty name="width" value="0.35" units="cm"/>
      <inkml:brushProperty name="height" value="0.35" units="cm"/>
      <inkml:brushProperty name="color" value="#EEB3A6"/>
      <inkml:brushProperty name="inkEffects" value="rosegold"/>
      <inkml:brushProperty name="anchorX" value="-393386.46875"/>
      <inkml:brushProperty name="anchorY" value="-179784.04688"/>
      <inkml:brushProperty name="scaleFactor" value="0.5"/>
    </inkml:brush>
  </inkml:definitions>
  <inkml:trace contextRef="#ctx0" brushRef="#br0">0 0 24575,'0'0'0,"5"0"0,1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1.085"/>
    </inkml:context>
    <inkml:brush xml:id="br0">
      <inkml:brushProperty name="width" value="0.35" units="cm"/>
      <inkml:brushProperty name="height" value="0.35" units="cm"/>
      <inkml:brushProperty name="color" value="#EEB3A6"/>
      <inkml:brushProperty name="inkEffects" value="rosegold"/>
      <inkml:brushProperty name="anchorX" value="-394412.84375"/>
      <inkml:brushProperty name="anchorY" value="-180800.04688"/>
      <inkml:brushProperty name="scaleFactor" value="0.5"/>
    </inkml:brush>
  </inkml:definitions>
  <inkml:trace contextRef="#ctx0" brushRef="#br0">1 0 24575,'0'0'0,"4"0"0,7 0 0,0 6 0,-2-1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1.510"/>
    </inkml:context>
    <inkml:brush xml:id="br0">
      <inkml:brushProperty name="width" value="0.35" units="cm"/>
      <inkml:brushProperty name="height" value="0.35" units="cm"/>
      <inkml:brushProperty name="color" value="#EEB3A6"/>
      <inkml:brushProperty name="inkEffects" value="rosegold"/>
      <inkml:brushProperty name="anchorX" value="-395464.15625"/>
      <inkml:brushProperty name="anchorY" value="-181826.85938"/>
      <inkml:brushProperty name="scaleFactor" value="0.5"/>
    </inkml:brush>
  </inkml:definitions>
  <inkml:trace contextRef="#ctx0" brushRef="#br0">1 0 24575,'0'0'0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2.377"/>
    </inkml:context>
    <inkml:brush xml:id="br0">
      <inkml:brushProperty name="width" value="0.35" units="cm"/>
      <inkml:brushProperty name="height" value="0.35" units="cm"/>
      <inkml:brushProperty name="color" value="#EEB3A6"/>
      <inkml:brushProperty name="inkEffects" value="rosegold"/>
      <inkml:brushProperty name="anchorX" value="-396480.15625"/>
      <inkml:brushProperty name="anchorY" value="-182842.85938"/>
      <inkml:brushProperty name="scaleFactor" value="0.5"/>
    </inkml:brush>
  </inkml:definitions>
  <inkml:trace contextRef="#ctx0" brushRef="#br0">1 1 24575,'0'0'0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2.802"/>
    </inkml:context>
    <inkml:brush xml:id="br0">
      <inkml:brushProperty name="width" value="0.35" units="cm"/>
      <inkml:brushProperty name="height" value="0.35" units="cm"/>
      <inkml:brushProperty name="color" value="#EEB3A6"/>
      <inkml:brushProperty name="inkEffects" value="rosegold"/>
      <inkml:brushProperty name="anchorX" value="-397496.15625"/>
      <inkml:brushProperty name="anchorY" value="-183858.85938"/>
      <inkml:brushProperty name="scaleFactor" value="0.5"/>
    </inkml:brush>
  </inkml:definitions>
  <inkml:trace contextRef="#ctx0" brushRef="#br0">1 1 24575,'0'0'0,"4"0"0,2 5 0,4 0 0,0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4.160"/>
    </inkml:context>
    <inkml:brush xml:id="br0">
      <inkml:brushProperty name="width" value="0.35" units="cm"/>
      <inkml:brushProperty name="height" value="0.35" units="cm"/>
      <inkml:brushProperty name="color" value="#EEB3A6"/>
      <inkml:brushProperty name="inkEffects" value="rosegold"/>
      <inkml:brushProperty name="anchorX" value="-398542.3125"/>
      <inkml:brushProperty name="anchorY" value="-184890.39063"/>
      <inkml:brushProperty name="scaleFactor" value="0.5"/>
    </inkml:brush>
  </inkml:definitions>
  <inkml:trace contextRef="#ctx0" brushRef="#br0">0 1 24575,'0'0'0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4.595"/>
    </inkml:context>
    <inkml:brush xml:id="br0">
      <inkml:brushProperty name="width" value="0.35" units="cm"/>
      <inkml:brushProperty name="height" value="0.35" units="cm"/>
      <inkml:brushProperty name="color" value="#EEB3A6"/>
      <inkml:brushProperty name="inkEffects" value="rosegold"/>
      <inkml:brushProperty name="anchorX" value="-399558.3125"/>
      <inkml:brushProperty name="anchorY" value="-185906.39063"/>
      <inkml:brushProperty name="scaleFactor" value="0.5"/>
    </inkml:brush>
  </inkml:definitions>
  <inkml:trace contextRef="#ctx0" brushRef="#br0">0 1 24575,'0'0'0,"4"0"0,2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8:38.068"/>
    </inkml:context>
    <inkml:brush xml:id="br0">
      <inkml:brushProperty name="width" value="0.2" units="cm"/>
      <inkml:brushProperty name="height" value="0.2" units="cm"/>
      <inkml:brushProperty name="color" value="#EEB3A6"/>
      <inkml:brushProperty name="inkEffects" value="rosegold"/>
      <inkml:brushProperty name="anchorX" value="-40618.57422"/>
      <inkml:brushProperty name="anchorY" value="-19215.81445"/>
      <inkml:brushProperty name="scaleFactor" value="0.5"/>
    </inkml:brush>
  </inkml:definitions>
  <inkml:trace contextRef="#ctx0" brushRef="#br0">1 1 24575,'0'0'0,"4"0"0,7 0 0,4 0 0,4 0 0,-2 5 0,3 0 0,0 0 0,2-1 0,-4 4 0,1-1 0,0-1 0,-3 3 0,-4 5 0,0-2 0,3-2 0,3-2 0,-3 2 0,2-2 0,2 3 0,1 3 0,2-1 0,-4 3 0,2-4 0,0-2 0,-4 2 0,1-3 0,-4 4 0,-3 2 0,1-2 0,3-2 0,3-3 0,2 2 0,4-3 0,-5 4 0,2-1 0,0-3 0,-3 4 0,-5 2 0,1-1 0,-3 3 0,2-2 0,3-3 0,-2 2 0,3-3 0,-4 3 0,3-2 0,2-2 0,-3 3 0,2 2 0,2 4 0,2-2 0,-3 3 0,2-4 0,-5 1 0,1-2 0,2-4 0,-2 2 0,1-2 0,-4 3 0,-2 3 0,1-3 0,3 4 0,-2 2 0,3-3 0,2 2 0,3-3 0,-3 1 0,1 2 0,1-3 0,2-3 0,-4 1 0,2-2 0,-5 3 0,2-3 0,1 3 0,2 3 0,-3 2 0,1-1 0,2-4 0,2-4 0,-4 1 0,-4 3 0,1-2 0,2-1 0,-3 1 0,-3 4 0,2-3 0,2-1 0,-2 1 0,-2 3 0,2-2 0,3-3 0,3 2 0,2-2 0,-2 2 0,0-2 0,-3 3 0,1-2 0,1 3 0,-2 2 0,1-2 0,-3 2 0,2-3 0,1-3 0,-2 2 0,2 2 0,2-2 0,2-2 0,2 2 0,1 3 0,-4 2 0,1-1 0,0 1 0,1-3 0,-4 2 0,2-4 0,0-3 0,-4 2 0,2 3 0,1 3 0,2-2 0,-4 2 0,2-3 0,-4 1 0,2-3 0,1 2 0,2-2 0,2-4 0,-3 3 0,1 3 0,0-2 0,-3 2 0,1-1 0,-3 1 0,1-2 0,1-2 0,-2 1 0,2-2 0,-3 2 0,2-1 0,1 3 0,3-2 0,3 2 0,-4 4 0,1-3 0,0-3 0,-3 2 0,2-3 0,0 3 0,2-3 0,2-2 0,-4 3 0,1-3 0,-5 4 0,2-2 0,-4 3 0,2-2 0,-3 2 0,-3 4 0,3-3 0,-3 2 0,4-3 0,-2 2 0,-2 2 0,-7-3 0,-8-2 0,-1-5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4.945"/>
    </inkml:context>
    <inkml:brush xml:id="br0">
      <inkml:brushProperty name="width" value="0.35" units="cm"/>
      <inkml:brushProperty name="height" value="0.35" units="cm"/>
      <inkml:brushProperty name="color" value="#EEB3A6"/>
      <inkml:brushProperty name="inkEffects" value="rosegold"/>
      <inkml:brushProperty name="anchorX" value="-400584.625"/>
      <inkml:brushProperty name="anchorY" value="-186922.39063"/>
      <inkml:brushProperty name="scaleFactor" value="0.5"/>
    </inkml:brush>
  </inkml:definitions>
  <inkml:trace contextRef="#ctx0" brushRef="#br0">1 0 24575,'0'0'0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5.790"/>
    </inkml:context>
    <inkml:brush xml:id="br0">
      <inkml:brushProperty name="width" value="0.35" units="cm"/>
      <inkml:brushProperty name="height" value="0.35" units="cm"/>
      <inkml:brushProperty name="color" value="#EEB3A6"/>
      <inkml:brushProperty name="inkEffects" value="rosegold"/>
      <inkml:brushProperty name="anchorX" value="-401600.625"/>
      <inkml:brushProperty name="anchorY" value="-187938.39063"/>
      <inkml:brushProperty name="scaleFactor" value="0.5"/>
    </inkml:brush>
  </inkml:definitions>
  <inkml:trace contextRef="#ctx0" brushRef="#br0">1 0 24575,'0'0'0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6.327"/>
    </inkml:context>
    <inkml:brush xml:id="br0">
      <inkml:brushProperty name="width" value="0.35" units="cm"/>
      <inkml:brushProperty name="height" value="0.35" units="cm"/>
      <inkml:brushProperty name="color" value="#EEB3A6"/>
      <inkml:brushProperty name="inkEffects" value="rosegold"/>
      <inkml:brushProperty name="anchorX" value="-402616.625"/>
      <inkml:brushProperty name="anchorY" value="-188954.39063"/>
      <inkml:brushProperty name="scaleFactor" value="0.5"/>
    </inkml:brush>
  </inkml:definitions>
  <inkml:trace contextRef="#ctx0" brushRef="#br0">0 0 24575,'0'0'0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6.830"/>
    </inkml:context>
    <inkml:brush xml:id="br0">
      <inkml:brushProperty name="width" value="0.35" units="cm"/>
      <inkml:brushProperty name="height" value="0.35" units="cm"/>
      <inkml:brushProperty name="color" value="#EEB3A6"/>
      <inkml:brushProperty name="inkEffects" value="rosegold"/>
      <inkml:brushProperty name="anchorX" value="-403632.625"/>
      <inkml:brushProperty name="anchorY" value="-189970.39063"/>
      <inkml:brushProperty name="scaleFactor" value="0.5"/>
    </inkml:brush>
  </inkml:definitions>
  <inkml:trace contextRef="#ctx0" brushRef="#br0">0 1 24575,'0'0'0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7.210"/>
    </inkml:context>
    <inkml:brush xml:id="br0">
      <inkml:brushProperty name="width" value="0.35" units="cm"/>
      <inkml:brushProperty name="height" value="0.35" units="cm"/>
      <inkml:brushProperty name="color" value="#EEB3A6"/>
      <inkml:brushProperty name="inkEffects" value="rosegold"/>
      <inkml:brushProperty name="anchorX" value="-404648.625"/>
      <inkml:brushProperty name="anchorY" value="-190986.39063"/>
      <inkml:brushProperty name="scaleFactor" value="0.5"/>
    </inkml:brush>
  </inkml:definitions>
  <inkml:trace contextRef="#ctx0" brushRef="#br0">0 0 24575,'0'0'0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7.618"/>
    </inkml:context>
    <inkml:brush xml:id="br0">
      <inkml:brushProperty name="width" value="0.35" units="cm"/>
      <inkml:brushProperty name="height" value="0.35" units="cm"/>
      <inkml:brushProperty name="color" value="#EEB3A6"/>
      <inkml:brushProperty name="inkEffects" value="rosegold"/>
      <inkml:brushProperty name="anchorX" value="-405664.625"/>
      <inkml:brushProperty name="anchorY" value="-192002.39063"/>
      <inkml:brushProperty name="scaleFactor" value="0.5"/>
    </inkml:brush>
  </inkml:definitions>
  <inkml:trace contextRef="#ctx0" brushRef="#br0">1 0 24575,'0'0'0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7.974"/>
    </inkml:context>
    <inkml:brush xml:id="br0">
      <inkml:brushProperty name="width" value="0.35" units="cm"/>
      <inkml:brushProperty name="height" value="0.35" units="cm"/>
      <inkml:brushProperty name="color" value="#EEB3A6"/>
      <inkml:brushProperty name="inkEffects" value="rosegold"/>
      <inkml:brushProperty name="anchorX" value="-406680.625"/>
      <inkml:brushProperty name="anchorY" value="-193018.39063"/>
      <inkml:brushProperty name="scaleFactor" value="0.5"/>
    </inkml:brush>
  </inkml:definitions>
  <inkml:trace contextRef="#ctx0" brushRef="#br0">0 1 24575,'0'0'0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8.336"/>
    </inkml:context>
    <inkml:brush xml:id="br0">
      <inkml:brushProperty name="width" value="0.35" units="cm"/>
      <inkml:brushProperty name="height" value="0.35" units="cm"/>
      <inkml:brushProperty name="color" value="#EEB3A6"/>
      <inkml:brushProperty name="inkEffects" value="rosegold"/>
      <inkml:brushProperty name="anchorX" value="-407696.625"/>
      <inkml:brushProperty name="anchorY" value="-194034.39063"/>
      <inkml:brushProperty name="scaleFactor" value="0.5"/>
    </inkml:brush>
  </inkml:definitions>
  <inkml:trace contextRef="#ctx0" brushRef="#br0">0 0 24575,'0'0'0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8.695"/>
    </inkml:context>
    <inkml:brush xml:id="br0">
      <inkml:brushProperty name="width" value="0.35" units="cm"/>
      <inkml:brushProperty name="height" value="0.35" units="cm"/>
      <inkml:brushProperty name="color" value="#EEB3A6"/>
      <inkml:brushProperty name="inkEffects" value="rosegold"/>
      <inkml:brushProperty name="anchorX" value="-408712.625"/>
      <inkml:brushProperty name="anchorY" value="-195050.39063"/>
      <inkml:brushProperty name="scaleFactor" value="0.5"/>
    </inkml:brush>
  </inkml:definitions>
  <inkml:trace contextRef="#ctx0" brushRef="#br0">11 16 24575,'0'0'0,"0"-4"0,-5-2 0,-1 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9.032"/>
    </inkml:context>
    <inkml:brush xml:id="br0">
      <inkml:brushProperty name="width" value="0.35" units="cm"/>
      <inkml:brushProperty name="height" value="0.35" units="cm"/>
      <inkml:brushProperty name="color" value="#EEB3A6"/>
      <inkml:brushProperty name="inkEffects" value="rosegold"/>
      <inkml:brushProperty name="anchorX" value="-407686.3125"/>
      <inkml:brushProperty name="anchorY" value="-194018.85938"/>
      <inkml:brushProperty name="scaleFactor" value="0.5"/>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1:20.232"/>
    </inkml:context>
    <inkml:brush xml:id="br0">
      <inkml:brushProperty name="width" value="0.2" units="cm"/>
      <inkml:brushProperty name="height" value="0.2" units="cm"/>
      <inkml:brushProperty name="color" value="#EEB3A6"/>
      <inkml:brushProperty name="inkEffects" value="rosegold"/>
      <inkml:brushProperty name="anchorX" value="-44274.63281"/>
      <inkml:brushProperty name="anchorY" value="-22218.56836"/>
      <inkml:brushProperty name="scaleFactor" value="0.5"/>
    </inkml:brush>
  </inkml:definitions>
  <inkml:trace contextRef="#ctx0" brushRef="#br0">1829 2160 24575,'0'0'0,"0"5"0,10 5 0,5 5 0,5 0 0,-1 2 0,-4-8 0,-3-8 0,-10-8 0,-8-8 0,-3-5 0,0 6 0,6 9 0,3 14 0,6 3 0,6 7 0,5 7 0,-1 4 0,3 0 0,1-5 0,-3-1 0,0-7 0,-3-9 0,-3-11 0,-4-8 0,-8-12 0,-8-4 0,-6-13 0,-4-6 0,-5-9 0,4-3 0,4 0 0,0 1 0,-1 12 0,-1 2 0,-3 7 0,-1 3 0,-2 9 0,-1 8 0,0 1 0,0 0 0,0 4 0,5 7 0,21 4 0,-1 0 0,0 0 0,-1 0 0,1-1 0,0 1 0,0 0 0,0 0 0,-1 0 0,1 0 0,0 0 0,0 0 0,0 0 0,-1 0 0,1 1 0,0-1 0,0 0 0,-1 0 0,1 0 0,0 0 0,0 0 0,0 0 0,0 0 0,-1 0 0,1 1 0,0-1 0,0 0 0,0 0 0,0 0 0,-1 0 0,1 0 0,0 1 0,0-1 0,0 0 0,0 0 0,0 0 0,0 1 0,0-1 0,0 0 0,-1 1 0,7 5 0,8 2 0,7 4 0,-1 3 0,2 4 0,-5 3 0,1 1 0,1-3 0,1 0 0,-3 0 0,1 2 0,1-5 0,-4-8 0,-3-10 0,-9-9 0,-3-12 0,-8-5 0,-1-3 0,-9-5 0,-4 5 0,-3 1 0,-7-2 0,0-5 0,-5 6 0,6-3 0,-3 1 0,2 2 0,2 7 0,7 1 0,1 6 0,6 0 0,0 4 0,4 8 0,4 9 0,7 8 0,4 5 0,6 4 0,5 3 0,5 1 0,-2 0 0,6 1 0,8-1 0,1 0 0,0-6 0,-1-5 0,-2-5 0,-1-4 0,-6 1 0,-11-6 0,-7-7 0,-13-6 0,-13-10 0,-7-5 0,-2-12 0,-1-5 0,-4-11 0,-3-1 0,-4-2 0,-8-4 0,2-3 0,-5 1 0,0 3 0,-1 3 0,1 3 0,2 2 0,5 2 0,7 11 0,4 6 0,11 5 0,3 8 0,21 22 0,1-1 0,-1-1 0,0 0 0,0 1 0,0 0 0,1-1 0,-1 1 0,0 0 0,0-1 0,0 1 0,0 0 0,0 0 0,1-1 0,-1 1 0,0 0 0,-2 0 0,3 0 0,-1 0 0,1 0 0,-1 0 0,1 1 0,-1-1 0,1 0 0,-1 0 0,1 1 0,-1-1 0,1 0 0,0 0 0,-1 1 0,1-1 0,-1 1 0,1-1 0,0 0 0,-1 1 0,1-1 0,0 1 0,-1-1 0,1 1 0,0 0 0,-1 20 0,4 17 0,6 4 0,6 5 0,9 2 0,4-3 0,-3 0 0,4 0 0,0 1 0,0-5 0,-6-3 0,-1-5 0,-1-4 0,-4-3 0,-5-11 0,-12-17 0,0 1 0,0 0 0,0 0 0,0 1 0,1-1 0,-1 0 0,0 0 0,0 0 0,0 0 0,0 0 0,1 0 0,-1 0 0,0 1 0,0-1 0,0 0 0,0 0 0,1 0 0,-1 0 0,0 0 0,0 0 0,0 0 0,1 0 0,-1 0 0,0 0 0,0 0 0,0 0 0,1 0 0,-1 0 0,0 0 0,0 0 0,0 0 0,1 0 0,-1 0 0,0-1 0,0 1 0,0 0 0,0 0 0,1 0 0,-1 0 0,0 0 0,0 0 0,0 0 0,1-1 0,-2-15 0,-2-9 0,-7-10 0,-5-7 0,-4 0 0,-8-7 0,-2-2 0,-7-1 0,6 4 0,1 1 0,-3 0 0,2 0 0,-5 10 0,6-1 0,2 4 0,2 3 0,0 8 0,6 11 0,19 13 0,-1-1 0,1 0 0,-1 0 0,0-1 0,1 1 0,-1 0 0,1 0 0,-1 1 0,0-1 0,1 0 0,-1 0 0,1 0 0,-1 0 0,1 0 0,-1 1 0,1-1 0,-1 0 0,1 0 0,-1 1 0,1-1 0,-1 0 0,1 1 0,-1-1 0,0 1 0,-3 19 0,15 18 0,7 9 0,6 6 0,8 2 0,-3 1 0,4-2 0,4-5 0,-1-2 0,3-1 0,-6-5 0,-4-9 0,-2-5 0,-2-7 0,-6-3 0,-5-10 0,-6-9 0,-3-13 0,-3-12 0,-7-5 0,-11-7 0,-5-5 0,-10-8 0,-1 3 0,-6-6 0,5 0 0,3 5 0,-2-4 0,1 2 0,1 4 0,7 6 0,1 6 0,1 5 0,-1 8 0,5 3 0,5 1 0,-2 4 0,5 9 0,1 9 0,4 9 0,1 6 0,7 9 0,10 8 0,7 6 0,9 0 0,2 3 0,1 2 0,4 1 0,-1-4 0,-3-4 0,-7-4 0,-2-9 0,-2-4 0,-1-1 0,-4-1 0,-4-9 0,-5-9 0,-8-9 0,-8-13 0,-12-11 0,-5-8 0,-8-1 0,3-4 0,-4-2 0,-3-1 0,-5 2 0,-2 1 0,1-1 0,-1 4 0,0-1 0,-3 9 0,5 3 0,3 4 0,5 2 0,4 5 0,7 1 0,3 5 0,5 8 0,16 5 0,-2 0 0,1 0 0,0 0 0,0 0 0,0 0 0,-1 0 0,1 0 0,0 0 0,0 0 0,0 0 0,-1 0 0,1 0 0,0 0 0,0 0 0,0 1 0,0-1 0,-1 0 0,1 0 0,0 0 0,0 0 0,0 0 0,0 0 0,-1 0 0,1 1 0,0-1 0,0 0 0,0 0 0,0 0 0,0 0 0,0 1 0,0-1 0,0 0 0,-1 0 0,1 0 0,0 0 0,0 1 0,0-1 0,0 0 0,4 17 0,9 6 0,0 10 0,5 1 0,2 0 0,-2-1 0,0-2 0,-3-3 0,0-6 0,-2-1 0,-4-11 0,-3-10 0,-3-9 0,-6-7 0,-12-10 0,-5-4 0,-1-1 0,-1 0 0,-1-4 0,0 2 0,4 1 0,-1-4 0,1 8 0,-2-4 0,-1 2 0,-1-4 0,-1 6 0,-1 1 0,5 2 0,0 6 0,5 10 0,16 10 0,-1-1 0,0 0 0,-1 0 0,1 0 0,0 0 0,0 0 0,-1 0 0,1 0 0,0 0 0,0 0 0,-1 0 0,1 0 0,0 0 0,0 0 0,0 0 0,-1 1 0,1-1 0,0 0 0,0 0 0,0 0 0,-1 0 0,1 0 0,0 1 0,0-1 0,0 0 0,0 0 0,-1 0 0,1 1 0,0-1 0,0 0 0,0 0 0,0 0 0,0 1 0,0-1 0,0 0 0,0 0 0,0 1 0,0-1 0,0 0 0,0 1 0,-2 14 0,8 3 0,7 9 0,5 6 0,4 6 0,2-5 0,2 4 0,-5-4 0,0-1 0,-5-4 0,0-1 0,2-6 0,-4-2 0,-4-10 0,-7-10 0,-4-9 0,-7-8 0,-5-9 0,-11-8 0,-3-3 0,3 1 0,-6-3 0,1 3 0,-5 2 0,6 2 0,1 3 0,1 7 0,7 2 0,0 0 0,5 0 0,-1 4 0,4-2 0,-2 5 0,3 13 0,6 9 0,9 7 0,2 6 0,5 8 0,5-3 0,3 0 0,-2 0 0,1-2 0,2 0 0,-5 0 0,2-6 0,-4 1 0,-4-10 0,-4-10 0,-2-9 0,-7-12 0,-7-5 0,-6-3 0,-4-6 0,2 0 0,-2 1 0,-1 3 0,-1 1 0,4 2 0,0 2 0,-2 1 0,4 0 0,-1 1 0,4-1 0,-1 6 0,-3-1 0,-2 5 0,-2 5 0,4 8 0,3 9 0,4 7 0,5 10 0,2 4 0,2 7 0,1 1 0,1-2 0,4-1 0,1-3 0,5-2 0,-1-1 0,3-7 0,-2-10 0,-2-11 0,-2-9 0,-3-7 0,-7-1 0,-1-7 0,-6-1 0,-5 3 0,2 0 0,1 1 0,-2 4 0,3 0 0,-2-1 0,2-1 0,-2 4 0,2 8 0,7 5 0,8 8 0,8 1 0,5 7 0,0 3 0,3-1 0,0-3 0,-2 2 0,0 7 0,-4 3 0,1 2 0,2 1 0,-3 0 0,2-1 0,2-4 0,2-1 0,1-1 0,2 1 0,2 1 0,0 1 0,0-5 0,0 2 0,0-1 0,-4 2 0,-2-4 0,2-4 0,-6 1 0,2-4 0,-4 3 0,2-3 0,1-3 0,-2 4 0,-3 2 0,1-1 0,-2 3 0,2-2 0,-2 1 0,3-2 0,-2 2 0,3-3 0,2 3 0,-2 2 0,2-2 0,2 3 0,-3 0 0,2 3 0,1-3 0,2 2 0,-3 0 0,2-4 0,0-3 0,-4 2 0,-3 1 0,-4 2 0,2-1 0,2 1 0,-1 1 0,3-2 0,-2 0 0,3 3 0,-4 1 0,3-3 0,-2-9 0,-8-9 0,-8-9 0,-8-11 0,-10-1 0,0-2 0,-3-7 0,-5 1 0,0-1 0,4 1 0,2 2 0,1 1 0,0 1 0,0 0 0,0 6 0,4 0 0,-1 1 0,6-1 0,-2 3 0,-1 4 0,3 0 0,4-2 0,-3 2 0,-1 3 0,2 8 0,6 8 0,9 7 0,3 10 0,6 5 0,10 2 0,3 5 0,3 0 0,0-2 0,6 3 0,-1-1 0,-6-3 0,-2-1 0,-1 2 0,-2-6 0,1-2 0,0 4 0,1 0 0,0-6 0,-4 0 0,0-6 0,-6 0 0,-3-10 0,-9-8 0,-8-13 0,-8-3 0,-6-9 0,-8-3 0,-2-5 0,-6-1 0,-5-4 0,6 2 0,-2 2 0,3 3 0,2 3 0,3 2 0,2 6 0,0 1 0,2 1 0,1-2 0,-1 5 0,-4 3 0,4 0 0,1-2 0,0 3 0,0 2 0,6-2 0,-6-2 0,-1 1 0,0-2 0,-1 3 0,5 7 0,5 8 0,16-1 0,0-2 0,-1 1 0,1 0 0,-1 0 0,1-1 0,-1 1 0,1 0 0,0 0 0,-1 0 0,1 0 0,0 0 0,-1-1 0,1 1 0,0 0 0,0 0 0,0 2 0,-1 19 0,8 10 0,7 7 0,5 5 0,3-1 0,7 2 0,7 1 0,1 6 0,3-4 0,3-4 0,3 0 0,-3-1 0,-4-3 0,-4-4 0,-4-4 0,-3-3 0,-2-7 0,-7-2 0,0 0 0,0 0 0,1-4 0,2 1 0,-5 2 0,-3 1 0,0-4 0,1 2 0,3-4 0,-3 1 0,-2-8 0,-5-8 0,-8-8 0,-2-7 0,-8 0 0,1-8 0,-5-1 0,-3-3 0,-2-4 0,-4-6 0,-1 1 0,-1-3 0,0 6 0,4-1 0,1 3 0,0 2 0,-1 1 0,4 2 0,-1 7 0,4 0 0,-1 5 0,3 0 0,8 14 0,13 8 0,3 12 0,11 12 0,8 8 0,8 2 0,5 8 0,9 2 0,3 2 0,0-5 0,5 0 0,3 4 0,-1-5 0,3 1 0,2-1 0,-2 1 0,1-5 0,-9 1 0,2-5 0,-3-9 0,2-9 0,-1-3 0,-6 0 0,-8-5 0,-11 1 0,-6-3 0,-4-2 0,-7-9 0,-9-1 0,-6-8 0,-3-5 0,3 0 0,1-3 0,5 3 0,0 3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9.356"/>
    </inkml:context>
    <inkml:brush xml:id="br0">
      <inkml:brushProperty name="width" value="0.35" units="cm"/>
      <inkml:brushProperty name="height" value="0.35" units="cm"/>
      <inkml:brushProperty name="color" value="#EEB3A6"/>
      <inkml:brushProperty name="inkEffects" value="rosegold"/>
      <inkml:brushProperty name="anchorX" value="-408702.3125"/>
      <inkml:brushProperty name="anchorY" value="-195034.85938"/>
      <inkml:brushProperty name="scaleFactor" value="0.5"/>
    </inkml:brush>
  </inkml:definitions>
  <inkml:trace contextRef="#ctx0" brushRef="#br0">1 1 24575,'0'0'0,"4"0"0,2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09.721"/>
    </inkml:context>
    <inkml:brush xml:id="br0">
      <inkml:brushProperty name="width" value="0.35" units="cm"/>
      <inkml:brushProperty name="height" value="0.35" units="cm"/>
      <inkml:brushProperty name="color" value="#EEB3A6"/>
      <inkml:brushProperty name="inkEffects" value="rosegold"/>
      <inkml:brushProperty name="anchorX" value="-409728.625"/>
      <inkml:brushProperty name="anchorY" value="-196050.85938"/>
      <inkml:brushProperty name="scaleFactor" value="0.5"/>
    </inkml:brush>
  </inkml:definitions>
  <inkml:trace contextRef="#ctx0" brushRef="#br0">1 1 24575,'0'0'0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0.094"/>
    </inkml:context>
    <inkml:brush xml:id="br0">
      <inkml:brushProperty name="width" value="0.35" units="cm"/>
      <inkml:brushProperty name="height" value="0.35" units="cm"/>
      <inkml:brushProperty name="color" value="#EEB3A6"/>
      <inkml:brushProperty name="inkEffects" value="rosegold"/>
      <inkml:brushProperty name="anchorX" value="-410744.625"/>
      <inkml:brushProperty name="anchorY" value="-197066.85938"/>
      <inkml:brushProperty name="scaleFactor" value="0.5"/>
    </inkml:brush>
  </inkml:definitions>
  <inkml:trace contextRef="#ctx0" brushRef="#br0">16 1 24575,'0'0'0,"-5"0"0,-1 5 0,1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0.425"/>
    </inkml:context>
    <inkml:brush xml:id="br0">
      <inkml:brushProperty name="width" value="0.35" units="cm"/>
      <inkml:brushProperty name="height" value="0.35" units="cm"/>
      <inkml:brushProperty name="color" value="#EEB3A6"/>
      <inkml:brushProperty name="inkEffects" value="rosegold"/>
      <inkml:brushProperty name="anchorX" value="-409713.09375"/>
      <inkml:brushProperty name="anchorY" value="-196061.17188"/>
      <inkml:brushProperty name="scaleFactor" value="0.5"/>
    </inkml:brush>
  </inkml:definitions>
  <inkml:trace contextRef="#ctx0" brushRef="#br0">1 0 24575,'0'0'0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0.868"/>
    </inkml:context>
    <inkml:brush xml:id="br0">
      <inkml:brushProperty name="width" value="0.35" units="cm"/>
      <inkml:brushProperty name="height" value="0.35" units="cm"/>
      <inkml:brushProperty name="color" value="#EEB3A6"/>
      <inkml:brushProperty name="inkEffects" value="rosegold"/>
      <inkml:brushProperty name="anchorX" value="-410729.09375"/>
      <inkml:brushProperty name="anchorY" value="-197077.17188"/>
      <inkml:brushProperty name="scaleFactor" value="0.5"/>
    </inkml:brush>
  </inkml:definitions>
  <inkml:trace contextRef="#ctx0" brushRef="#br0">0 0 24575,'0'0'0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1.263"/>
    </inkml:context>
    <inkml:brush xml:id="br0">
      <inkml:brushProperty name="width" value="0.35" units="cm"/>
      <inkml:brushProperty name="height" value="0.35" units="cm"/>
      <inkml:brushProperty name="color" value="#EEB3A6"/>
      <inkml:brushProperty name="inkEffects" value="rosegold"/>
      <inkml:brushProperty name="anchorX" value="-411745.09375"/>
      <inkml:brushProperty name="anchorY" value="-198093.17188"/>
      <inkml:brushProperty name="scaleFactor" value="0.5"/>
    </inkml:brush>
  </inkml:definitions>
  <inkml:trace contextRef="#ctx0" brushRef="#br0">0 61 24575,'0'0'0,"0"-4"0,5-2 0,1-5 0,-1-4 0,4 2 0,-1 1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1.598"/>
    </inkml:context>
    <inkml:brush xml:id="br0">
      <inkml:brushProperty name="width" value="0.35" units="cm"/>
      <inkml:brushProperty name="height" value="0.35" units="cm"/>
      <inkml:brushProperty name="color" value="#EEB3A6"/>
      <inkml:brushProperty name="inkEffects" value="rosegold"/>
      <inkml:brushProperty name="anchorX" value="-412794.34375"/>
      <inkml:brushProperty name="anchorY" value="-199047.73438"/>
      <inkml:brushProperty name="scaleFactor" value="0.5"/>
    </inkml:brush>
  </inkml:definitions>
  <inkml:trace contextRef="#ctx0" brushRef="#br0">0 0 24575,'0'0'0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2.009"/>
    </inkml:context>
    <inkml:brush xml:id="br0">
      <inkml:brushProperty name="width" value="0.35" units="cm"/>
      <inkml:brushProperty name="height" value="0.35" units="cm"/>
      <inkml:brushProperty name="color" value="#EEB3A6"/>
      <inkml:brushProperty name="inkEffects" value="rosegold"/>
      <inkml:brushProperty name="anchorX" value="-413810.34375"/>
      <inkml:brushProperty name="anchorY" value="-200063.73438"/>
      <inkml:brushProperty name="scaleFactor" value="0.5"/>
    </inkml:brush>
  </inkml:definitions>
  <inkml:trace contextRef="#ctx0" brushRef="#br0">1 1 24575,'0'0'0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2.422"/>
    </inkml:context>
    <inkml:brush xml:id="br0">
      <inkml:brushProperty name="width" value="0.35" units="cm"/>
      <inkml:brushProperty name="height" value="0.35" units="cm"/>
      <inkml:brushProperty name="color" value="#EEB3A6"/>
      <inkml:brushProperty name="inkEffects" value="rosegold"/>
      <inkml:brushProperty name="anchorX" value="-414826.34375"/>
      <inkml:brushProperty name="anchorY" value="-201079.73438"/>
      <inkml:brushProperty name="scaleFactor" value="0.5"/>
    </inkml:brush>
  </inkml:definitions>
  <inkml:trace contextRef="#ctx0" brushRef="#br0">11 1 24575,'0'0'0,"-5"0"0,-1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2.794"/>
    </inkml:context>
    <inkml:brush xml:id="br0">
      <inkml:brushProperty name="width" value="0.35" units="cm"/>
      <inkml:brushProperty name="height" value="0.35" units="cm"/>
      <inkml:brushProperty name="color" value="#EEB3A6"/>
      <inkml:brushProperty name="inkEffects" value="rosegold"/>
      <inkml:brushProperty name="anchorX" value="-413799.5"/>
      <inkml:brushProperty name="anchorY" value="-200063.73438"/>
      <inkml:brushProperty name="scaleFactor" value="0.5"/>
    </inkml:brush>
  </inkml:definitions>
  <inkml:trace contextRef="#ctx0" brushRef="#br0">16 11 24575,'0'0'0,"-4"0"0,-2-5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1:29.242"/>
    </inkml:context>
    <inkml:brush xml:id="br0">
      <inkml:brushProperty name="width" value="0.2" units="cm"/>
      <inkml:brushProperty name="height" value="0.2" units="cm"/>
      <inkml:brushProperty name="color" value="#EEB3A6"/>
      <inkml:brushProperty name="inkEffects" value="rosegold"/>
      <inkml:brushProperty name="anchorX" value="-45372.375"/>
      <inkml:brushProperty name="anchorY" value="-22823.4668"/>
      <inkml:brushProperty name="scaleFactor" value="0.5"/>
    </inkml:brush>
  </inkml:definitions>
  <inkml:trace contextRef="#ctx0" brushRef="#br0">788 677 24575,'0'0'0,"-4"-8"0,-7-9 0,1-3 0,0-4 0,-2-1 0,2-2 0,-3 1 0,2 0 0,-3 5 0,3 0 0,2 1 0,-2 4 0,7 4 0,2 9 0,7 4 0,2 7 0,-1-4 0,0-6 0,-7-1 0,-1-6 0,-7-6 0,1-3 0,-5-4 0,-3-1 0,1-3 0,3 1 0,-1 4 0,2 10 0,12 12 0,-1-1 0,0 0 0,0-1 0,0 1 0,-1 0 0,1 0 0,0 0 0,0 0 0,0 0 0,0 0 0,0 0 0,0 0 0,-1 0 0,1 0 0,0 0 0,0 0 0,0 0 0,0 0 0,0 0 0,0 1 0,0-1 0,-1 0 0,1 0 0,0 0 0,0 0 0,0 0 0,0 0 0,0 0 0,0 0 0,0 0 0,0 0 0,-1 0 0,1 0 0,0 1 0,0-1 0,0 0 0,0 0 0,0 0 0,0 0 0,0 0 0,0 0 0,0 0 0,0 1 0,0-1 0,0 0 0,0 0 0,0 0 0,0 0 0,0 0 0,0 0 0,0 1 0,0-1 0,0 0 0,0 0 0,0 0 0,0 0 0,0 0 0,0 1 0,5 13 0,7 8 0,6 4 0,9 1 0,2 2 0,2-6 0,0-1 0,3-1 0,-1 1 0,-1 0 0,-6 2 0,-8-11 0,-7-8 0,-4-16 0,-14-8 0,-8-11 0,-7-3 0,-3 4 0,4-3 0,-7 0 0,1 7 0,-1-3 0,1 1 0,-5 0 0,1 5 0,0 7 0,-4-1 0,7 0 0,1-2 0,2 3 0,6 8 0,6 9 0,4 14 0,5 11 0,2 10 0,7 6 0,5 6 0,12 2 0,-2-4 0,8-5 0,1-5 0,1-5 0,-1-9 0,5-2 0,-7-2 0,-1 1 0,-1-4 0,-1-4 0,-6-9 0,-4-8 0,-5-9 0,-4-5 0,-3-3 0,-2-3 0,-5-7 0,-6 5 0,0 1 0,-4 1 0,-3 5 0,2 1 0,-2-5 0,-1-1 0,-1-2 0,2 0 0,0 5 0,-1 6 0,3 10 0,-1 10 0,4 14 0,3 6 0,3 4 0,3 1 0,3 1 0,0-11 0,2-12 0,-6-6 0,-4-8 0,-1-8 0,-3-4 0,-4 1 0,-8-2 0,-3-1 0,-6-1 0,0 3 0,1 0 0,1 0 0,3-2 0,1 4 0,1-1 0,2 4 0,5-1 0,1 3 0,4-2 0,0 3 0,-1-3 0,-3 4 0,-2-4 0,4-2 0,-2 3 0,5-3 0,3 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3.162"/>
    </inkml:context>
    <inkml:brush xml:id="br0">
      <inkml:brushProperty name="width" value="0.35" units="cm"/>
      <inkml:brushProperty name="height" value="0.35" units="cm"/>
      <inkml:brushProperty name="color" value="#EEB3A6"/>
      <inkml:brushProperty name="inkEffects" value="rosegold"/>
      <inkml:brushProperty name="anchorX" value="-412767.21875"/>
      <inkml:brushProperty name="anchorY" value="-199036.92188"/>
      <inkml:brushProperty name="scaleFactor" value="0.5"/>
    </inkml:brush>
  </inkml:definitions>
  <inkml:trace contextRef="#ctx0" brushRef="#br0">1 0 24575,'0'0'0,"4"0"0,3 5 0,-2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3.582"/>
    </inkml:context>
    <inkml:brush xml:id="br0">
      <inkml:brushProperty name="width" value="0.35" units="cm"/>
      <inkml:brushProperty name="height" value="0.35" units="cm"/>
      <inkml:brushProperty name="color" value="#EEB3A6"/>
      <inkml:brushProperty name="inkEffects" value="rosegold"/>
      <inkml:brushProperty name="anchorX" value="-413799.5"/>
      <inkml:brushProperty name="anchorY" value="-200063.25"/>
      <inkml:brushProperty name="scaleFactor" value="0.5"/>
    </inkml:brush>
  </inkml:definitions>
  <inkml:trace contextRef="#ctx0" brushRef="#br0">0 0 24575,'0'0'0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3.988"/>
    </inkml:context>
    <inkml:brush xml:id="br0">
      <inkml:brushProperty name="width" value="0.35" units="cm"/>
      <inkml:brushProperty name="height" value="0.35" units="cm"/>
      <inkml:brushProperty name="color" value="#EEB3A6"/>
      <inkml:brushProperty name="inkEffects" value="rosegold"/>
      <inkml:brushProperty name="anchorX" value="-414815.5"/>
      <inkml:brushProperty name="anchorY" value="-201079.25"/>
      <inkml:brushProperty name="scaleFactor" value="0.5"/>
    </inkml:brush>
  </inkml:definitions>
  <inkml:trace contextRef="#ctx0" brushRef="#br0">16 1 24575,'0'0'0,"0"4"0,-5 2 0,-1 4 0,1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4.385"/>
    </inkml:context>
    <inkml:brush xml:id="br0">
      <inkml:brushProperty name="width" value="0.35" units="cm"/>
      <inkml:brushProperty name="height" value="0.35" units="cm"/>
      <inkml:brushProperty name="color" value="#EEB3A6"/>
      <inkml:brushProperty name="inkEffects" value="rosegold"/>
      <inkml:brushProperty name="anchorX" value="-413783.96875"/>
      <inkml:brushProperty name="anchorY" value="-200093.39063"/>
      <inkml:brushProperty name="scaleFactor" value="0.5"/>
    </inkml:brush>
  </inkml:definitions>
  <inkml:trace contextRef="#ctx0" brushRef="#br0">1 1 24575,'0'0'0,"0"4"0,0 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4.743"/>
    </inkml:context>
    <inkml:brush xml:id="br0">
      <inkml:brushProperty name="width" value="0.35" units="cm"/>
      <inkml:brushProperty name="height" value="0.35" units="cm"/>
      <inkml:brushProperty name="color" value="#EEB3A6"/>
      <inkml:brushProperty name="inkEffects" value="rosegold"/>
      <inkml:brushProperty name="anchorX" value="-414799.96875"/>
      <inkml:brushProperty name="anchorY" value="-201119.70313"/>
      <inkml:brushProperty name="scaleFactor" value="0.5"/>
    </inkml:brush>
  </inkml:definitions>
  <inkml:trace contextRef="#ctx0" brushRef="#br0">0 11 24575,'0'0'0,"0"-4"0,0-2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5.075"/>
    </inkml:context>
    <inkml:brush xml:id="br0">
      <inkml:brushProperty name="width" value="0.35" units="cm"/>
      <inkml:brushProperty name="height" value="0.35" units="cm"/>
      <inkml:brushProperty name="color" value="#EEB3A6"/>
      <inkml:brushProperty name="inkEffects" value="rosegold"/>
      <inkml:brushProperty name="anchorX" value="-415815.96875"/>
      <inkml:brushProperty name="anchorY" value="-202125.39063"/>
      <inkml:brushProperty name="scaleFactor" value="0.5"/>
    </inkml:brush>
  </inkml:definitions>
  <inkml:trace contextRef="#ctx0" brushRef="#br0">1 1 24575,'0'0'0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7:15.654"/>
    </inkml:context>
    <inkml:brush xml:id="br0">
      <inkml:brushProperty name="width" value="0.35" units="cm"/>
      <inkml:brushProperty name="height" value="0.35" units="cm"/>
      <inkml:brushProperty name="color" value="#EEB3A6"/>
      <inkml:brushProperty name="inkEffects" value="rosegold"/>
      <inkml:brushProperty name="anchorX" value="-416831.96875"/>
      <inkml:brushProperty name="anchorY" value="-203141.39063"/>
      <inkml:brushProperty name="scaleFactor" value="0.5"/>
    </inkml:brush>
  </inkml:definitions>
  <inkml:trace contextRef="#ctx0" brushRef="#br0">0 0 24575,'0'0'0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28.789"/>
    </inkml:context>
    <inkml:brush xml:id="br0">
      <inkml:brushProperty name="width" value="0.35" units="cm"/>
      <inkml:brushProperty name="height" value="0.35" units="cm"/>
      <inkml:brushProperty name="color" value="#EEB3A6"/>
      <inkml:brushProperty name="inkEffects" value="rosegold"/>
      <inkml:brushProperty name="anchorX" value="-417847.96875"/>
      <inkml:brushProperty name="anchorY" value="-204157.39063"/>
      <inkml:brushProperty name="scaleFactor" value="0.5"/>
    </inkml:brush>
  </inkml:definitions>
  <inkml:trace contextRef="#ctx0" brushRef="#br0">1 0 24575,'0'0'0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0.422"/>
    </inkml:context>
    <inkml:brush xml:id="br0">
      <inkml:brushProperty name="width" value="0.35" units="cm"/>
      <inkml:brushProperty name="height" value="0.35" units="cm"/>
      <inkml:brushProperty name="color" value="#EEB3A6"/>
      <inkml:brushProperty name="inkEffects" value="rosegold"/>
      <inkml:brushProperty name="anchorX" value="-418863.96875"/>
      <inkml:brushProperty name="anchorY" value="-205173.39063"/>
      <inkml:brushProperty name="scaleFactor" value="0.5"/>
    </inkml:brush>
  </inkml:definitions>
  <inkml:trace contextRef="#ctx0" brushRef="#br0">0 0 24575,'0'0'0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1.620"/>
    </inkml:context>
    <inkml:brush xml:id="br0">
      <inkml:brushProperty name="width" value="0.35" units="cm"/>
      <inkml:brushProperty name="height" value="0.35" units="cm"/>
      <inkml:brushProperty name="color" value="#EEB3A6"/>
      <inkml:brushProperty name="inkEffects" value="rosegold"/>
      <inkml:brushProperty name="anchorX" value="-419879.96875"/>
      <inkml:brushProperty name="anchorY" value="-206189.39063"/>
      <inkml:brushProperty name="scaleFactor" value="0.5"/>
    </inkml:brush>
  </inkml:definitions>
  <inkml:trace contextRef="#ctx0" brushRef="#br0">1 0 24575,'0'0'0,"4"0"0,7 0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2:16.281"/>
    </inkml:context>
    <inkml:brush xml:id="br0">
      <inkml:brushProperty name="width" value="0.2" units="cm"/>
      <inkml:brushProperty name="height" value="0.2" units="cm"/>
      <inkml:brushProperty name="color" value="#EEB3A6"/>
      <inkml:brushProperty name="inkEffects" value="rosegold"/>
      <inkml:brushProperty name="anchorX" value="-43569.57813"/>
      <inkml:brushProperty name="anchorY" value="-21130.81836"/>
      <inkml:brushProperty name="scaleFactor" value="0.5"/>
    </inkml:brush>
  </inkml:definitions>
  <inkml:trace contextRef="#ctx0" brushRef="#br0">1606 668 24575,'0'0'0,"4"0"0,2 5 0,4 0 0,4 0 0,4-1 0,-2 4 0,-2 5 0,0-2 0,3-1 0,-4 2 0,3-2 0,1-2 0,-2 2 0,2-1 0,1 2 0,2-1 0,-3 3 0,1-2 0,1 3 0,2-3 0,-4 3 0,1-2 0,1-3 0,-3 2 0,1-2 0,-4 2 0,2-1 0,1-2 0,3-2 0,-3 2 0,2-1 0,-4 4 0,-4 3 0,2 0 0,2 1 0,-1 3 0,1-2 0,3 1 0,3 1 0,-3 2 0,1-3 0,1-3 0,-3 0 0,1-3 0,-4 1 0,2 4 0,2 2 0,-3 2 0,2-2 0,-3 1 0,1-5 0,-2 2 0,2-3 0,2 1 0,-2 2 0,2 3 0,-3 2 0,2-3 0,-3 0 0,2-3 0,-3 1 0,-2 1 0,1-2 0,4-4 0,-2 2 0,-2 1 0,-3 4 0,2-3 0,-1 2 0,3-4 0,-1 3 0,-7-4 0,-8-2 0,-11-4 0,-12-2 0,-9-3 0,-7-5 0,-4-2 0,3 0 0,3 1 0,5 2 0,5 0 0,3 2 0,2-5 0,3 1 0,-1 0 0,6-4 0,0 1 0,0 2 0,4-4 0,-1 1 0,-2 2 0,-1 2 0,-3 2 0,-6 1 0,-1 1 0,-1-4 0,1 1 0,1-1 0,0 1 0,2 1 0,0 2 0,1 0 0,1 0 0,-1 1 0,0 1 0,0-1 0,1 0 0,-1 0 0,0 0 0,0 0 0,0 0 0,0 0 0,0 0 0,1 0 0,-1 0 0,0 0 0,-5 0 0,0 0 0,0-5 0,-4 0 0,1 0 0,1 1 0,-3 1 0,-4 1 0,2 1 0,2 1 0,2 0 0,4-5 0,1-1 0,2 1 0,11-4 0,11-4 0,10 1 0,13-3 0,2-3 0,3 3 0,1-2 0,1 4 0,0-3 0,0 4 0,-6-2 0,0 3 0,0 2 0,1 3 0,6 2 0,1 3 0,1 0 0,0 1 0,8 1 0,5-1 0,0 1 0,2-1 0,1 0 0,2 1 0,7-1 0,-5 0 0,6 0 0,-1 0 0,0 0 0,-6 0 0,-6 0 0,-6 5 0,-4 0 0,-5 0 0,-1-1 0,-7 4 0,-20-7 0,1-1 0,1 0 0,-1 1 0,0-1 0,1 0 0,-1 1 0,1-1 0,-1 1 0,0-1 0,0 1 0,1-1 0,-1 1 0,0-1 0,0 1 0,0-1 0,1 1 0,-1-1 0,0 1 0,0-1 0,0 1 0,0-1 0,0 1 0,0 0 0,-2 16 0,-9-2 0,-5-3 0,-6-3 0,-2-3 0,-1-3 0,-2-2 0,1 5 0,0-2 0,0 1 0,-5-2 0,-4 0 0,-5-2 0,-5 0 0,3-1 0,3 0 0,9 5 0,4 0 0,8 5 0,11-1 0,15 4 0,14-2 0,7 3 0,8-2 0,6 3 0,-1-4 0,2-2 0,2-3 0,-4-2 0,-9-7 0,-14-1 0,-20 3 0,1 1 0,0 0 0,1 0 0,-1-1 0,0 1 0,0 0 0,0 0 0,0 0 0,1-1 0,-1 1 0,0 0 0,0 0 0,0-1 0,0 1 0,0 0 0,0 0 0,0-1 0,1 1 0,-1 0 0,0 0 0,0-1 0,0 1 0,0 0 0,0-1 0,0 1 0,0 0 0,-1 0 0,1-1 0,0 1 0,0 0 0,0 0 0,0-1 0,0 1 0,0 0 0,0 0 0,-1-1 0,1 1 0,0 0 0,0 0 0,0-1 0,-18-13 0,-8-5 0,-15-8 0,-7-7 0,-10-6 0,4 4 0,-5-2 0,1 4 0,1-4 0,2 3 0,2-3 0,7 7 0,6 3 0,5 8 0,-1 0 0,9 2 0,2 3 0,2 4 0,10 4 0,11 3 0,9 2 0,8 7 0,6 6 0,8 0 0,8-1 0,5 3 0,9 3 0,-2-3 0,6 3 0,6 2 0,-6-3 0,-1 2 0,-2-4 0,-6 2 0,-12-8 0,-15-8 0,-18 2 0,-1-1 0,0 0 0,0 0 0,0 0 0,0 0 0,1 0 0,-1 0 0,0 0 0,0 0 0,0 0 0,0 0 0,1 0 0,-1 0 0,0 0 0,0 0 0,0 0 0,0-1 0,0 1 0,1 0 0,-1 0 0,0 0 0,0 0 0,0 0 0,0 0 0,0-1 0,0 1 0,1 0 0,-1 0 0,0 0 0,0 0 0,0-1 0,0 1 0,0 0 0,0 0 0,0 0 0,0 0 0,0-1 0,0 1 0,0 0 0,0 0 0,0 0 0,0 0 0,0-1 0,0 1 0,-8-11 0,-19-9 0,-10-5 0,-15-8 0,-9-1 0,-2 1 0,-5-4 0,-3-3 0,-2 1 0,4 3 0,0 3 0,-2 4 0,0 6 0,4 2 0,4 1 0,9 5 0,14 9 0,13 8 0,25-1 0,1-1 0,0 1 0,0-1 0,0 1 0,0-1 0,0 1 0,0 0 0,0-1 0,0 1 0,0 0 0,0 0 0,0 0 0,0 0 0,0 1 0,0 0 0,1-1 0,-1 0 0,1 1 0,-1 0 0,1-1 0,0 1 0,0-1 0,0 1 0,-1-1 0,1 1 0,1 0 0,-1 1 0,8 25 0,8 6 0,11 7 0,3 4 0,7-2 0,-1-3 0,-1 0 0,8-3 0,3-4 0,2-2 0,-3-3 0,-4-2 0,-5-5 0,-5-2 0,-3-5 0,-2-4 0,-6-9 0,-6-7 0,-5-8 0,-10-11 0,-7 2 0,-2-7 0,-10-1 0,-3 1 0,-9 0 0,0-3 0,4 1 0,2 1 0,1 1 0,7 2 0,-1 6 0,0 7 0,9 5 0,4 9 0,9 5 0,7 1 0,2 5 0,3-1 0,4-1 0,2 3 0,2-1 0,2 2 0,0-2 0,0-1 0,-4-8 0,-6-7 0,-9-8 0,-6-4 0,-7-5 0,-7-6 0,-5-7 0,2-1 0,-3 6 0,5 3 0,-2 7 0,4 2 0,-2 6 0,4 8 0,7 10 0,8 7 0,3 7 0,6-1 0,3-3 0,5-4 0,-3 1 0,-3-7 0,-5-8 0,-4-8 0,-7-6 0,-8-4 0,-2-3 0,-4-2 0,-3 0 0,2-1 0,3 1 0,-1 0 0,-7 1 0,-7-1 0,-8-4 0,-6 0 0,1 0 0,7 11 0,8 11 0,15 7 0,6 9 0,11 11 0,8 1 0,5 3 0,4 1 0,7 1 0,1-5 0,1 1 0,-1-1 0,-7-9 0,-6-9 0,-18-3 0,0 1 0,1 0 0,-1 0 0,0-1 0,1 1 0,-1 0 0,1-1 0,-1 1 0,0 0 0,1-1 0,-1 1 0,0-1 0,1 1 0,-1-1 0,0 1 0,0-1 0,0 1 0,1-1 0,-1 1 0,0-1 0,0 1 0,0-1 0,0 1 0,0-1 0,0 0 0,-4-14 0,-8-5 0,-7-3 0,-5-2 0,-1 0 0,-7-1 0,-5-5 0,0 0 0,1 5 0,3 2 0,3 1 0,2 0 0,1 5 0,7 10 0,5 9 0,6 14 0,4 8 0,3 4 0,6 2 0,7 0 0,6 0 0,3-6 0,-1-1 0,-4-1 0,0-5 0,-3 1 0,2-5 0,-4-7 0,-1-9 0,-4-8 0,-7-6 0,-1-4 0,-7-3 0,-4-1 0,-5-1 0,3 1 0,-3 0 0,4 0 0,-2 0 0,-1 1 0,-1 5 0,-3 5 0,4 11 0,-1 8 0,5 14 0,3 6 0,4 4 0,3 7 0,3 4 0,0 0 0,7-7 0,4-3 0,6-3 0,-1-2 0,3-1 0,1 1 0,3-6 0,-4-14 0,-18-4 0,1 0 0,0 0 0,0 0 0,0 0 0,0 0 0,-1-1 0,1 1 0,0 0 0,0-1 0,0 1 0,-1-1 0,1 1 0,0-1 0,0 1 0,-1-1 0,2 0 0,7-19 0,-8-12 0,-3-13 0,-3-6 0,-4 1 0,-5-1 0,-4 1 0,-8 5 0,2 6 0,0 4 0,-1 5 0,0 8 0,5 11 0,6 12 0,4 15 0,5 7 0,2 10 0,8 7 0,5 0 0,7-2 0,-2 2 0,3-8 0,-3-3 0,-3-3 0,1-6 0,-3-17 0,-3-15 0,-7-14 0,-7-6 0,-7-8 0,-5 1 0,-4 1 0,-2 3 0,-1 4 0,0 7 0,0 3 0,0 0 0,5 1 0,1 3 0,4 10 0,6 9 0,3 9 0,4 6 0,1 5 0,2 3 0,1 1 0,0 1 0,0 4 0,4 1 0,6-1 0,4-2 0,0 0 0,2-2 0,3-1 0,-4-1 0,-3 0 0,-5-10 0,-2-11 0,-4-15 0,-6-13 0,-6-11 0,-6-8 0,-4-1 0,-3 8 0,3-1 0,-1 9 0,5 2 0,-1 8 0,0 6 0,2 0 0,4 13 0,4 13 0,3 13 0,1 5 0,3 6 0,0 1 0,1-2 0,-1 2 0,1-3 0,-1-3 0,1-2 0,-1-3 0,0-11 0,0-12 0,0-15 0,0-15 0,-5-5 0,-1-9 0,-4-4 0,1 0 0,-4-1 0,-4 3 0,3 5 0,-2 8 0,2 3 0,-1 8 0,3 11 0,3 10 0,3 13 0,2 7 0,2 14 0,-3 7 0,0 5 0,0 2 0,1 6 0,1-5 0,7 5 0,5-2 0,1-6 0,5-2 0,-3-6 0,4-5 0,-4-15 0,-2-14 0,-3-12 0,-3-15 0,-2-12 0,-2-9 0,0-6 0,0-4 0,-1-2 0,1-5 0,-1 4 0,1-3 0,0 0 0,0 2 0,-1 0 0,-3 12 0,-1 1 0,-1 6 0,-3 9 0,1 2 0,1 18 0,2 15 0,-3 16 0,1 16 0,1 3 0,-4 10 0,2 2 0,1 1 0,2-1 0,2-2 0,1-6 0,1-1 0,1-6 0,0-6 0,6-8 0,-1-4 0,1-12 0,-1-11 0,-2-14 0,-1-8 0,-1-10 0,0-2 0,-7-1 0,1-3 0,-1 2 0,-3-3 0,0-2 0,-3-4 0,2-1 0,-4-2 0,3 4 0,-3 4 0,3 0 0,-3 8 0,-2 0 0,-4 2 0,4 11 0,-2 12 0,4 11 0,3 10 0,4 6 0,3 4 0,2 2 0,2-9 0,0-10 0,1-10 0,-6-10 0,1-1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2.154"/>
    </inkml:context>
    <inkml:brush xml:id="br0">
      <inkml:brushProperty name="width" value="0.35" units="cm"/>
      <inkml:brushProperty name="height" value="0.35" units="cm"/>
      <inkml:brushProperty name="color" value="#EEB3A6"/>
      <inkml:brushProperty name="inkEffects" value="rosegold"/>
      <inkml:brushProperty name="anchorX" value="-420921.8125"/>
      <inkml:brushProperty name="anchorY" value="-207205.39063"/>
      <inkml:brushProperty name="scaleFactor" value="0.5"/>
    </inkml:brush>
  </inkml:definitions>
  <inkml:trace contextRef="#ctx0" brushRef="#br0">1 1 24575,'0'0'0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2.891"/>
    </inkml:context>
    <inkml:brush xml:id="br0">
      <inkml:brushProperty name="width" value="0.35" units="cm"/>
      <inkml:brushProperty name="height" value="0.35" units="cm"/>
      <inkml:brushProperty name="color" value="#EEB3A6"/>
      <inkml:brushProperty name="inkEffects" value="rosegold"/>
      <inkml:brushProperty name="anchorX" value="-421937.8125"/>
      <inkml:brushProperty name="anchorY" value="-208221.39063"/>
      <inkml:brushProperty name="scaleFactor" value="0.5"/>
    </inkml:brush>
  </inkml:definitions>
  <inkml:trace contextRef="#ctx0" brushRef="#br0">0 0 24575,'0'0'0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3.726"/>
    </inkml:context>
    <inkml:brush xml:id="br0">
      <inkml:brushProperty name="width" value="0.35" units="cm"/>
      <inkml:brushProperty name="height" value="0.35" units="cm"/>
      <inkml:brushProperty name="color" value="#EEB3A6"/>
      <inkml:brushProperty name="inkEffects" value="rosegold"/>
      <inkml:brushProperty name="anchorX" value="-422953.8125"/>
      <inkml:brushProperty name="anchorY" value="-209237.39063"/>
      <inkml:brushProperty name="scaleFactor" value="0.5"/>
    </inkml:brush>
  </inkml:definitions>
  <inkml:trace contextRef="#ctx0" brushRef="#br0">0 0 24575,'0'0'0,"0"4"0,0 2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4.168"/>
    </inkml:context>
    <inkml:brush xml:id="br0">
      <inkml:brushProperty name="width" value="0.35" units="cm"/>
      <inkml:brushProperty name="height" value="0.35" units="cm"/>
      <inkml:brushProperty name="color" value="#EEB3A6"/>
      <inkml:brushProperty name="inkEffects" value="rosegold"/>
      <inkml:brushProperty name="anchorX" value="-423969.8125"/>
      <inkml:brushProperty name="anchorY" value="-210263.70313"/>
      <inkml:brushProperty name="scaleFactor" value="0.5"/>
    </inkml:brush>
  </inkml:definitions>
  <inkml:trace contextRef="#ctx0" brushRef="#br0">0 1 24575,'0'0'0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6.554"/>
    </inkml:context>
    <inkml:brush xml:id="br0">
      <inkml:brushProperty name="width" value="0.35" units="cm"/>
      <inkml:brushProperty name="height" value="0.35" units="cm"/>
      <inkml:brushProperty name="color" value="#EEB3A6"/>
      <inkml:brushProperty name="inkEffects" value="rosegold"/>
      <inkml:brushProperty name="anchorX" value="-424985.8125"/>
      <inkml:brushProperty name="anchorY" value="-211279.70313"/>
      <inkml:brushProperty name="scaleFactor" value="0.5"/>
    </inkml:brush>
  </inkml:definitions>
  <inkml:trace contextRef="#ctx0" brushRef="#br0">1 1 24575,'0'0'0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8.314"/>
    </inkml:context>
    <inkml:brush xml:id="br0">
      <inkml:brushProperty name="width" value="0.35" units="cm"/>
      <inkml:brushProperty name="height" value="0.35" units="cm"/>
      <inkml:brushProperty name="color" value="#EEB3A6"/>
      <inkml:brushProperty name="inkEffects" value="rosegold"/>
      <inkml:brushProperty name="anchorX" value="-426001.8125"/>
      <inkml:brushProperty name="anchorY" value="-212295.70313"/>
      <inkml:brushProperty name="scaleFactor" value="0.5"/>
    </inkml:brush>
  </inkml:definitions>
  <inkml:trace contextRef="#ctx0" brushRef="#br0">1 11 24575,'0'0'0,"0"-5"0,0-1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39.166"/>
    </inkml:context>
    <inkml:brush xml:id="br0">
      <inkml:brushProperty name="width" value="0.35" units="cm"/>
      <inkml:brushProperty name="height" value="0.35" units="cm"/>
      <inkml:brushProperty name="color" value="#EEB3A6"/>
      <inkml:brushProperty name="inkEffects" value="rosegold"/>
      <inkml:brushProperty name="anchorX" value="-427017.8125"/>
      <inkml:brushProperty name="anchorY" value="-213301.375"/>
      <inkml:brushProperty name="scaleFactor" value="0.5"/>
    </inkml:brush>
  </inkml:definitions>
  <inkml:trace contextRef="#ctx0" brushRef="#br0">1 1 24575,'0'0'0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0.167"/>
    </inkml:context>
    <inkml:brush xml:id="br0">
      <inkml:brushProperty name="width" value="0.35" units="cm"/>
      <inkml:brushProperty name="height" value="0.35" units="cm"/>
      <inkml:brushProperty name="color" value="#EEB3A6"/>
      <inkml:brushProperty name="inkEffects" value="rosegold"/>
      <inkml:brushProperty name="anchorX" value="-428033.8125"/>
      <inkml:brushProperty name="anchorY" value="-214317.375"/>
      <inkml:brushProperty name="scaleFactor" value="0.5"/>
    </inkml:brush>
  </inkml:definitions>
  <inkml:trace contextRef="#ctx0" brushRef="#br0">0 0 24575,'0'0'0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1.772"/>
    </inkml:context>
    <inkml:brush xml:id="br0">
      <inkml:brushProperty name="width" value="0.35" units="cm"/>
      <inkml:brushProperty name="height" value="0.35" units="cm"/>
      <inkml:brushProperty name="color" value="#EEB3A6"/>
      <inkml:brushProperty name="inkEffects" value="rosegold"/>
      <inkml:brushProperty name="anchorX" value="-429049.8125"/>
      <inkml:brushProperty name="anchorY" value="-215333.375"/>
      <inkml:brushProperty name="scaleFactor" value="0.5"/>
    </inkml:brush>
  </inkml:definitions>
  <inkml:trace contextRef="#ctx0" brushRef="#br0">1 1 24575,'0'0'0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2.186"/>
    </inkml:context>
    <inkml:brush xml:id="br0">
      <inkml:brushProperty name="width" value="0.35" units="cm"/>
      <inkml:brushProperty name="height" value="0.35" units="cm"/>
      <inkml:brushProperty name="color" value="#EEB3A6"/>
      <inkml:brushProperty name="inkEffects" value="rosegold"/>
      <inkml:brushProperty name="anchorX" value="-430065.8125"/>
      <inkml:brushProperty name="anchorY" value="-216349.375"/>
      <inkml:brushProperty name="scaleFactor" value="0.5"/>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3:19.968"/>
    </inkml:context>
    <inkml:brush xml:id="br0">
      <inkml:brushProperty name="width" value="0.2" units="cm"/>
      <inkml:brushProperty name="height" value="0.2" units="cm"/>
      <inkml:brushProperty name="color" value="#EEB3A6"/>
      <inkml:brushProperty name="inkEffects" value="rosegold"/>
      <inkml:brushProperty name="anchorX" value="-40948.50391"/>
      <inkml:brushProperty name="anchorY" value="-19528.75586"/>
      <inkml:brushProperty name="scaleFactor" value="0.5"/>
    </inkml:brush>
  </inkml:definitions>
  <inkml:trace contextRef="#ctx0" brushRef="#br0">502 11 24575,'0'0'0,"0"-4"0,5-2 0,0 6 0,0 5 0,4 3 0,-1 4 0,-1 4 0,-2 4 0,-1 2 0,3 2 0,-1 1 0,-1 1 0,-1 0 0,4-1 0,-1 1 0,-1-1 0,-2 0 0,-1 0 0,-1 0 0,4-5 0,-1 0 0,0 0 0,-1 0 0,4 2 0,-1 1 0,-2 1 0,0 0 0,-2 1 0,-1 0 0,-2 0 0,1 0 0,-1 1 0,4-6 0,1 0 0,0 0 0,4-5 0,-1 2 0,-1 1 0,-2 1 0,-2 3 0,4 1 0,-1 1 0,-1 0 0,-1 1 0,4 1 0,-1-1 0,-1 0 0,-1 0 0,-2 0 0,-1 0 0,-1 0 0,-1 0 0,0 0 0,-1 0 0,1 0 0,0 0 0,0-1 0,4 1 0,1 0 0,5 0 0,0 0 0,3-5 0,-2 0 0,-2 0 0,-3 0 0,-1 2 0,-3 1 0,4 1 0,-1 1 0,-1-1 0,5-4 0,-1 0 0,-2 0 0,-1 1 0,-2 1 0,-1 1 0,-1-9 0,-1-9 0,0-11 0,0-7 0,-5-2 0,-1-4 0,1-1 0,-4-3 0,-4 4 0,1 0 0,-4-1 0,4-1 0,2-2 0,3 0 0,2-1 0,3-1 0,-3 0 0,-1 0 0,2 0 0,-5 5 0,1 0 0,2 0 0,0-1 0,3-1 0,1-1 0,1-1 0,-4 5 0,0-1 0,0 0 0,2-1 0,0-1 0,1-1 0,1-1 0,-4 4 0,0 1 0,0-1 0,1 9 0,1 9 0,1 9 0,1 8 0,1 5 0,0 4 0,0 2 0,0 0 0,1 1 0,-1 0 0,0-1 0,0 0 0,0-1 0,0 0 0,5 0 0,0 0 0,0 0 0,-1-1 0,-1 1 0,4 0 0,-1 0 0,0 0 0,-2 0 0,4-5 0,-1-1 0,4-4 0,-1 1 0,-2-9 0,-2-9 0,-2-7 0,-2-7 0,-1-6 0,-1-2 0,-5 3 0,-1 0 0,1 0 0,-5 3 0,2 1 0,0-2 0,3-1 0,-4 3 0,2 0 0,-4 3 0,2-2 0,1 0 0,2 6 0,2 9 0,2 9 0,1 7 0,6 5 0,0 4 0,6 1 0,4-3 0,-2-1 0,-1 0 0,2 1 0,-4 1 0,3-5 0,-2 1 0,2-4 0,-2 0 0,-2 2 0,-3 2 0,-3 2 0,-1-8 0,-1-10 0,-1-8 0,-6-4 0,-4-1 0,-1-3 0,2-3 0,-4 2 0,3-3 0,2-1 0,-3 2 0,2-1 0,2-2 0,2-1 0,-3 3 0,1-1 0,-3 4 0,0-1 0,3-2 0,-4 2 0,2-1 0,2-2 0,-3 4 0,2-3 0,-4-1 0,2-2 0,2-2 0,-3 4 0,2-1 0,2-1 0,-3 4 0,2-1 0,1-1 0,-3 3 0,2-2 0,-4 5 0,2-3 0,-3 3 0,3-2 0,-4 3 0,3-3 0,-3 3 0,2 8 0,3 7 0,3 7 0,7 2 0,2 4 0,7-2 0,-1 1 0,5-3 0,-2 2 0,2-3 0,-1 2 0,-4 2 0,2-2 0,-1 2 0,1 2 0,-1 2 0,-2 2 0,3-4 0,-2 2 0,3-6 0,-2 2 0,3-4 0,-2 2 0,-2 3 0,-3 1 0,-2-7 0,-2-8 0,-6-4 0,-1-8 0,-1-6 0,1-4 0,-3 1 0,1-1 0,0-1 0,3-2 0,0-1 0,-3 4 0,1-1 0,-4 5 0,0-1 0,3-1 0,-4 3 0,2-1 0,-3 2 0,-3 4 0,1-3 0,3-2 0,-1 2 0,-4 2 0,3-2 0,3-2 0,-3 1 0,-1 3 0,-4 3 0,3-3 0,2-2 0,5-4 0,-2 1 0,2-2 0,-3-1 0,-4 2 0,2-2 0,2 0 0,4-2 0,-3 3 0,-3 4 0,2-1 0,1-2 0,4-2 0,1-2 0,-2 2 0,1 0 0,-4 3 0,1 0 0,1-2 0,-2 2 0,1-1 0,-3-2 0,-4-1 0,3-3 0,1-1 0,0 3 0,1 1 0,-1-1 0,1-1 0,3-2 0,2 0 0,3-1 0,1-1 0,-3 0 0,-5 0 0,0 0 0,-4 5 0,2 5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2.586"/>
    </inkml:context>
    <inkml:brush xml:id="br0">
      <inkml:brushProperty name="width" value="0.35" units="cm"/>
      <inkml:brushProperty name="height" value="0.35" units="cm"/>
      <inkml:brushProperty name="color" value="#EEB3A6"/>
      <inkml:brushProperty name="inkEffects" value="rosegold"/>
      <inkml:brushProperty name="anchorX" value="-431081.8125"/>
      <inkml:brushProperty name="anchorY" value="-217365.375"/>
      <inkml:brushProperty name="scaleFactor" value="0.5"/>
    </inkml:brush>
  </inkml:definitions>
  <inkml:trace contextRef="#ctx0" brushRef="#br0">0 1 24575,'0'0'0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3.158"/>
    </inkml:context>
    <inkml:brush xml:id="br0">
      <inkml:brushProperty name="width" value="0.35" units="cm"/>
      <inkml:brushProperty name="height" value="0.35" units="cm"/>
      <inkml:brushProperty name="color" value="#EEB3A6"/>
      <inkml:brushProperty name="inkEffects" value="rosegold"/>
      <inkml:brushProperty name="anchorX" value="-432097.8125"/>
      <inkml:brushProperty name="anchorY" value="-218381.375"/>
      <inkml:brushProperty name="scaleFactor" value="0.5"/>
    </inkml:brush>
  </inkml:definitions>
  <inkml:trace contextRef="#ctx0" brushRef="#br0">0 0 24575,'0'0'0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4.257"/>
    </inkml:context>
    <inkml:brush xml:id="br0">
      <inkml:brushProperty name="width" value="0.35" units="cm"/>
      <inkml:brushProperty name="height" value="0.35" units="cm"/>
      <inkml:brushProperty name="color" value="#EEB3A6"/>
      <inkml:brushProperty name="inkEffects" value="rosegold"/>
      <inkml:brushProperty name="anchorX" value="-433113.8125"/>
      <inkml:brushProperty name="anchorY" value="-219397.375"/>
      <inkml:brushProperty name="scaleFactor" value="0.5"/>
    </inkml:brush>
  </inkml:definitions>
  <inkml:trace contextRef="#ctx0" brushRef="#br0">0 0 24575,'0'0'0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5.098"/>
    </inkml:context>
    <inkml:brush xml:id="br0">
      <inkml:brushProperty name="width" value="0.35" units="cm"/>
      <inkml:brushProperty name="height" value="0.35" units="cm"/>
      <inkml:brushProperty name="color" value="#EEB3A6"/>
      <inkml:brushProperty name="inkEffects" value="rosegold"/>
      <inkml:brushProperty name="anchorX" value="-434129.8125"/>
      <inkml:brushProperty name="anchorY" value="-220413.375"/>
      <inkml:brushProperty name="scaleFactor" value="0.5"/>
    </inkml:brush>
  </inkml:definitions>
  <inkml:trace contextRef="#ctx0" brushRef="#br0">0 0 24575,'0'0'0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5.918"/>
    </inkml:context>
    <inkml:brush xml:id="br0">
      <inkml:brushProperty name="width" value="0.35" units="cm"/>
      <inkml:brushProperty name="height" value="0.35" units="cm"/>
      <inkml:brushProperty name="color" value="#EEB3A6"/>
      <inkml:brushProperty name="inkEffects" value="rosegold"/>
      <inkml:brushProperty name="anchorX" value="-435145.8125"/>
      <inkml:brushProperty name="anchorY" value="-221429.375"/>
      <inkml:brushProperty name="scaleFactor" value="0.5"/>
    </inkml:brush>
  </inkml:definitions>
  <inkml:trace contextRef="#ctx0" brushRef="#br0">0 10 24575,'0'0'0,"0"-4"0,0-2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6.722"/>
    </inkml:context>
    <inkml:brush xml:id="br0">
      <inkml:brushProperty name="width" value="0.35" units="cm"/>
      <inkml:brushProperty name="height" value="0.35" units="cm"/>
      <inkml:brushProperty name="color" value="#EEB3A6"/>
      <inkml:brushProperty name="inkEffects" value="rosegold"/>
      <inkml:brushProperty name="anchorX" value="-436161.8125"/>
      <inkml:brushProperty name="anchorY" value="-222435.07813"/>
      <inkml:brushProperty name="scaleFactor" value="0.5"/>
    </inkml:brush>
  </inkml:definitions>
  <inkml:trace contextRef="#ctx0" brushRef="#br0">0 0 24575,'0'0'0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7.443"/>
    </inkml:context>
    <inkml:brush xml:id="br0">
      <inkml:brushProperty name="width" value="0.35" units="cm"/>
      <inkml:brushProperty name="height" value="0.35" units="cm"/>
      <inkml:brushProperty name="color" value="#EEB3A6"/>
      <inkml:brushProperty name="inkEffects" value="rosegold"/>
      <inkml:brushProperty name="anchorX" value="-437177.8125"/>
      <inkml:brushProperty name="anchorY" value="-223451.07813"/>
      <inkml:brushProperty name="scaleFactor" value="0.5"/>
    </inkml:brush>
  </inkml:definitions>
  <inkml:trace contextRef="#ctx0" brushRef="#br0">1 1 24575,'0'0'0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8.056"/>
    </inkml:context>
    <inkml:brush xml:id="br0">
      <inkml:brushProperty name="width" value="0.35" units="cm"/>
      <inkml:brushProperty name="height" value="0.35" units="cm"/>
      <inkml:brushProperty name="color" value="#EEB3A6"/>
      <inkml:brushProperty name="inkEffects" value="rosegold"/>
      <inkml:brushProperty name="anchorX" value="-438193.8125"/>
      <inkml:brushProperty name="anchorY" value="-224467.07813"/>
      <inkml:brushProperty name="scaleFactor" value="0.5"/>
    </inkml:brush>
  </inkml:definitions>
  <inkml:trace contextRef="#ctx0" brushRef="#br0">11 1 24575,'0'0'0,"-5"0"0,-1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48.616"/>
    </inkml:context>
    <inkml:brush xml:id="br0">
      <inkml:brushProperty name="width" value="0.35" units="cm"/>
      <inkml:brushProperty name="height" value="0.35" units="cm"/>
      <inkml:brushProperty name="color" value="#EEB3A6"/>
      <inkml:brushProperty name="inkEffects" value="rosegold"/>
      <inkml:brushProperty name="anchorX" value="-437167.46875"/>
      <inkml:brushProperty name="anchorY" value="-223451.07813"/>
      <inkml:brushProperty name="scaleFactor" value="0.5"/>
    </inkml:brush>
  </inkml:definitions>
  <inkml:trace contextRef="#ctx0" brushRef="#br0">0 11 24575,'0'0'0,"0"-4"0,0-2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0.140"/>
    </inkml:context>
    <inkml:brush xml:id="br0">
      <inkml:brushProperty name="width" value="0.35" units="cm"/>
      <inkml:brushProperty name="height" value="0.35" units="cm"/>
      <inkml:brushProperty name="color" value="#EEB3A6"/>
      <inkml:brushProperty name="inkEffects" value="rosegold"/>
      <inkml:brushProperty name="anchorX" value="-438183.46875"/>
      <inkml:brushProperty name="anchorY" value="-224456.25"/>
      <inkml:brushProperty name="scaleFactor" value="0.5"/>
    </inkml:brush>
  </inkml:definitions>
  <inkml:trace contextRef="#ctx0" brushRef="#br0">11 1 24575,'0'0'0,"-4"0"0,-2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38:59.289"/>
    </inkml:context>
    <inkml:brush xml:id="br0">
      <inkml:brushProperty name="width" value="0.05" units="cm"/>
      <inkml:brushProperty name="height" value="0.05" units="cm"/>
      <inkml:brushProperty name="color" value="#AE198D"/>
      <inkml:brushProperty name="inkEffects" value="galaxy"/>
      <inkml:brushProperty name="anchorX" value="-17559.8125"/>
      <inkml:brushProperty name="anchorY" value="-5396.63818"/>
      <inkml:brushProperty name="scaleFactor" value="0.5"/>
    </inkml:brush>
  </inkml:definitions>
  <inkml:trace contextRef="#ctx0" brushRef="#br0">1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4:10.980"/>
    </inkml:context>
    <inkml:brush xml:id="br0">
      <inkml:brushProperty name="width" value="0.2" units="cm"/>
      <inkml:brushProperty name="height" value="0.2" units="cm"/>
      <inkml:brushProperty name="color" value="#EEB3A6"/>
      <inkml:brushProperty name="inkEffects" value="rosegold"/>
      <inkml:brushProperty name="anchorX" value="-39431.5"/>
      <inkml:brushProperty name="anchorY" value="-18675.91406"/>
      <inkml:brushProperty name="scaleFactor" value="0.5"/>
    </inkml:brush>
  </inkml:definitions>
  <inkml:trace contextRef="#ctx0" brushRef="#br0">225 579 24575,'0'0'0,"4"0"0,7 0 0,4 4 0,0 6 0,-3 6 0,2 3 0,-3 4 0,2 6 0,3 1 0,3 2 0,2 3 0,2 3 0,1 0 0,-4 3 0,0 2 0,1-3 0,0 2 0,-4 2 0,-3-4 0,-1 2 0,2-4 0,-2-3 0,-3-13 0,-3-14 0,-3-12 0,-7-14 0,-1-7 0,-6-10 0,-5-1 0,1 0 0,-2-2 0,2-3 0,3 2 0,4 3 0,-3 3 0,3 3 0,-4 2 0,1 2 0,-2 1 0,1 1 0,3 0 0,1-1 0,-1 1 0,1 0 0,-4 4 0,2 0 0,1 0 0,2 9 0,3 10 0,1 8 0,1 8 0,1 10 0,0 4 0,0 2 0,1 5 0,-1-1 0,0-1 0,1 2 0,-1-2 0,5-1 0,0-3 0,0-2 0,4-6 0,-1-2 0,-1 0 0,-2-10 0,-1-9 0,-7-8 0,-7-9 0,1-9 0,-6-4 0,3-2 0,1 0 0,-1 1 0,2 2 0,2-4 0,-3 5 0,3 2 0,1-4 0,3 1 0,1-1 0,-4 6 0,2 1 0,0 0 0,-4 6 0,1 9 0,1 14 0,-2 14 0,0 7 0,-3 8 0,-3 6 0,2 0 0,1-3 0,-1-4 0,3-3 0,2-3 0,3-2 0,2-2 0,1-1 0,-3-9 0,0-11 0,0-10 0,-3-9 0,-5-5 0,1-4 0,-3 3 0,3-1 0,2 0 0,-2 0 0,2-1 0,2-1 0,-2 0 0,2-1 0,2 0 0,1 0 0,2 0 0,6 0 0,2 0 0,5 0 0,0 0 0,-1 0 0,-3 0 0,4 0 0,2 5 0,0 1 0,-3-1 0,-2-1 0,3 4 0,-3 0 0,0-2 0,2 3 0,4 5 0,-2-2 0,-1-2 0,-3-3 0,3 3 0,-2-2 0,3-1 0,-1-3 0,3-1 0,3-1 0,2 3 0,-1 1 0,-4-1 0,1 3 0,-3 1 0,2-3 0,-3-1 0,-1-1 0,1 3 0,-1 9 0,-2 9 0,2 10 0,-1 7 0,4 4 0,-2 4 0,-2 1 0,-3 6 0,-1 0 0,-2-1 0,-1 4 0,4-1 0,0-2 0,-1 3 0,0 4 0,-1-2 0,-2-2 0,0-3 0,0-2 0,-1-3 0,0-10 0,4-12 0,1-16 0,0-9 0,-1-10 0,4-9 0,-1-1 0,0-3 0,-2 3 0,-2 3 0,4-2 0,-1-1 0,-1 2 0,-1 3 0,-1 3 0,-2 3 0,0 11 0,4 13 0,0 15 0,0 10 0,-1 5 0,-1 9 0,3 5 0,0 1 0,0 2 0,3 3 0,-1-4 0,3 2 0,0-4 0,-3-3 0,-2-4 0,3-4 0,3-1 0,0 3 0,2-5 0,-2-1 0,-2 0 0,1-6 0,4-5 0,-3-9 0,3-5 0,2-2 0,3-1 0,2 1 0,1-5 0,2 1 0,0 1 0,-5-4 0,-5 6 0,-10 2 0,-9 7 0,-3 6 0,-7 1 0,1 3 0,-2-2 0,-4 3 0,-1 1 0,2 3 0,-1-3 0,4 2 0,0-5 0,2 2 0,4 1 0,3 2 0,3 2 0,1 2 0,2 1 0,0 1 0,1 0 0,0 0 0,-1 0 0,0 1 0,1-1 0,-1 0 0,0 0 0,0 0 0,0 0 0,0 0 0,0 0 0,0 0 0,0-1 0,5-4 0,0 0 0,0 0 0,-1 0 0,-1 2 0,-1 1 0,-1 1 0,0 1 0,-1-1 0,-1 2 0,1-1 0,0 0 0,0 0 0,0 0 0,0 0 0,4 0 0,7-5 0,-1 0 0,4-5 0,-1 0 0,-3 2 0,2 2 0,3-4 0,-3 3 0,-1-10 0,-4-7 0,-3-10 0,-1-6 0,-2-6 0,-1-3 0,-1-1 0,1-2 0,-1 1 0,1-1 0,0 1 0,-1 1 0,1-1 0,0 1 0,0 0 0,0 0 0,0 1 0,0-1 0,-5 5 0,0 0 0,0 0 0,1-1 0,1 0 0,1-2 0,1-1 0,5-1 0,2 1 0,4 3 0,4 6 0,5 5 0,-3 10 0,-2 7 0,-4 8 0,1 5 0,-3 3 0,-1 3 0,2 0 0,-1 0 0,-2 1 0,-2-1 0,-1-1 0,-1 1 0,-2-1 0,5-5 0,0-1 0,0 1 0,-1 1 0,3 1 0,0 1 0,-1 1 0,4-5 0,-2 1 0,-1 0 0,-2 1 0,-2 1 0,-1 1 0,4-4 0,-1 0 0,0 1 0,-1 1 0,-1 1 0,-1 1 0,-1 1 0,4-4 0,0-10 0,0-5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3.741"/>
    </inkml:context>
    <inkml:brush xml:id="br0">
      <inkml:brushProperty name="width" value="0.35" units="cm"/>
      <inkml:brushProperty name="height" value="0.35" units="cm"/>
      <inkml:brushProperty name="color" value="#EEB3A6"/>
      <inkml:brushProperty name="inkEffects" value="rosegold"/>
      <inkml:brushProperty name="anchorX" value="-437157.09375"/>
      <inkml:brushProperty name="anchorY" value="-223440.25"/>
      <inkml:brushProperty name="scaleFactor" value="0.5"/>
    </inkml:brush>
  </inkml:definitions>
  <inkml:trace contextRef="#ctx0" brushRef="#br0">1 0 24575,'0'0'0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4.774"/>
    </inkml:context>
    <inkml:brush xml:id="br0">
      <inkml:brushProperty name="width" value="0.35" units="cm"/>
      <inkml:brushProperty name="height" value="0.35" units="cm"/>
      <inkml:brushProperty name="color" value="#EEB3A6"/>
      <inkml:brushProperty name="inkEffects" value="rosegold"/>
      <inkml:brushProperty name="anchorX" value="-438173.09375"/>
      <inkml:brushProperty name="anchorY" value="-224456.25"/>
      <inkml:brushProperty name="scaleFactor" value="0.5"/>
    </inkml:brush>
  </inkml:definitions>
  <inkml:trace contextRef="#ctx0" brushRef="#br0">0 0 24575,'0'0'0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6.352"/>
    </inkml:context>
    <inkml:brush xml:id="br0">
      <inkml:brushProperty name="width" value="0.35" units="cm"/>
      <inkml:brushProperty name="height" value="0.35" units="cm"/>
      <inkml:brushProperty name="color" value="#EEB3A6"/>
      <inkml:brushProperty name="inkEffects" value="rosegold"/>
      <inkml:brushProperty name="anchorX" value="-439189.09375"/>
      <inkml:brushProperty name="anchorY" value="-225472.25"/>
      <inkml:brushProperty name="scaleFactor" value="0.5"/>
    </inkml:brush>
  </inkml:definitions>
  <inkml:trace contextRef="#ctx0" brushRef="#br0">1 0 24575,'0'0'0,"4"0"0,2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7.310"/>
    </inkml:context>
    <inkml:brush xml:id="br0">
      <inkml:brushProperty name="width" value="0.35" units="cm"/>
      <inkml:brushProperty name="height" value="0.35" units="cm"/>
      <inkml:brushProperty name="color" value="#EEB3A6"/>
      <inkml:brushProperty name="inkEffects" value="rosegold"/>
      <inkml:brushProperty name="anchorX" value="-440215.46875"/>
      <inkml:brushProperty name="anchorY" value="-226488.25"/>
      <inkml:brushProperty name="scaleFactor" value="0.5"/>
    </inkml:brush>
  </inkml:definitions>
  <inkml:trace contextRef="#ctx0" brushRef="#br0">0 0 24575,'0'0'0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8.712"/>
    </inkml:context>
    <inkml:brush xml:id="br0">
      <inkml:brushProperty name="width" value="0.35" units="cm"/>
      <inkml:brushProperty name="height" value="0.35" units="cm"/>
      <inkml:brushProperty name="color" value="#EEB3A6"/>
      <inkml:brushProperty name="inkEffects" value="rosegold"/>
      <inkml:brushProperty name="anchorX" value="-441231.46875"/>
      <inkml:brushProperty name="anchorY" value="-227504.25"/>
      <inkml:brushProperty name="scaleFactor" value="0.5"/>
    </inkml:brush>
  </inkml:definitions>
  <inkml:trace contextRef="#ctx0" brushRef="#br0">0 0 24575,'0'0'0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8:59.589"/>
    </inkml:context>
    <inkml:brush xml:id="br0">
      <inkml:brushProperty name="width" value="0.35" units="cm"/>
      <inkml:brushProperty name="height" value="0.35" units="cm"/>
      <inkml:brushProperty name="color" value="#EEB3A6"/>
      <inkml:brushProperty name="inkEffects" value="rosegold"/>
      <inkml:brushProperty name="anchorX" value="-442247.46875"/>
      <inkml:brushProperty name="anchorY" value="-228520.25"/>
      <inkml:brushProperty name="scaleFactor" value="0.5"/>
    </inkml:brush>
  </inkml:definitions>
  <inkml:trace contextRef="#ctx0" brushRef="#br0">0 0 24575,'0'0'0,"4"0"0,8 0 0,3 0 0,0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0.062"/>
    </inkml:context>
    <inkml:brush xml:id="br0">
      <inkml:brushProperty name="width" value="0.35" units="cm"/>
      <inkml:brushProperty name="height" value="0.35" units="cm"/>
      <inkml:brushProperty name="color" value="#EEB3A6"/>
      <inkml:brushProperty name="inkEffects" value="rosegold"/>
      <inkml:brushProperty name="anchorX" value="-443309.90625"/>
      <inkml:brushProperty name="anchorY" value="-229536.25"/>
      <inkml:brushProperty name="scaleFactor" value="0.5"/>
    </inkml:brush>
  </inkml:definitions>
  <inkml:trace contextRef="#ctx0" brushRef="#br0">0 0 24575,'0'0'0,"5"0"0,1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0.561"/>
    </inkml:context>
    <inkml:brush xml:id="br0">
      <inkml:brushProperty name="width" value="0.35" units="cm"/>
      <inkml:brushProperty name="height" value="0.35" units="cm"/>
      <inkml:brushProperty name="color" value="#EEB3A6"/>
      <inkml:brushProperty name="inkEffects" value="rosegold"/>
      <inkml:brushProperty name="anchorX" value="-444336.21875"/>
      <inkml:brushProperty name="anchorY" value="-230552.25"/>
      <inkml:brushProperty name="scaleFactor" value="0.5"/>
    </inkml:brush>
  </inkml:definitions>
  <inkml:trace contextRef="#ctx0" brushRef="#br0">1 1 24575,'0'0'0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1.324"/>
    </inkml:context>
    <inkml:brush xml:id="br0">
      <inkml:brushProperty name="width" value="0.35" units="cm"/>
      <inkml:brushProperty name="height" value="0.35" units="cm"/>
      <inkml:brushProperty name="color" value="#EEB3A6"/>
      <inkml:brushProperty name="inkEffects" value="rosegold"/>
      <inkml:brushProperty name="anchorX" value="-445352.21875"/>
      <inkml:brushProperty name="anchorY" value="-231568.25"/>
      <inkml:brushProperty name="scaleFactor" value="0.5"/>
    </inkml:brush>
  </inkml:definitions>
  <inkml:trace contextRef="#ctx0" brushRef="#br0">1 1 24575,'0'0'0,"4"0"0,7 0 0,0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2.035"/>
    </inkml:context>
    <inkml:brush xml:id="br0">
      <inkml:brushProperty name="width" value="0.35" units="cm"/>
      <inkml:brushProperty name="height" value="0.35" units="cm"/>
      <inkml:brushProperty name="color" value="#EEB3A6"/>
      <inkml:brushProperty name="inkEffects" value="rosegold"/>
      <inkml:brushProperty name="anchorX" value="-446394.8125"/>
      <inkml:brushProperty name="anchorY" value="-232584.25"/>
      <inkml:brushProperty name="scaleFactor" value="0.5"/>
    </inkml:brush>
  </inkml:definitions>
  <inkml:trace contextRef="#ctx0" brushRef="#br0">1 10 24575,'0'0'0,"0"-4"0,0-2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3:17.263"/>
    </inkml:context>
    <inkml:brush xml:id="br0">
      <inkml:brushProperty name="width" value="0.2" units="cm"/>
      <inkml:brushProperty name="height" value="0.2" units="cm"/>
      <inkml:brushProperty name="color" value="#EEB3A6"/>
      <inkml:brushProperty name="inkEffects" value="rosegold"/>
      <inkml:brushProperty name="anchorX" value="-20143.74023"/>
      <inkml:brushProperty name="anchorY" value="-2379.34155"/>
      <inkml:brushProperty name="scaleFactor" value="0.5"/>
    </inkml:brush>
  </inkml:definitions>
  <inkml:trace contextRef="#ctx0" brushRef="#br0">2630 0 24575,'0'0'0,"-4"4"0,-2 7 0,-4 0 0,1 3 0,1 4 0,-3 2 0,-3-3 0,1 2 0,2 0 0,4 3 0,2 0 0,2 2 0,2 0 0,-4 1 0,-5 0 0,0 0 0,-3 0 0,1 0 0,2 0 0,3 0 0,3 0 0,-3-5 0,1 0 0,1 0 0,-4 1 0,1 0 0,2 2 0,1 1 0,2 1 0,1 0 0,1 0 0,1 0 0,0 0 0,-4 0 0,-2 0 0,1 0 0,-4 0 0,1 0 0,-4 0 0,2 0 0,2 0 0,1-1 0,3 1 0,2 0 0,-3 0 0,-1 0 0,2 0 0,-5-5 0,1 0 0,2 0 0,1 0 0,1 2 0,3 1 0,-5-4 0,0 0 0,2 1 0,0 1 0,-4-4 0,1 1 0,1 1 0,-4 1 0,2 2 0,1 1 0,2 1 0,2 1 0,-4 0 0,1 0 0,1 0 0,-4 1 0,1-1 0,2 0 0,-4 0 0,2 0 0,-4 0 0,2 0 0,1-1 0,3 1 0,3 0 0,1 0 0,-4 0 0,0 0 0,-4 0 0,1 0 0,-3-1 0,1 1 0,2 0 0,3 0 0,-3 0 0,1 0 0,2 0 0,-3-5 0,1 0 0,2-1 0,-4 2 0,-3 1 0,-4-4 0,2 1 0,2 0 0,4 2 0,-2-4 0,3 1 0,2 1 0,-3 1 0,1 2 0,2 1 0,-4-4 0,2 1 0,-3-5 0,1 1 0,-4-4 0,3 2 0,2 2 0,3 2 0,-3 3 0,-3 2 0,1 1 0,-3-4 0,2 0 0,-3 0 0,-1 1 0,1 1 0,4 2 0,-2 0 0,3 0 0,-3-4 0,3 0 0,-4 0 0,4 1 0,-4 1 0,3 1 0,-2 1 0,1 1 0,-1-5 0,2-1 0,-3 1 0,2 1 0,4 1 0,-4-3 0,4 0 0,-4-5 0,-3 1 0,2 2 0,2 2 0,3 2 0,3 2 0,-2 1 0,1 1 0,-4-5 0,1 0 0,1 0 0,-2-4 0,1 1 0,-4-4 0,3 2 0,-3 1 0,-3-2 0,2 2 0,-2 1 0,3 3 0,-2-3 0,3 1 0,3 1 0,-3-3 0,3 1 0,2 2 0,3 0 0,-4-2 0,-4-4 0,2 1 0,-5-4 0,4 3 0,1 2 0,-2 4 0,-2 1 0,2 3 0,2 1 0,-3-4 0,-1 0 0,1 0 0,2 2 0,4 0 0,2 1 0,-2 1 0,1 1 0,1 0 0,1 0 0,-3 0 0,-5-5 0,1 0 0,2 0 0,2 1 0,-2 1 0,1 1 0,-4-4 0,2 0 0,-3 1 0,2 0 0,3 2 0,1 2 0,-1 0 0,-4-5 0,1 1 0,-3 0 0,2 1 0,-3 1 0,-2-4 0,3 1 0,-3 1 0,4 0 0,-2 2 0,3 1 0,3 2 0,-2-6 0,-3 1 0,-2-5 0,1 1 0,3 1 0,-2 2 0,3 2 0,-2 1 0,3 2 0,1 1 0,4 0 0,-4 0 0,-2 0 0,0 1 0,-3-1 0,-3 0 0,2 0 0,-1-5 0,2 0 0,3-1 0,-1-3 0,-2 1 0,-3 1 0,2 1 0,-2 3 0,-1-4 0,2 1 0,4 0 0,-1-3 0,-3-4 0,4 1 0,-4-3 0,-1 3 0,3 2 0,-3-2 0,4 2 0,3 3 0,4 1 0,-3 3 0,2 2 0,-4-5 0,2 1 0,1 0 0,-3-3 0,3 0 0,1 1 0,-3-3 0,1 1 0,-2 2 0,1 2 0,2 2 0,2 1 0,2 1 0,-3 1 0,2 0 0,-5-5 0,1-9 0,-4-12 0,2-8 0,2-8 0,7-5 0,4-3 0,6 4 0,0-1 0,5 6 0,-1-2 0,2 1 0,3 2 0,-2-1 0,2-2 0,1 4 0,-2-3 0,1 4 0,1-1 0,2 2 0,2-2 0,1 3 0,2 2 0,-1-2 0,2 2 0,-1-2 0,0 1 0,0 2 0,5-3 0,0 3 0,0 1 0,0-3 0,-3-3 0,0 1 0,-6-3 0,0 3 0,-6-3 0,0 3 0,2 2 0,-4-1 0,3 2 0,1 2 0,2 2 0,3 3 0,1-5 0,1 2 0,1-5 0,0 1 0,5-4 0,-4-3 0,4 2 0,-1-2 0,0 2 0,0 4 0,-2-2 0,-6-2 0,0 2 0,-1 2 0,0-2 0,7-3 0,-4-2 0,1 1 0,-1 4 0,-4-2 0,-1 3 0,1-2 0,1 3 0,2 2 0,1-3 0,1 3 0,1-4 0,-1 2 0,-4-3 0,0 3 0,-5-4 0,1 2 0,-4-1 0,2 1 0,2 3 0,-3-2 0,3-3 0,1-3 0,3 2 0,-3-2 0,1 4 0,1-3 0,2 3 0,-3-1 0,0 3 0,1-3 0,1-2 0,2 2 0,2 3 0,-5-1 0,-4-3 0,0 2 0,0 3 0,3-2 0,2 2 0,-3-2 0,2 1 0,-5-2 0,2 2 0,1 3 0,-2 6 0,-4 9 0,1 1 0,-2 6 0,-3 3 0,3-1 0,-2 2 0,-2 1 0,4 2 0,-2 2 0,3 0 0,0 2 0,2-5 0,-2 0 0,-2 0 0,-3 1 0,-2 1 0,-2 1 0,4-4 0,-1 1 0,-1 0 0,5 0 0,4 2 0,-2 1 0,-1 2 0,-2-1 0,-3 1 0,2-5 0,5 0 0,-1 0 0,-2 1 0,-2 1 0,2 1 0,4 1 0,-2 1 0,4-6 0,-3 1 0,-3 0 0,3-4 0,-3 1 0,-2 1 0,3 2 0,-2 1 0,-1 2 0,2-4 0,0 1 0,-2 0 0,2-4 0,0 1 0,2-4 0,-1 2 0,-1 2 0,1-4 0,-1 3 0,3-3 0,-2 1 0,-2 3 0,3-3 0,-2 2 0,3 2 0,3 2 0,-1 2 0,-3 1 0,-3 2 0,1-1 0,-1 2 0,3-1 0,-1 0 0,2-5 0,4 0 0,-3 0 0,4-4 0,-4 1 0,-3 1 0,2-3 0,3 1 0,-3 2 0,-2 1 0,2-2 0,2-4 0,-1 1 0,-3 1 0,2-1 0,-3 1 0,4 2 0,-2 2 0,2-2 0,-2 1 0,2-4 0,-1 2 0,1-4 0,-2-8 0,-2-8 0,-3-8 0,-2-5 0,-2-5 0,-2-3 0,0-1 0,0 0 0,-1-1 0,1-4 0,-1 0 0,1 0 0,0-3 0,0 1 0,0 1 0,0 2 0,0 1 0,0 3 0,0 0 0,0-4 0,-5 5 0,0 1 0,0-5 0,1 0 0,1 1 0,1 0 0,1 0 0,0 2 0,1-5 0,0 1 0,1 0 0,-1 1 0,0 1 0,0 1 0,0 1 0,0 1 0,0-5 0,-5 0 0,0-4 0,0 0 0,1 1 0,1 2 0,1 2 0,1 2 0,1-4 0,0 0 0,-5 2 0,0 0 0,0 1 0,1 2 0,1-5 0,1-4 0,1-5 0,1 1 0,0-3 0,0 3 0,0 3 0,0 3 0,1 4 0,-1-3 0,0 1 0,0 1 0,0-3 0,0-4 0,0-5 0,0-3 0,0 3 0,0 3 0,0-1 0,0 4 0,0 2 0,0-1 0,0 2 0,0 1 0,0 3 0,0 1 0,0 2 0,0-4 0,0 0 0,0 0 0,0 1 0,0 2 0,0 1 0,0 0 0,0 0 0,0 2 0,0-1 0,0 0 0,0-5 0,0 1 0,0-1 0,5-4 0,0 1 0,0-4 0,-1 2 0,-1 1 0,-1 3 0,-1 2 0,0 2 0,-1 1 0,-1 1 0,1 1 0,0-1 0,0 1 0,0-6 0,0 1 0,0-1 0,0-4 0,0 1 0,0-4 0,0 1 0,0-2 0,0 2 0,0-3 0,0 2 0,5 3 0,0 3 0,5 3 0,-1 1 0,-1-4 0,-2 1 0,-2 1 0,-2 0 0,0 2 0,-2 0 0,0 2 0,-1-1 0,1 2 0,0-1 0,-1 0 0,1 0 0,0 1 0,0-1 0,0 0 0,0 0 0,0 0 0,0 0 0,0 0 0,0 1 0,0-6 0,0 0 0,0 0 0,0 1 0,0 1 0,0 1 0,0 1 0,0 1 0,0 0 0,0 0 0,0 0 0,0 1 0,0-1 0,0 0 0,0 0 0,0 0 0,0 0 0,0 1 0,0-1 0,0-5 0,0 0 0,0 0 0,0 1 0,0 1 0,0 1 0,0 1 0,0 0 0,0 2 0,0-1 0,0 0 0,0 0 0,0 1 0,0-1 0,0 0 0,0 0 0,0-4 0,0-2 0,0 1 0,0-4 0,0 1 0,0 1 0,0 2 0,0 2 0,0 1 0,0-4 0,0 1 0,0 0 0,0 1 0,0 2 0,0 0 0,0 1 0,0 1 0,0 0 0,0 1 0,0-1 0,0 0 0,0 1 0,0-1 0,-5 5 0,0 0 0,0 0 0,1 9 0,1 10 0,1 8 0,1 8 0,0 6 0,1 7 0,0 3 0,6 1 0,-1-1 0,0-2 0,4-5 0,0-3 0,-2 0 0,-2 0 0,-2 0 0,-1 2 0,4 1 0,-1 0 0,5 6 0,0 5 0,2 0 0,0-1 0,-3-1 0,-3-3 0,3-3 0,-2 0 0,-1-2 0,3 0 0,-1 0 0,-1-1 0,-3 1 0,-1-1 0,4 1 0,4 0 0,4 0 0,0-1 0,-3 1 0,-3 0 0,-3 5 0,2 0 0,3-5 0,0-1 0,-2-1 0,2 0 0,3 0 0,-1 0 0,-3 1 0,3 0 0,-4 1 0,4-5 0,3-1 0,-3 1 0,3 1 0,-3 1 0,2 1 0,-3 1 0,2 1 0,2-5 0,-2 0 0,2 0 0,-3 1 0,-3 1 0,2 0 0,2-3 0,-2 1 0,-2 0 0,2-4 0,2 1 0,-1 1 0,2 1 0,2 8 0,-2 1 0,2-4 0,1 5 0,-3-1 0,2-5 0,1-1 0,-2 0 0,0-5 0,2 5 0,2 2 0,-3 0 0,1 2 0,-3 0 0,0-5 0,-3-1 0,2 1 0,-3 0 0,2-4 0,-2 0 0,-2 2 0,2-4 0,-3 2 0,4 1 0,-2 2 0,3 2 0,3 1 0,3 1 0,2 0 0,-3 6 0,1 1 0,1-6 0,-3 0 0,0 3 0,2-5 0,1 0 0,-4-1 0,2 1 0,-4 0 0,1 1 0,2 0 0,-2 1 0,1-1 0,1 1 0,3 0 0,2 5 0,1 0 0,1 0 0,1 5 0,0-2 0,6-1 0,-6 3 0,0-7 0,4-1 0,-4-2 0,-2-1 0,1-1 0,-1 1 0,5 0 0,1 0 0,-5 1 0,0-6 0,-2 6 0,1 0 0,0 1 0,1 0 0,0 5 0,0 0 0,1-5 0,-6-2 0,1-1 0,0 0 0,1 0 0,1-5 0,-4 1 0,1-5 0,-5 1 0,2 2 0,-4 2 0,1-3 0,-2 1 0,3 2 0,2 1 0,2 3 0,-2 0 0,2 1 0,1 1 0,-3 0 0,1-5 0,-4 0 0,2 0 0,2 1 0,-3 1 0,7 2 0,2-6 0,-3 2 0,-4-1 0,0-3 0,-4 1 0,1 1 0,-2 2 0,2-3 0,-2 1 0,2 1 0,3-4 0,-2 2 0,-3 1 0,1 2 0,3-3 0,-2 1 0,-3 1 0,2-3 0,-2 1 0,3-4 0,2 1 0,-2 3 0,3-3 0,2-3 0,-3 2 0,-3 2 0,1-3 0,2 3 0,3 3 0,-3 1 0,3-2 0,-5 1 0,3 1 0,-4 2 0,-3 1 0,2-3 0,2-5 0,4 1 0,-2 0 0,3 3 0,0-2 0,3 1 0,1-4 0,2 3 0,0 0 0,1 4 0,-5 1 0,1-4 0,-6 2 0,1-4 0,-4 1 0,1-3 0,3-4 0,2 2 0,-2 2 0,2 4 0,1-3 0,-4 3 0,2-3 0,-3 1 0,1-2 0,1-4 0,-2 3 0,2-4 0,-3 4 0,-3-7 0,-3-7 0,-3-8 0,-2-6 0,-2-5 0,0-2 0,-1-3 0,1 0 0,-1 0 0,1 0 0,0 0 0,-1 0 0,-4 1 0,0 0 0,-5 0 0,0 0 0,2 0 0,-3 0 0,2 0 0,1 1 0,3-1 0,2 0 0,-4 0 0,1 0 0,1 0 0,1 0 0,-3 5 0,0 1 0,1-1 0,2-1 0,1-1 0,1-1 0,-3 4 0,-1 0 0,1-1 0,1-1 0,2-1 0,0-1 0,-4-1 0,0-1 0,1 0 0,1 0 0,-4 5 0,1 0 0,1 0 0,2-1 0,1 0 0,1-3 0,1 1 0,1-2 0,0 0 0,0 0 0,-4 5 0,4 5 0,5 5 0,6 5 0,11 7 0,3 3 0,-1 5 0,5 0 0,0-1 0,0 3 0,-1-2 0,-1-2 0,0-2 0,-2 2 0,1-1 0,-6 4 0,0-2 0,-1-1 0,-3 3 0,0-2 0,2-2 0,1-2 0,3-2 0,1-1 0,1-1 0,0-1 0,1-1 0,1 1 0,-1-1 0,0 1 0,0 0 0,0 0 0,0 0 0,0 0 0,0 0 0,0 0 0,0 0 0,0 0 0,0 0 0,0 0 0,0 0 0,0 0 0,-1 0 0,1 0 0,0 0 0,0 0 0,0 0 0,0 0 0,0 0 0,0 0 0,0 0 0,-1 0 0,1 0 0,0 0 0,0 0 0,0 0 0,0 0 0,0 0 0,-5-5 0,-6-5 0,-4-6 0,-5-3 0,-7 1 0,-3-1 0,-5-1 0,-5-2 0,1-1 0,2-1 0,-2 5 0,-2 4 0,3 0 0,2-1 0,-2 3 0,3-2 0,-2 3 0,-4-2 0,-2-2 0,-3 2 0,-1 3 0,-3-2 0,0-2 0,0-3 0,-1 3 0,1-2 0,5-2 0,0 4 0,0-2 0,4-2 0,-1-1 0,-1-2 0,3-1 0,-1-1 0,-2-1 0,4 0 0,-3 4 0,-1 1 0,-2 5 0,3-1 0,-1 4 0,-1 4 0,3-3 0,4-2 0,-1 2 0,-1-4 0,1-2 0,-2 2 0,3-1 0,-3-3 0,-1-1 0,-3 3 0,2-1 0,0-1 0,-2 3 0,3-1 0,-1 3 0,-2 4 0,4-1 0,-2 2 0,4-3 0,-2 3 0,-1 1 0,2-2 0,3-4 0,-2 2 0,-6-3 0,-4-2 0,-2-3 0,-7 3 0,0-2 0,0 0 0,2-2 0,1 4 0,1-1 0,2-2 0,1 0 0,4-2 0,2 3 0,-1 0 0,0 0 0,-2 3 0,0 4 0,3-1 0,0-2 0,-1 3 0,-1-3 0,4-2 0,-6-3 0,-1 4 0,-7-2 0,0 4 0,5-2 0,1 3 0,1-1 0,6-2 0,0-3 0,-6 3 0,4-1 0,-6-2 0,-1 3 0,0-1 0,-1 4 0,1-2 0,1-7 0,-5-2 0,0 3 0,6-1 0,-4 0 0,1-1 0,1 5 0,0-1 0,-5 0 0,6-2 0,1 5 0,-4-2 0,5-1 0,0 3 0,-4-1 0,-5-1 0,0-2 0,0-1 0,-4 3 0,3-1 0,1-1 0,-3-1 0,3-1 0,-4-1 0,-3-1 0,-3-1 0,2 0 0,-2 0 0,4-5 0,-2 4 0,4 1 0,-3 1 0,-1 0 0,3 1 0,-3-2 0,8 1 0,3 0 0,-1 4 0,6 0 0,2 1 0,0-2 0,1 4 0,-1-1 0,-1-1 0,0 4 0,-5-2 0,4-1 0,0-2 0,-4 3 0,5-1 0,1-1 0,0-1 0,-1 3 0,1-1 0,-6-1 0,0-2 0,-6 4 0,6-1 0,-4-1 0,2 3 0,1-1 0,2-1 0,6-2 0,0 4 0,2 3 0,-1-1 0,0-2 0,-2 3 0,0-2 0,3-2 0,1 2 0,-1-1 0,4-2 0,-1-2 0,-1 3 0,-2-1 0,-1-2 0,-2 5 0,3-2 0,1 3 0,-1 0 0,4-3 0,-1 3 0,-1 3 0,-2-1 0,-2-3 0,-1 2 0,4-2 0,-1-2 0,1-3 0,-2 3 0,3-1 0,5-1 0,0 3 0,-3 4 0,3-2 0,-2 4 0,3-2 0,-2 2 0,2-3 0,-1 3 0,-4 1 0,4-1 0,-3 1 0,3 2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2.572"/>
    </inkml:context>
    <inkml:brush xml:id="br0">
      <inkml:brushProperty name="width" value="0.35" units="cm"/>
      <inkml:brushProperty name="height" value="0.35" units="cm"/>
      <inkml:brushProperty name="color" value="#EEB3A6"/>
      <inkml:brushProperty name="inkEffects" value="rosegold"/>
      <inkml:brushProperty name="anchorX" value="-447410.8125"/>
      <inkml:brushProperty name="anchorY" value="-233589.95313"/>
      <inkml:brushProperty name="scaleFactor" value="0.5"/>
    </inkml:brush>
  </inkml:definitions>
  <inkml:trace contextRef="#ctx0" brushRef="#br0">1 1 24575,'0'0'0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5.172"/>
    </inkml:context>
    <inkml:brush xml:id="br0">
      <inkml:brushProperty name="width" value="0.35" units="cm"/>
      <inkml:brushProperty name="height" value="0.35" units="cm"/>
      <inkml:brushProperty name="color" value="#EEB3A6"/>
      <inkml:brushProperty name="inkEffects" value="rosegold"/>
      <inkml:brushProperty name="anchorX" value="-448426.8125"/>
      <inkml:brushProperty name="anchorY" value="-234605.95313"/>
      <inkml:brushProperty name="scaleFactor" value="0.5"/>
    </inkml:brush>
  </inkml:definitions>
  <inkml:trace contextRef="#ctx0" brushRef="#br0">1 0 24575,'0'0'0,"4"0"0,2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6.180"/>
    </inkml:context>
    <inkml:brush xml:id="br0">
      <inkml:brushProperty name="width" value="0.35" units="cm"/>
      <inkml:brushProperty name="height" value="0.35" units="cm"/>
      <inkml:brushProperty name="color" value="#EEB3A6"/>
      <inkml:brushProperty name="inkEffects" value="rosegold"/>
      <inkml:brushProperty name="anchorX" value="-449453.15625"/>
      <inkml:brushProperty name="anchorY" value="-235621.95313"/>
      <inkml:brushProperty name="scaleFactor" value="0.5"/>
    </inkml:brush>
  </inkml:definitions>
  <inkml:trace contextRef="#ctx0" brushRef="#br0">0 1 24575,'0'0'0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8.007"/>
    </inkml:context>
    <inkml:brush xml:id="br0">
      <inkml:brushProperty name="width" value="0.35" units="cm"/>
      <inkml:brushProperty name="height" value="0.35" units="cm"/>
      <inkml:brushProperty name="color" value="#EEB3A6"/>
      <inkml:brushProperty name="inkEffects" value="rosegold"/>
      <inkml:brushProperty name="anchorX" value="-450469.15625"/>
      <inkml:brushProperty name="anchorY" value="-236637.95313"/>
      <inkml:brushProperty name="scaleFactor" value="0.5"/>
    </inkml:brush>
  </inkml:definitions>
  <inkml:trace contextRef="#ctx0" brushRef="#br0">0 1 24575,'0'0'0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08.858"/>
    </inkml:context>
    <inkml:brush xml:id="br0">
      <inkml:brushProperty name="width" value="0.35" units="cm"/>
      <inkml:brushProperty name="height" value="0.35" units="cm"/>
      <inkml:brushProperty name="color" value="#EEB3A6"/>
      <inkml:brushProperty name="inkEffects" value="rosegold"/>
      <inkml:brushProperty name="anchorX" value="-451485.15625"/>
      <inkml:brushProperty name="anchorY" value="-237653.95313"/>
      <inkml:brushProperty name="scaleFactor" value="0.5"/>
    </inkml:brush>
  </inkml:definitions>
  <inkml:trace contextRef="#ctx0" brushRef="#br0">0 0 24575,'0'0'0,"5"0"0,1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10.761"/>
    </inkml:context>
    <inkml:brush xml:id="br0">
      <inkml:brushProperty name="width" value="0.35" units="cm"/>
      <inkml:brushProperty name="height" value="0.35" units="cm"/>
      <inkml:brushProperty name="color" value="#EEB3A6"/>
      <inkml:brushProperty name="inkEffects" value="rosegold"/>
      <inkml:brushProperty name="anchorX" value="-452511.46875"/>
      <inkml:brushProperty name="anchorY" value="-238669.95313"/>
      <inkml:brushProperty name="scaleFactor" value="0.5"/>
    </inkml:brush>
  </inkml:definitions>
  <inkml:trace contextRef="#ctx0" brushRef="#br0">0 0 24575,'0'0'0,"5"0"0,1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11.974"/>
    </inkml:context>
    <inkml:brush xml:id="br0">
      <inkml:brushProperty name="width" value="0.35" units="cm"/>
      <inkml:brushProperty name="height" value="0.35" units="cm"/>
      <inkml:brushProperty name="color" value="#EEB3A6"/>
      <inkml:brushProperty name="inkEffects" value="rosegold"/>
      <inkml:brushProperty name="anchorX" value="-453537.8125"/>
      <inkml:brushProperty name="anchorY" value="-239685.95313"/>
      <inkml:brushProperty name="scaleFactor" value="0.5"/>
    </inkml:brush>
  </inkml:definitions>
  <inkml:trace contextRef="#ctx0" brushRef="#br0">1 6 24575,'0'0'0,"0"-4"0,0 3 0,0 1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12.940"/>
    </inkml:context>
    <inkml:brush xml:id="br0">
      <inkml:brushProperty name="width" value="0.35" units="cm"/>
      <inkml:brushProperty name="height" value="0.35" units="cm"/>
      <inkml:brushProperty name="color" value="#EEB3A6"/>
      <inkml:brushProperty name="inkEffects" value="rosegold"/>
      <inkml:brushProperty name="anchorX" value="-454553.8125"/>
      <inkml:brushProperty name="anchorY" value="-240696.73438"/>
      <inkml:brushProperty name="scaleFactor" value="0.5"/>
    </inkml:brush>
  </inkml:definitions>
  <inkml:trace contextRef="#ctx0" brushRef="#br0">1 1 24575,'0'0'0,"0"4"0,0 2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13.975"/>
    </inkml:context>
    <inkml:brush xml:id="br0">
      <inkml:brushProperty name="width" value="0.35" units="cm"/>
      <inkml:brushProperty name="height" value="0.35" units="cm"/>
      <inkml:brushProperty name="color" value="#EEB3A6"/>
      <inkml:brushProperty name="inkEffects" value="rosegold"/>
      <inkml:brushProperty name="anchorX" value="-455569.8125"/>
      <inkml:brushProperty name="anchorY" value="-241723.04688"/>
      <inkml:brushProperty name="scaleFactor" value="0.5"/>
    </inkml:brush>
  </inkml:definitions>
  <inkml:trace contextRef="#ctx0" brushRef="#br0">0 0 24575,'0'0'0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15.636"/>
    </inkml:context>
    <inkml:brush xml:id="br0">
      <inkml:brushProperty name="width" value="0.35" units="cm"/>
      <inkml:brushProperty name="height" value="0.35" units="cm"/>
      <inkml:brushProperty name="color" value="#EEB3A6"/>
      <inkml:brushProperty name="inkEffects" value="rosegold"/>
      <inkml:brushProperty name="anchorX" value="-456585.8125"/>
      <inkml:brushProperty name="anchorY" value="-242739.04688"/>
      <inkml:brushProperty name="scaleFactor" value="0.5"/>
    </inkml:brush>
  </inkml:definitions>
  <inkml:trace contextRef="#ctx0" brushRef="#br0">1 0 24575,'0'0'0,"4"0"0,2 5 0,-1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3:19.108"/>
    </inkml:context>
    <inkml:brush xml:id="br0">
      <inkml:brushProperty name="width" value="0.2" units="cm"/>
      <inkml:brushProperty name="height" value="0.2" units="cm"/>
      <inkml:brushProperty name="color" value="#EEB3A6"/>
      <inkml:brushProperty name="inkEffects" value="rosegold"/>
      <inkml:brushProperty name="anchorX" value="-21404.54688"/>
      <inkml:brushProperty name="anchorY" value="-3902.28394"/>
      <inkml:brushProperty name="scaleFactor" value="0.5"/>
    </inkml:brush>
  </inkml:definitions>
  <inkml:trace contextRef="#ctx0" brushRef="#br0">3337 1 24575,'0'0'0,"-4"0"0,-6 0 0,-5 0 0,0 5 0,-2 0 0,-2 0 0,-3-1 0,-1-1 0,-1-1 0,0-1 0,-1 4 0,-1 0 0,1 0 0,0 4 0,0-1 0,0-1 0,0-2 0,0-2 0,0 4 0,0-1 0,0-1 0,5 5 0,0-2 0,1-2 0,-2 0 0,4 2 0,-1-1 0,-1-1 0,-1-2 0,-2-1 0,-1-1 0,4 3 0,0 0 0,-1 0 0,4 4 0,-2-1 0,0-1 0,-1-2 0,2 3 0,-1-1 0,-1-1 0,-1-2 0,-2 4 0,-2-1 0,0 4 0,0-2 0,-2-1 0,1-2 0,0 3 0,5 3 0,0 0 0,0-3 0,4 3 0,-1-3 0,0-1 0,2 2 0,-2-1 0,0 2 0,-3-1 0,-2-2 0,-1-2 0,-1 3 0,-1 3 0,0-1 0,5 3 0,-1 3 0,1-2 0,5 2 0,-2-4 0,-1 2 0,-2-3 0,3 3 0,0-4 0,-2 3 0,-7 2 0,-1 3 0,-1-3 0,-1 2 0,2-4 0,5 1 0,1-3 0,0-3 0,5 3 0,-1-4 0,4 4 0,-1-2 0,-2 3 0,-3-2 0,-2 2 0,-1 3 0,-2-2 0,-1-3 0,0 2 0,-1 2 0,-4 3 0,0-2 0,-1 1 0,2 2 0,1-4 0,1-3 0,1 2 0,1 1 0,-5 2 0,0-1 0,0 1 0,6 2 0,2 1 0,0-3 0,1-4 0,-2-3 0,5 0 0,0-2 0,3 3 0,0-2 0,-1 3 0,-3-1 0,2 2 0,0-1 0,-2-3 0,3 2 0,0-2 0,2 3 0,0 2 0,-3 0 0,3 1 0,-2-2 0,-2 2 0,-2-3 0,-2 3 0,-1-4 0,4 3 0,-1 2 0,0-2 0,4 2 0,-1-4 0,3 3 0,0-3 0,-3 2 0,3 2 0,-1 3 0,-3-2 0,3 0 0,-1 2 0,-3-3 0,-1-4 0,3 1 0,-1 2 0,4 3 0,-1-3 0,3 2 0,3 2 0,3 1 0,-3-2 0,3 0 0,-5-4 0,2 2 0,-4-4 0,2 2 0,3 2 0,-3-2 0,2 1 0,-3-2 0,1 2 0,3 1 0,-2-2 0,1 3 0,-3-4 0,2 2 0,-3-3 0,2 2 0,2 2 0,-2-2 0,-3-4 0,2 3 0,-3-3 0,-3-3 0,9-2 0,2-6 0,19-8 0,2-1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17.004"/>
    </inkml:context>
    <inkml:brush xml:id="br0">
      <inkml:brushProperty name="width" value="0.35" units="cm"/>
      <inkml:brushProperty name="height" value="0.35" units="cm"/>
      <inkml:brushProperty name="color" value="#EEB3A6"/>
      <inkml:brushProperty name="inkEffects" value="rosegold"/>
      <inkml:brushProperty name="anchorX" value="-457617.34375"/>
      <inkml:brushProperty name="anchorY" value="-243765.375"/>
      <inkml:brushProperty name="scaleFactor" value="0.5"/>
    </inkml:brush>
  </inkml:definitions>
  <inkml:trace contextRef="#ctx0" brushRef="#br0">0 1 24575,'0'0'0,"5"0"0,1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21.774"/>
    </inkml:context>
    <inkml:brush xml:id="br0">
      <inkml:brushProperty name="width" value="0.35" units="cm"/>
      <inkml:brushProperty name="height" value="0.35" units="cm"/>
      <inkml:brushProperty name="color" value="#EEB3A6"/>
      <inkml:brushProperty name="inkEffects" value="rosegold"/>
      <inkml:brushProperty name="anchorX" value="-459687.3125"/>
      <inkml:brushProperty name="anchorY" value="-245832.70313"/>
      <inkml:brushProperty name="scaleFactor" value="0.5"/>
    </inkml:brush>
  </inkml:definitions>
  <inkml:trace contextRef="#ctx0" brushRef="#br0">1 0 24575,'0'0'0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23.468"/>
    </inkml:context>
    <inkml:brush xml:id="br0">
      <inkml:brushProperty name="width" value="0.35" units="cm"/>
      <inkml:brushProperty name="height" value="0.35" units="cm"/>
      <inkml:brushProperty name="color" value="#EEB3A6"/>
      <inkml:brushProperty name="inkEffects" value="rosegold"/>
      <inkml:brushProperty name="anchorX" value="-460703.3125"/>
      <inkml:brushProperty name="anchorY" value="-246848.70313"/>
      <inkml:brushProperty name="scaleFactor" value="0.5"/>
    </inkml:brush>
  </inkml:definitions>
  <inkml:trace contextRef="#ctx0" brushRef="#br0">1 0 24575,'0'0'0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9:26.247"/>
    </inkml:context>
    <inkml:brush xml:id="br0">
      <inkml:brushProperty name="width" value="0.35" units="cm"/>
      <inkml:brushProperty name="height" value="0.35" units="cm"/>
      <inkml:brushProperty name="color" value="#EEB3A6"/>
      <inkml:brushProperty name="inkEffects" value="rosegold"/>
      <inkml:brushProperty name="anchorX" value="-461719.3125"/>
      <inkml:brushProperty name="anchorY" value="-247864.70313"/>
      <inkml:brushProperty name="scaleFactor" value="0.5"/>
    </inkml:brush>
  </inkml:definitions>
  <inkml:trace contextRef="#ctx0" brushRef="#br0">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3:21.744"/>
    </inkml:context>
    <inkml:brush xml:id="br0">
      <inkml:brushProperty name="width" value="0.2" units="cm"/>
      <inkml:brushProperty name="height" value="0.2" units="cm"/>
      <inkml:brushProperty name="color" value="#EEB3A6"/>
      <inkml:brushProperty name="inkEffects" value="rosegold"/>
      <inkml:brushProperty name="anchorX" value="-17077.19141"/>
      <inkml:brushProperty name="anchorY" value="-4879.85352"/>
      <inkml:brushProperty name="scaleFactor" value="0.5"/>
    </inkml:brush>
  </inkml:definitions>
  <inkml:trace contextRef="#ctx0" brushRef="#br0">0 350 24575,'0'0'0,"0"-4"0,0-7 0,0-4 0,0-4 0,0-4 0,5 4 0,5 4 0,1-1 0,-2-1 0,3 4 0,3-3 0,4 4 0,1 2 0,-2-1 0,2 2 0,-6-2 0,2 1 0,2 2 0,-4-2 0,3 1 0,-5-3 0,3 2 0,2 2 0,1 2 0,4 2 0,-5-3 0,2 1 0,1 1 0,1 1 0,2 2 0,0 0 0,-4-4 0,1 1 0,0 0 0,1 1 0,1 2 0,1 0 0,1 1 0,1 1 0,0 0 0,0 0 0,0 0 0,0 0 0,0 0 0,0 1 0,0-1 0,0 0 0,0 0 0,0 0 0,0 0 0,-1 0 0,1 5 0,0 0 0,0 5 0,0-1 0,0 4 0,0-1 0,0-3 0,0-2 0,0-3 0,0-2 0,-1-1 0,1 4 0,5 0 0,5-1 0,0 0 0,-6 4 0,-2-2 0,3 5 0,-1-1 0,-1-2 0,0 3 0,4-2 0,-6 3 0,5-2 0,-2-2 0,0-2 0,-2-2 0,0-2 0,-5 4 0,-2-1 0,0 0 0,-4 4 0,0-1 0,7 3 0,6-1 0,-2 4 0,5-3 0,4-2 0,5 2 0,-2-2 0,-2-2 0,-3-2 0,-3-2 0,-3 3 0,3 0 0,-1-1 0,0 4 0,-2-1 0,0-1 0,-2 3 0,0-2 0,-1-1 0,0-2 0,-1-1 0,1 2 0,0 0 0,0-1 0,-6 4 0,1-1 0,0-2 0,0-1 0,2-1 0,1-3 0,-4 5 0,1-1 0,-1 0 0,2-1 0,-4 4 0,1-2 0,1 0 0,-3 4 0,1-2 0,1-1 0,2-1 0,-4 2 0,2-1 0,1-1 0,2 3 0,1-1 0,1-1 0,1-3 0,6 0 0,-5 2 0,0 0 0,0-1 0,-6 4 0,0-1 0,0-1 0,1-3 0,-4 5 0,2-2 0,0-2 0,3 0 0,1-2 0,1-2 0,1 5 0,0 0 0,-4 4 0,1-1 0,-1-1 0,1 3 0,1 2 0,1 0 0,-4 2 0,0-2 0,1-4 0,1 3 0,1-3 0,1-2 0,-4 3 0,1-1 0,-1-3 0,2-1 0,-3 3 0,0-1 0,1 4 0,1 3 0,2-1 0,1 2 0,1 3 0,1-2 0,0 1 0,5-4 0,0 3 0,0 1 0,0-3 0,-2-3 0,-1 2 0,-6 2 0,-1-3 0,0-2 0,0-3 0,7-2 0,1-3 0,5-1 0,-4-1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57.179"/>
    </inkml:context>
    <inkml:brush xml:id="br0">
      <inkml:brushProperty name="width" value="0.2" units="cm"/>
      <inkml:brushProperty name="height" value="0.2" units="cm"/>
      <inkml:brushProperty name="color" value="#EEB3A6"/>
      <inkml:brushProperty name="inkEffects" value="rosegold"/>
      <inkml:brushProperty name="anchorX" value="-36644.28906"/>
      <inkml:brushProperty name="anchorY" value="-17167.23828"/>
      <inkml:brushProperty name="scaleFactor" value="0.5"/>
    </inkml:brush>
  </inkml:definitions>
  <inkml:trace contextRef="#ctx0" brushRef="#br0">568 175 24575,'0'0'0,"0"-4"0,0-7 0,0-4 0,0 5 0,0 8 0,-5 3 0,0 7 0,-5 1 0,0 5 0,2-7 0,2-7 0,2-8 0,2-7 0,1-5 0,0-3 0,2-2 0,-1-2 0,0 1 0,-4 10 0,-6 5 0,0 10 0,-4 10 0,-4 1 0,-2 6 0,-2-2 0,-7 8 0,-6 1 0,-6 3 0,6 0 0,-2 1 0,-3-1 0,-2 0 0,2 0 0,3-1 0,4 0 0,7 5 0,9 0 0,11-5 0,6-1 0,3-1 0,6-6 0,6-4 0,3 0 0,4 2 0,2 2 0,1-2 0,-4-8 0,0-9 0,-1-3 0,-3-7 0,0-4 0,1-4 0,2 2 0,6 3 0,12 5 0,11 13 0,-40 1 0,0-1 0,1 0 0,17 9 0,-15-5 0,1 1 0,18 16 0,21 25 0,-1 1 0,-7-8 0,-1-11 0,-5-15 0,-36-15 0,1 0 0,0-1 0,0 0 0,-1 1 0,1-1 0,0 0 0,0 0 0,5-1 0,17-4 0,-7 2 0,-6 5 0,-6 7 0,-8 5 0,-7 0 0,-7 3 0,0 2 0,-2 3 0,-3-4 0,4 1 0,4 1 0,-1 1 0,-1 1 0,-3 2 0,7-5 0,-1-4 0,-1-1 0,-9-3 0,-2-3 0,-7-3 0,-2-2 0,10-2 0,7 4 0,12 0 0,10-1 0,3 5 0,1-7 0,-1-5 0,3-2 0,2-1 0,4 1 0,-3-4 0,-2-4 0,1 1 0,2 1 0,2 4 0,-2-3 0,-9 2 0,-8-8 0,-14-4 0,-7 2 0,-4-1 0,-3-2 0,0 3 0,5 0 0,7 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57.229"/>
    </inkml:context>
    <inkml:brush xml:id="br0">
      <inkml:brushProperty name="width" value="0.2" units="cm"/>
      <inkml:brushProperty name="height" value="0.2" units="cm"/>
      <inkml:brushProperty name="color" value="#EEB3A6"/>
      <inkml:brushProperty name="inkEffects" value="rosegold"/>
      <inkml:brushProperty name="anchorX" value="-35520.28906"/>
      <inkml:brushProperty name="anchorY" value="-16743.64648"/>
      <inkml:brushProperty name="scaleFactor" value="0.5"/>
    </inkml:brush>
  </inkml:definitions>
  <inkml:trace contextRef="#ctx0" brushRef="#br0">52 35 24575,'0'0'0,"-4"0"0,-7-5 0,1-5 0,-4 0 0,2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6:05.631"/>
    </inkml:context>
    <inkml:brush xml:id="br0">
      <inkml:brushProperty name="width" value="0.2" units="cm"/>
      <inkml:brushProperty name="height" value="0.2" units="cm"/>
      <inkml:brushProperty name="color" value="#EEB3A6"/>
      <inkml:brushProperty name="inkEffects" value="rosegold"/>
      <inkml:brushProperty name="anchorX" value="-34452.78516"/>
      <inkml:brushProperty name="anchorY" value="-15693.33789"/>
      <inkml:brushProperty name="scaleFactor" value="0.5"/>
    </inkml:brush>
  </inkml:definitions>
  <inkml:trace contextRef="#ctx0" brushRef="#br0">129 1767 24575,'0'0'0,"4"0"0,2-5 0,4-5 0,4-1 0,-1-3 0,3 1 0,3 3 0,-9 3 0,-2-2 0,0-4 0,-2-3 0,4-3 0,-1-3 0,3 3 0,3 4 0,-2 0 0,3-2 0,2 4 0,3-2 0,1 2 0,-3-1 0,-5-2 0,-4-3 0,-4-2 0,2 3 0,-2-1 0,-1-1 0,3 4 0,-1 8 0,-6 5 0,-6 4 0,-7 1 0,-6 5 0,1 5 0,-2 5 0,4 4 0,3 2 0,-1-3 0,-2 5 0,-2 1 0,-3 1 0,-7 5 0,-2-1 0,4 1 0,1-3 0,0 0 0,1-7 0,0-1 0,-1-1 0,0 1 0,-1 0 0,6 2 0,-1-5 0,10-8 0,10-11 0,0 1 0,0 0 0,0 0 0,0 0 0,0 0 0,0 0 0,0 0 0,0 0 0,-1 0 0,1 0 0,0 0 0,0 0 0,0-1 0,0 1 0,0 0 0,0 0 0,0 0 0,0 0 0,0 0 0,0 0 0,-1 0 0,1 0 0,0 0 0,0 0 0,0 0 0,0 0 0,0-1 0,0 1 0,0 0 0,0 0 0,0 0 0,0 0 0,0 0 0,0 0 0,0 0 0,0 0 0,0-1 0,0 1 0,0 0 0,0 0 0,0 0 0,0 0 0,0 0 0,0 0 0,0 0 0,0 0 0,0-1 0,0 1 0,0 0 0,0 0 0,0 0 0,0 0 0,0 0 0,0 0 0,0 0 0,0 0 0,1 0 0,-1 0 0,0 0 0,0-1 0,0 1 0,0 0 0,0 0 0,0 0 0,0 0 0,0 0 0,1 0 0,7-15 0,3-6 0,4 0 0,-1-2 0,3 0 0,-3-1 0,-3 0 0,1 0 0,2-1 0,8-5 0,-2 0 0,2 5 0,1 6 0,1 1 0,-5 0 0,1 0 0,0-3 0,-5-1 0,-3-1 0,1 4 0,2-1 0,2 0 0,-2-1 0,-3 9 0,-3 9 0,-9 4 0,-3 8 0,-6 6 0,0 4 0,-5-1 0,-3-3 0,7-5 0,8-3 0,9-4 0,7-1 0,5-2 0,0 5 0,-4 4 0,-4 6 0,-4 3 0,-3 4 0,-2 2 0,-2 2 0,5-5 0,-1-1 0,0 1 0,0 1 0,-7 0 0,5-4 0,4-9 0,0-10 0,5-4 0,-1-6 0,4-1 0,-2-3 0,-3-3 0,3 2 0,-3-2 0,4-1 0,-3-1 0,3 2 0,-2 0 0,-2-1 0,-3-2 0,2 4 0,-1-1 0,4-1 0,-2-2 0,4-1 0,3-1 0,-2-1 0,2 4 0,2-5 0,3 5 0,-4-1 0,1 5 0,1-1 0,-3-1 0,1-1 0,1 2 0,3 0 0,-5-2 0,2 4 0,1-2 0,-3-1 0,-4-2 0,1 3 0,2-1 0,2 4 0,-2-2 0,3 4 0,0-2 0,3 3 0,6-2 0,1-3 0,2-3 0,-1-2 0,-1-2 0,-1-1 0,-1-1 0,-5 0 0,-1 4 0,-5 1 0,1 5 0,0-1 0,-2 9 0,-4 9 0,-3 7 0,-7 7 0,-3 5 0,-2 3 0,-4 2 0,1 1 0,0-1 0,2 1 0,2-2 0,-3-4 0,1-11 0,6-11 0,0 1 0,-1 0 0,1 1 0,0-1 0,0 0 0,0 0 0,-1 0 0,1-1 0,0 1 0,0 0 0,0 0 0,-1 0 0,1 0 0,0 0 0,0 0 0,0 0 0,0 0 0,-1 0 0,1 0 0,0 0 0,0 0 0,0-1 0,0 1 0,0 0 0,-1 0 0,1 0 0,0 0 0,0 0 0,0-1 0,0 1 0,0 0 0,0 0 0,0 0 0,0 0 0,0-1 0,-1 1 0,1 0 0,0 0 0,0 0 0,0-1 0,1-14 0,7-7 0,5-9 0,6-7 0,3 0 0,-3-5 0,2-1 0,0 2 0,1-1 0,1 4 0,-4 3 0,-5 4 0,0 3 0,-3 2 0,1 7 0,4 6 0,2 5 0,-3 9 0,-2 8 0,-9 7 0,-9 5 0,-12 4 0,-7 1 0,-8 2 0,-7-1 0,-1 5 0,2 0 0,-6 5 0,-3-1 0,-2-2 0,3 3 0,0-2 0,5 4 0,0-8 0,4-2 0,-3-2 0,9-2 0,3-5 0,8-11 0,6-9 0,6-14 0,9-13 0,12-9 0,8-3 0,10-3 0,2-3 0,-4-7 0,-7 3 0,-7-4 0,-6-6 0,-4 6 0,1-5 0,4 3 0,0 5 0,3 8 0,-2 5 0,-2 7 0,-2 3 0,-3 12 0,-7 12 0,-6 11 0,-6 8 0,-5 11 0,2 4 0,-7 2 0,-11-1 0,-1-6 0,-5-2 0,-4 5 0,-2 4 0,-1 10 0,-1 1 0,-1 3 0,6 2 0,5 0 0,5-3 0,9 0 0,4 0 0,-4-4 0,1-9 0,4-4 0,0-4 0,0-6 0,4-1 0,5-9 0,4-9 0,9-9 0,2-7 0,1-4 0,1-3 0,-1-3 0,-2 1 0,5-6 0,4-4 0,5 0 0,8-4 0,3-3 0,-2-2 0,4 3 0,0-2 0,-1 4 0,0 5 0,-6 2 0,-5 4 0,-7 3 0,-4 10 0,-3 12 0,-8 5 0,-6 14 0,-1 5 0,-3 1 0,-8 6 0,-3 6 0,3 1 0,-5 4 0,0 4 0,-1-2 0,2-2 0,5-5 0,6-2 0,0-3 0,5-2 0,4-11 0,7-6 0,8-10 0,6-8 0,10-7 0,9-6 0,12-2 0,1-7 0,8 0 0,0-6 0,2-4 0,-6 2 0,-7-3 0,-1-1 0,5 2 0,-4 9 0,2 3 0,1 9 0,-4 7 0,-4 6 0,-4 3 0,-9 8 0,-8 7 0,-7 5 0,-5 5 0,-8 8 0,-2 6 0,-7 6 0,2 5 0,-5 2 0,-2 2 0,2-4 0,2 0 0,5 0 0,-3-4 0,-2-5 0,-3-4 0,2-3 0,7-3 0,9-7 0,-1-19 0,-1 1 0,1-1 0,0 0 0,0 0 0,-1 0 0,1 0 0,0 0 0,0 0 0,0 0 0,0 0 0,0-1 0,0 1 0,2 1 0,19 2 0,5-5 0,1-7 0,1-11 0,4-6 0,-5-7 0,4-7 0,3 0 0,-1 6 0,-6 4 0,-1 3 0,-8 1 0,-11 7 0,-6 9 0,-3 11 0,-2 8 0,-5 8 0,-5 5 0,0 2 0,-2 6 0,-8-4 0,-3 5 0,3 3 0,-5 5 0,0-6 0,-5 3 0,6 1 0,-5-6 0,-3-3 0,0 2 0,6 5 0,8-2 0,12-6 0,6-12 0,5-12 0,6-11 0,6-9 0,9-6 0,4-3 0,7-6 0,6-2 0,-1-4 0,-6 1 0,-4 1 0,-3 4 0,-2 1 0,-6 3 0,0 1 0,1 1 0,-10 5 0,-8 11 0,-13 9 0,-14 5 0,-4 7 0,2 6 0,-5 2 0,-4 4 0,7 1 0,-4 1 0,2-5 0,2-1 0,1-4 0,7 0 0,1-4 0,6 2 0,4-8 0,5-8 0,3-12 0,6-3 0,8-9 0,-1-2 0,6-1 0,-3-1 0,-3 1 0,-2-3 0,-3 0 0,2 6 0,4 7 0,-1 11 0,-1 11 0,-7 4 0,-3 6 0,-6 5 0,-6-1 0,-5 1 0,-9 2 0,3 2 0,-1-4 0,0 0 0,5 2 0,5 1 0,1-4 0,3-9 0,4-9 0,7-9 0,3-7 0,6-4 0,0-9 0,0-1 0,-3-1 0,4 1 0,3 7 0,9 6 0,-2 2 0,-8 4 0,-9 4 0,-4 13 0,-3 8 0,-1 12 0,1 9 0,0 2 0,-3 5 0,-5-6 0,1-3 0,-3-9 0,-4-2 0,-2-6 0,3 0 0,4 1 0,3 2 0,-1-3 0,-2-3 0,-3 1 0,1 2 0,4-12 0,7-3 0,9-13 0,2-6 0,7-10 0,-2-8 0,4-6 0,1 1 0,4-2 0,1-2 0,-3 3 0,0 5 0,-4-1 0,-3 4 0,0 2 0,-3 3 0,3 8 0,-3 1 0,-1 1 0,-3-1 0,-1 0 0,-3-1 0,-5 3 0,-1 15 0,-5 10 0,-10 4 0,-4 5 0,-3 5 0,-1-3 0,5 3 0,1-5 0,0 1 0,5 2 0,0-3 0,3 1 0,0-3 0,2 1 0,-1-2 0,7-8 0,8-8 0,3-13 0,5-6 0,6-9 0,4-7 0,2-5 0,3 1 0,0-1 0,1-2 0,0 4 0,0-6 0,-1-1 0,0 3 0,-4 5 0,-7 5 0,-4 5 0,0 7 0,-2 14 0,-9 10 0,1 0 0,0 0 0,0 0 0,0 0 0,0 0 0,0 0 0,0 0 0,0 0 0,0 0 0,1 0 0,-1 0 0,0 0 0,0 0 0,0 0 0,0 0 0,0 0 0,0 0 0,0 0 0,0 0 0,0 0 0,0 0 0,0 0 0,0 0 0,0 0 0,0 0 0,0 0 0,0 0 0,0 0 0,0 0 0,0 0 0,0 0 0,0 0 0,1 0 0,-1 0 0,0 0 0,-7 16 0,-11 12 0,-5 10 0,0 7 0,-1 4 0,1 2 0,-1 2 0,-5-1 0,-1 0 0,-5 0 0,1-2 0,6-4 0,2-2 0,-3 1 0,1-9 0,0 0 0,-5-3 0,1-3 0,1-7 0,6-2 0,7 0 0,2-6 0,4-8 0,9-5 0,13-8 0,9-7 0,9-10 0,9-9 0,2-2 0,3-6 0,-2-9 0,-3-7 0,-4-3 0,3 0 0,-4-3 0,4-4 0,3 7 0,-1 3 0,-7 3 0,-4 3 0,-2 10 0,-2 1 0,-5 6 0,-5 12 0,-5 13 0,-4 18 0,-2 13 0,-1 13 0,-7 13 0,-5 5 0,0 3 0,-4 5 0,-3-1 0,3 3 0,-3-2 0,5-2 0,2 1 0,-1-2 0,-2-2 0,-4-2 0,-2-7 0,3-7 0,8-15 0,10-16 0,3-13 0,7-11 0,6-7 0,3-4 0,-2-8 0,2 5 0,-5 1 0,2 1 0,-4 0 0,1 1 0,-3 1 0,3 4 0,-3 1 0,-3 0 0,-2-2 0,-3-1 0,-6 4 0,-2 9 0,-5 10 0,-4 9 0,-5 2 0,2 5 0,4 2 0,3 3 0,-1-3 0,2 0 0,-2 2 0,-4-5 0,2 1 0,-2-3 0,2 1 0,-2 1 0,3 3 0,3 2 0,-2 2 0,-3 1 0,2 1 0,-2-5 0,-4-5 0,-1-5 0,-3 1 0,-2-3 0,5 3 0,9-3 0,10-5 0,9-3 0,7-7 0,6-6 0,8-4 0,1-4 0,-4-3 0,4-6 0,3-6 0,0-1 0,4-3 0,3-3 0,3 3 0,3-3 0,7 4 0,5 4 0,-3 3 0,-7-2 0,-1 1 0,-2 3 0,0 1 0,-9 2 0,-5 1 0,-4 6 0,-8 0 0,-1 5 0,-6 0 0,1 3 0,-3-1 0,1 2 0,-2-2 0,3 3 0,3-4 0,-2 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6:05.670"/>
    </inkml:context>
    <inkml:brush xml:id="br0">
      <inkml:brushProperty name="width" value="0.2" units="cm"/>
      <inkml:brushProperty name="height" value="0.2" units="cm"/>
      <inkml:brushProperty name="color" value="#EEB3A6"/>
      <inkml:brushProperty name="inkEffects" value="rosegold"/>
      <inkml:brushProperty name="anchorX" value="-37087.58594"/>
      <inkml:brushProperty name="anchorY" value="-15084.08008"/>
      <inkml:brushProperty name="scaleFactor" value="0.5"/>
    </inkml:brush>
  </inkml:definitions>
  <inkml:trace contextRef="#ctx0" brushRef="#br0">0 10 24575,'0'0'0,"0"-4"0,0-2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7:02.006"/>
    </inkml:context>
    <inkml:brush xml:id="br0">
      <inkml:brushProperty name="width" value="0.2" units="cm"/>
      <inkml:brushProperty name="height" value="0.2" units="cm"/>
      <inkml:brushProperty name="color" value="#EEB3A6"/>
      <inkml:brushProperty name="inkEffects" value="rosegold"/>
      <inkml:brushProperty name="anchorX" value="-36987.66016"/>
      <inkml:brushProperty name="anchorY" value="-16538.7832"/>
      <inkml:brushProperty name="scaleFactor" value="0.5"/>
    </inkml:brush>
  </inkml:definitions>
  <inkml:trace contextRef="#ctx0" brushRef="#br0">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7:02.655"/>
    </inkml:context>
    <inkml:brush xml:id="br0">
      <inkml:brushProperty name="width" value="0.2" units="cm"/>
      <inkml:brushProperty name="height" value="0.2" units="cm"/>
      <inkml:brushProperty name="color" value="#EEB3A6"/>
      <inkml:brushProperty name="inkEffects" value="rosegold"/>
      <inkml:brushProperty name="anchorX" value="-38003.66016"/>
      <inkml:brushProperty name="anchorY" value="-17554.7832"/>
      <inkml:brushProperty name="scaleFactor" value="0.5"/>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39:03.509"/>
    </inkml:context>
    <inkml:brush xml:id="br0">
      <inkml:brushProperty name="width" value="0.05" units="cm"/>
      <inkml:brushProperty name="height" value="0.05" units="cm"/>
      <inkml:brushProperty name="color" value="#AE198D"/>
      <inkml:brushProperty name="inkEffects" value="galaxy"/>
      <inkml:brushProperty name="anchorX" value="-18575.8125"/>
      <inkml:brushProperty name="anchorY" value="-6412.63818"/>
      <inkml:brushProperty name="scaleFactor" value="0.5"/>
    </inkml:brush>
  </inkml:definitions>
  <inkml:trace contextRef="#ctx0" brushRef="#br0">1 0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7:04.185"/>
    </inkml:context>
    <inkml:brush xml:id="br0">
      <inkml:brushProperty name="width" value="0.2" units="cm"/>
      <inkml:brushProperty name="height" value="0.2" units="cm"/>
      <inkml:brushProperty name="color" value="#EEB3A6"/>
      <inkml:brushProperty name="inkEffects" value="rosegold"/>
      <inkml:brushProperty name="anchorX" value="-39019.66016"/>
      <inkml:brushProperty name="anchorY" value="-18570.7832"/>
      <inkml:brushProperty name="scaleFactor" value="0.5"/>
    </inkml:brush>
  </inkml:definitions>
  <inkml:trace contextRef="#ctx0" brushRef="#br0">0 905 24575,'0'0'0,"0"-4"0,5-2 0,5 0 0,1-3 0,3 1 0,-1-4 0,2 1 0,2 3 0,-3-3 0,-2-3 0,1 2 0,-3-3 0,3 2 0,2 4 0,-1-3 0,1 2 0,-2-2 0,2 2 0,-3-3 0,2 2 0,-3-2 0,3 2 0,-3-3 0,3 3 0,2 2 0,-2-2 0,2 2 0,-3-3 0,2 2 0,1-3 0,3-3 0,3 2 0,-4-2 0,1 3 0,1 3 0,-4-2 0,1-2 0,1 2 0,2-3 0,2 3 0,-4-3 0,1-2 0,1 3 0,1-2 0,1 3 0,-4-2 0,1 3 0,-5-2 0,2 3 0,1-2 0,2-4 0,-2-1 0,0 1 0,-3 0 0,1 2 0,-3 0 0,-3-2 0,2 3 0,3 2 0,-2 0 0,2 2 0,4-3 0,1 3 0,-2-3 0,1 2 0,1-2 0,-3-3 0,1 2 0,2 3 0,-4-2 0,2 3 0,-4-3 0,-3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07.964"/>
    </inkml:context>
    <inkml:brush xml:id="br0">
      <inkml:brushProperty name="width" value="0.2" units="cm"/>
      <inkml:brushProperty name="height" value="0.2" units="cm"/>
      <inkml:brushProperty name="color" value="#EEB3A6"/>
      <inkml:brushProperty name="inkEffects" value="rosegold"/>
      <inkml:brushProperty name="anchorX" value="-25175.125"/>
      <inkml:brushProperty name="anchorY" value="-6783.31641"/>
      <inkml:brushProperty name="scaleFactor" value="0.5"/>
    </inkml:brush>
  </inkml:definitions>
  <inkml:trace contextRef="#ctx0" brushRef="#br0">1 819 24575,'0'0'0,"0"-5"0,5 0 0,0-5 0,5 0 0,-1-3 0,4 2 0,-2-3 0,-2-3 0,3 3 0,-3-3 0,3 4 0,-2-2 0,-1-2 0,-4-2 0,4 2 0,-2-1 0,-1-1 0,-1-1 0,2 2 0,0 0 0,-1-1 0,-2-2 0,4 4 0,-2-1 0,0-1 0,-1-1 0,-3-2 0,0-2 0,4 5 0,-1 0 0,0-1 0,-1-1 0,-1-2 0,-2 0 0,5 4 0,-1 0 0,0-1 0,-1-1 0,-1-1 0,-1-1 0,-1-1 0,-1-1 0,0 0 0,0 0 0,0 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08.020"/>
    </inkml:context>
    <inkml:brush xml:id="br0">
      <inkml:brushProperty name="width" value="0.2" units="cm"/>
      <inkml:brushProperty name="height" value="0.2" units="cm"/>
      <inkml:brushProperty name="color" value="#EEB3A6"/>
      <inkml:brushProperty name="inkEffects" value="rosegold"/>
      <inkml:brushProperty name="anchorX" value="-26439.96289"/>
      <inkml:brushProperty name="anchorY" value="-6981.66943"/>
      <inkml:brushProperty name="scaleFactor" value="0.5"/>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09.361"/>
    </inkml:context>
    <inkml:brush xml:id="br0">
      <inkml:brushProperty name="width" value="0.2" units="cm"/>
      <inkml:brushProperty name="height" value="0.2" units="cm"/>
      <inkml:brushProperty name="color" value="#EEB3A6"/>
      <inkml:brushProperty name="inkEffects" value="rosegold"/>
      <inkml:brushProperty name="anchorX" value="-27455.96289"/>
      <inkml:brushProperty name="anchorY" value="-7997.66943"/>
      <inkml:brushProperty name="scaleFactor" value="0.5"/>
    </inkml:brush>
  </inkml:definitions>
  <inkml:trace contextRef="#ctx0" brushRef="#br0">1 0 24575,'0'0'0,"0"4"0,0 7 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09.869"/>
    </inkml:context>
    <inkml:brush xml:id="br0">
      <inkml:brushProperty name="width" value="0.2" units="cm"/>
      <inkml:brushProperty name="height" value="0.2" units="cm"/>
      <inkml:brushProperty name="color" value="#EEB3A6"/>
      <inkml:brushProperty name="inkEffects" value="rosegold"/>
      <inkml:brushProperty name="anchorX" value="-28471.96289"/>
      <inkml:brushProperty name="anchorY" value="-9039.2373"/>
      <inkml:brushProperty name="scaleFactor" value="0.5"/>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10.589"/>
    </inkml:context>
    <inkml:brush xml:id="br0">
      <inkml:brushProperty name="width" value="0.2" units="cm"/>
      <inkml:brushProperty name="height" value="0.2" units="cm"/>
      <inkml:brushProperty name="color" value="#EEB3A6"/>
      <inkml:brushProperty name="inkEffects" value="rosegold"/>
      <inkml:brushProperty name="anchorX" value="-29487.96289"/>
      <inkml:brushProperty name="anchorY" value="-10055.2373"/>
      <inkml:brushProperty name="scaleFactor" value="0.5"/>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11.241"/>
    </inkml:context>
    <inkml:brush xml:id="br0">
      <inkml:brushProperty name="width" value="0.2" units="cm"/>
      <inkml:brushProperty name="height" value="0.2" units="cm"/>
      <inkml:brushProperty name="color" value="#EEB3A6"/>
      <inkml:brushProperty name="inkEffects" value="rosegold"/>
      <inkml:brushProperty name="anchorX" value="-30503.96289"/>
      <inkml:brushProperty name="anchorY" value="-11071.2373"/>
      <inkml:brushProperty name="scaleFactor" value="0.5"/>
    </inkml:brush>
  </inkml:definitions>
  <inkml:trace contextRef="#ctx0" brushRef="#br0">0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14.330"/>
    </inkml:context>
    <inkml:brush xml:id="br0">
      <inkml:brushProperty name="width" value="0.2" units="cm"/>
      <inkml:brushProperty name="height" value="0.2" units="cm"/>
      <inkml:brushProperty name="color" value="#EEB3A6"/>
      <inkml:brushProperty name="inkEffects" value="rosegold"/>
      <inkml:brushProperty name="anchorX" value="-31519.96289"/>
      <inkml:brushProperty name="anchorY" value="-12087.2373"/>
      <inkml:brushProperty name="scaleFactor" value="0.5"/>
    </inkml:brush>
  </inkml:definitions>
  <inkml:trace contextRef="#ctx0" brushRef="#br0">0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15.890"/>
    </inkml:context>
    <inkml:brush xml:id="br0">
      <inkml:brushProperty name="width" value="0.2" units="cm"/>
      <inkml:brushProperty name="height" value="0.2" units="cm"/>
      <inkml:brushProperty name="color" value="#EEB3A6"/>
      <inkml:brushProperty name="inkEffects" value="rosegold"/>
      <inkml:brushProperty name="anchorX" value="-32535.96289"/>
      <inkml:brushProperty name="anchorY" value="-13103.2373"/>
      <inkml:brushProperty name="scaleFactor" value="0.5"/>
    </inkml:brush>
  </inkml:definitions>
  <inkml:trace contextRef="#ctx0" brushRef="#br0">1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5:16.924"/>
    </inkml:context>
    <inkml:brush xml:id="br0">
      <inkml:brushProperty name="width" value="0.2" units="cm"/>
      <inkml:brushProperty name="height" value="0.2" units="cm"/>
      <inkml:brushProperty name="color" value="#EEB3A6"/>
      <inkml:brushProperty name="inkEffects" value="rosegold"/>
      <inkml:brushProperty name="anchorX" value="-33551.96484"/>
      <inkml:brushProperty name="anchorY" value="-14119.23633"/>
      <inkml:brushProperty name="scaleFactor" value="0.5"/>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39:06.042"/>
    </inkml:context>
    <inkml:brush xml:id="br0">
      <inkml:brushProperty name="width" value="0.05" units="cm"/>
      <inkml:brushProperty name="height" value="0.05" units="cm"/>
      <inkml:brushProperty name="color" value="#AE198D"/>
      <inkml:brushProperty name="inkEffects" value="galaxy"/>
      <inkml:brushProperty name="anchorX" value="-19591.8125"/>
      <inkml:brushProperty name="anchorY" value="-7428.6377"/>
      <inkml:brushProperty name="scaleFactor" value="0.5"/>
    </inkml:brush>
  </inkml:definitions>
  <inkml:trace contextRef="#ctx0" brushRef="#br0">0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4:26.135"/>
    </inkml:context>
    <inkml:brush xml:id="br0">
      <inkml:brushProperty name="width" value="0.2" units="cm"/>
      <inkml:brushProperty name="height" value="0.2" units="cm"/>
      <inkml:brushProperty name="color" value="#EEB3A6"/>
      <inkml:brushProperty name="inkEffects" value="rosegold"/>
      <inkml:brushProperty name="anchorX" value="-39764.92969"/>
      <inkml:brushProperty name="anchorY" value="-19542.70117"/>
      <inkml:brushProperty name="scaleFactor" value="0.5"/>
    </inkml:brush>
  </inkml:definitions>
  <inkml:trace contextRef="#ctx0" brushRef="#br0">0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7:31.293"/>
    </inkml:context>
    <inkml:brush xml:id="br0">
      <inkml:brushProperty name="width" value="0.35" units="cm"/>
      <inkml:brushProperty name="height" value="0.35" units="cm"/>
      <inkml:brushProperty name="color" value="#EEB3A6"/>
      <inkml:brushProperty name="inkEffects" value="rosegold"/>
      <inkml:brushProperty name="anchorX" value="4857.02539"/>
      <inkml:brushProperty name="anchorY" value="-3645.26929"/>
      <inkml:brushProperty name="scaleFactor" value="0.5"/>
    </inkml:brush>
  </inkml:definitions>
  <inkml:trace contextRef="#ctx0" brushRef="#br0">4534 2315 24575,'0'0'0,"4"0"0,7 0 0,-1-5 0,-1-5 0,-6-5 0,-9-4 0,-1-4 0,-5 4 0,0-2 0,2 1 0,-3 3 0,-2-1 0,2 0 0,-2 3 0,-3-2 0,-2-1 0,3-1 0,-1-3 0,-2-1 0,5-1 0,3-1 0,-1 5 0,-2 0 0,-3 0 0,-2 3 0,2 0 0,0 4 0,3-1 0,0 2 0,2-1 0,4-3 0,-2 3 0,-2-3 0,1-2 0,-3 3 0,-2-2 0,-3-1 0,-1 3 0,2-2 0,0 4 0,4-2 0,4-2 0,-1 3 0,-2-2 0,2-2 0,-3 3 0,-2-2 0,-2 4 0,2-2 0,-1-6 0,-1 1 0,3-1 0,-1-1 0,-2 4 0,-1 0 0,3-7 0,-6 0 0,-1 3 0,-1-1 0,-7-3 0,1-2 0,0 5 0,1-5 0,1 6 0,2 0 0,1 0 0,0-1 0,2 1 0,-1 3 0,5 0 0,1 5 0,4-2 0,-1 4 0,5-2 0,-3 3 0,-1-2 0,1-3 0,-1 3 0,-3-3 0,-2-2 0,-2 4 0,4-3 0,-1 3 0,4-1 0,-1-2 0,-1 3 0,8 3 0,3-2 0,-1-1 0,1-4 0,-3 3 0,-4-2 0,-4-2 0,-4 3 0,-2-1 0,4-1 0,-1 2 0,0 0 0,-2 3 0,4-2 0,0-2 0,-1 3 0,-2-2 0,0 3 0,-3-2 0,0-1 0,0 2 0,4-2 0,0-2 0,0 3 0,-1 3 0,-1-1 0,-2-2 0,1-3 0,-2 3 0,0-2 0,5-2 0,0 4 0,0 3 0,4-2 0,-6-1 0,-1 2 0,3-2 0,0 3 0,-1 2 0,5-1 0,-2-3 0,-1 2 0,-1-3 0,4-2 0,-2 3 0,-1-3 0,-1 4 0,3-3 0,-2 4 0,0 3 0,4-2 0,-2 2 0,-1 3 0,-2 1 0,3-3 0,-1 2 0,-1 0 0,-2 2 0,-1 1 0,-1 2 0,-1 0 0,-1 1 0,0 0 0,0 1 0,4-6 0,1 0 0,0 0 0,0 1 0,-2 1 0,-1 1 0,4 6 0,-1 1 0,1 0 0,-2-1 0,-1-1 0,-1-1 0,-1 5 0,-1-2 0,0 1 0,0 2 0,0 0 0,0 4 0,0 3 0,0-1 0,5 2 0,0-2 0,0-4 0,4 2 0,0-3 0,-2-2 0,-2 3 0,-1-2 0,-2-1 0,-1-3 0,-1-1 0,5 3 0,5 5 0,0 4 0,-1 0 0,-2-3 0,3 2 0,-2-3 0,-1 2 0,-3 3 0,0 2 0,-3-2 0,5 1 0,-1-2 0,0 0 0,4 3 0,-1 1 0,4 2 0,-2 2 0,4 1 0,-3 1 0,3 0 0,-2-4 0,2-1 0,-3 0 0,3 1 0,-3 1 0,-2-4 0,2 0 0,-2 2 0,4 1 0,2 1 0,3 1 0,-2-4 0,-3 0 0,1 1 0,2 1 0,-3 1 0,-3 2 0,-2 0 0,1 0 0,-1 1 0,3 0 0,-1-5 0,2 0 0,4 0 0,-2-4 0,2 1 0,-3 1 0,2 1 0,2 3 0,3 1 0,-4 1 0,-3-4 0,1-1 0,-3 1 0,2 2 0,3 0 0,-3 1 0,-2 1 0,1 1 0,3-1 0,3 1 0,2 1 0,2-1 0,2 0 0,1 0 0,-4 0 0,-1 0 0,1 0 0,-5 0 0,1 0 0,2-1 0,0 1 0,-2 0 0,1 0 0,1 0 0,-3 5 0,-4 0 0,1 0 0,-3-1 0,2 4 0,3-1 0,3-1 0,3-2 0,2-1 0,1-1 0,1-1 0,0-1 0,-4-5 0,-1-1 0,1 1 0,-5 0 0,1 2 0,1 1 0,-3-4 0,2 0 0,1 0 0,1 2 0,3 1 0,1 2 0,-3 0 0,0 0 0,0 1 0,-4-5 0,1 0 0,2 0 0,1 1 0,1 1 0,2 1 0,2 1 0,-1 1 0,-4 0 0,0 5 0,-5 0 0,1 0 0,-4-1 0,2-1 0,2-1 0,3-1 0,2 0 0,1-2 0,2 1 0,1 0 0,1 0 0,-6-1 0,1 1 0,-6 0 0,1 0 0,1 0 0,2 0 0,2 0 0,2-1 0,1 1 0,0 0 0,2 0 0,-1 0 0,0 0 0,6-5 0,-1 0 0,0-1 0,-1 2 0,0 1 0,-3 1 0,5-4 0,0 0 0,-1 1 0,-1 1 0,-1 1 0,-1 1 0,3-4 0,1 1 0,4-5 0,-1 0 0,-1 2 0,-3 2 0,-1 2 0,4-3 0,3 1 0,0 0 0,-2 2 0,3-4 0,-3 2 0,-1 0 0,3-4 0,2 2 0,-1 1 0,3 2 0,2-3 0,-2 1 0,-3 1 0,1-4 0,3 2 0,-4 1 0,4-2 0,1 0 0,2-3 0,-2 2 0,1 2 0,1-3 0,2-3 0,-3 1 0,0 3 0,1-3 0,1 4 0,3-4 0,5-2 0,1 1 0,1-1 0,-1-3 0,-1-3 0,-1-1 0,5-1 0,3-2 0,1 0 0,-2 0 0,3-1 0,-3 6 0,-1 0 0,3-1 0,2 1 0,-1-3 0,-2 0 0,-3-1 0,-2 0 0,-3-1 0,-1 0 0,-1 0 0,-1 4 0,1 6 0,-1 0 0,1-1 0,-5-6 0,-1-4 0,1-1 0,0-5 0,2-1 0,1 1 0,-4-3 0,1 1 0,-1 1 0,-3-2 0,1 1 0,-4-3 0,2 2 0,-4-3 0,3 1 0,-3-1 0,2 1 0,-2-2 0,3 3 0,2 2 0,3 3 0,7 3 0,2 1 0,1 1 0,-4-4 0,-2 1 0,-1-6 0,0-4 0,1 1 0,0-3 0,1 3 0,1-2 0,-1 2 0,1 4 0,-5-3 0,5-1 0,0 1 0,-4-3 0,0 3 0,0 2 0,0-1 0,2-4 0,-5-2 0,1-8 0,-4-2 0,0 3 0,2 0 0,2 0 0,2 6 0,7 0 0,1-1 0,5-1 0,6-1 0,-2-2 0,-1-1 0,1 4 0,-2-5 0,-8 0 0,-2-1 0,2 5 0,-6 0 0,1 0 0,3 4 0,2 0 0,0-1 0,0-1 0,-1 2 0,-1 0 0,-5-2 0,-1 3 0,0 4 0,1-1 0,-4-2 0,0 2 0,-3-1 0,-4-3 0,-3-3 0,1 4 0,-1-2 0,3-2 0,4 4 0,-1-1 0,2 4 0,3 3 0,2-2 0,-2-2 0,0 3 0,6 1 0,3 3 0,10 3 0,1 2 0,-1 1 0,-2 1 0,-3 0 0,-2-4 0,-3-1 0,-6-5 0,-1 1 0,-1 1 0,2 2 0,-5-3 0,-3-4 0,0-3 0,2 1 0,-3-2 0,3 3 0,2 4 0,-2-2 0,1 2 0,2 3 0,2 2 0,-3-3 0,2-3 0,0 0 0,1-3 0,2 2 0,-3-3 0,0 3 0,-4-2 0,1 3 0,1 2 0,2 3 0,-3-3 0,1 2 0,2-4 0,-4-3 0,2-4 0,2 2 0,1-1 0,2 2 0,1 4 0,-4-1 0,0 3 0,1 2 0,-3-3 0,0 2 0,1 2 0,2-4 0,1 2 0,-3-4 0,1 2 0,1-3 0,1 2 0,1 2 0,1 3 0,1 2 0,-4-3 0,0 1 0,-5-3 0,1 0 0,1 1 0,-3-2 0,2 1 0,1 2 0,-2-4 0,1 3 0,-3-4 0,2 2 0,2 1 0,2-1 0,-3-4 0,2 2 0,-4-3 0,2-2 0,1 2 0,-3-2 0,2 3 0,-4-1 0,3 3 0,2-2 0,2 3 0,2-3 0,2 3 0,-4-2 0,1-3 0,0 2 0,1-2 0,-3-2 0,0 3 0,1-2 0,1 3 0,2-1 0,1-1 0,2 2 0,-1-2 0,-4-2 0,0 3 0,0 3 0,-4-1 0,-4-2 0,1-3 0,2 3 0,2 3 0,3 3 0,2-1 0,-3-3 0,5-3 0,1 2 0,2-3 0,-1-2 0,1 3 0,-1 4 0,-6-1 0,1 3 0,-6-3 0,0 3 0,2-3 0,2 3 0,2-4 0,1 3 0,-3-3 0,-5-2 0,1 2 0,1-2 0,2 3 0,-2-2 0,1 3 0,1-2 0,-2-2 0,5 2 0,3 3 0,1-2 0,1 3 0,0 2 0,5-2 0,0 2 0,0-3 0,-1 1 0,-2-3 0,-6-2 0,-2-4 0,0 2 0,1 4 0,1-1 0,1-2 0,0 3 0,1 2 0,-4-1 0,0 3 0,-5-4 0,1 3 0,1-2 0,2 1 0,2 2 0,-4-2 0,2 2 0,0-3 0,2 2 0,1 2 0,2 2 0,-5-3 0,1-2 0,0 0 0,0 1 0,-3-1 0,2 1 0,0 2 0,-4-2 0,-3-3 0,1 1 0,2 2 0,2 2 0,-2-1 0,2 1 0,2-3 0,1 1 0,-2-2 0,0 1 0,1 2 0,2 3 0,-4-2 0,1 1 0,1-4 0,2 2 0,1 1 0,1 2 0,1 3 0,-4-5 0,0-3 0,0 1 0,1 1 0,1 2 0,1-3 0,1 2 0,0 2 0,1 2 0,1 1 0,-1-4 0,0 2 0,0 0 0,0-4 0,0 1 0,0 1 0,0 2 0,0 2 0,-1 1 0,1 1 0,0 1 0,-5-4 0,0-1 0,-5-5 0,1 1 0,0 1 0,-2-3 0,7 1 0,1 3 0,3 1 0,1 3 0,0 1 0,0 2 0,5 0 0,0 0 0,-1 0 0,0 1 0,2-1 0,0 0 0,0 0 0,-3 1 0,-1-1 0,-1 0 0,-7-5 0,0 0 0,0-1 0,0 2 0,2 1 0,1 1 0,0 1 0,1 1 0,1 0 0,0 0 0,0 0 0,-4 5 0,-1 5 0,-1 6 0,2-1 0,1 2 0,1-3 0,-4 3 0,1 0 0,-1 3 0,-3 1 0,1-3 0,1-4 0,2 1 0,-3 1 0,0-3 0,-2 3 0,0 1 0,-3 2 0,2-2 0,2 1 0,2 1 0,-2 2 0,-3 1 0,1 1 0,1 1 0,-1 1 0,1 0 0,2 1 0,3-6 0,-4 0 0,-3 5 0,1 1 0,2 6 0,2-5 0,-2 5 0,-4 3 0,2-5 0,-4 4 0,-2-3 0,2 0 0,-2-3 0,3-1 0,-1 0 0,-2-2 0,-3 0 0,-1 0 0,-2-1 0,-2 1 0,1-1 0,-2 1 0,1 0 0,-1 0 0,6-5 0,0-1 0,0 1 0,-1 1 0,-1 1 0,-1 1 0,-1 1 0,-1 0 0,0 1 0,0 0 0,0 0 0,0 0 0,0 0 0,-1 0 0,1 0 0,0 0 0,0 0 0,0 0 0,0 0 0,0 0 0,0 0 0,0 0 0,0 0 0,0 0 0,0 0 0,0-1 0,0 1 0,0 0 0,0 0 0,0 0 0,0 0 0,0 0 0,0 0 0,0 0 0,-5-5 0,0-1 0,0 1 0,-4 1 0,1 1 0,1 1 0,2 0 0,1 2 0,2 0 0,2 0 0,-1 0 0,1 0 0,1 5 0,-1 0 0,0 0 0,1-1 0,-1-1 0,0-1 0,0-1 0,0 0 0,0-1 0,0-1 0,-5 1 0,0 0 0,0-1 0,1 1 0,1 0 0,6 0 0,1 5 0,0 0 0,5 0 0,0-1 0,-2-1 0,-2-1 0,-1-1 0,-2-1 0,-1 0 0,4 0 0,0-1 0,0 1 0,-1 0 0,-2 0 0,5-1 0,-1 1 0,0 0 0,3-5 0,4 0 0,4-6 0,-2 2 0,-2 1 0,-4 2 0,-3 2 0,-3 1 0,-2 2 0,-1 0 0,0 2 0,-1-1 0,1 0 0,-1 0 0,1 0 0,-1 1 0,1-1 0,0 0 0,0 0 0,0-1 0,0 1 0,0 0 0,0 0 0,0 0 0,0 0 0,0 0 0,0 0 0,0 0 0,0-1 0,0 1 0,0 0 0,0 0 0,0 0 0,0 0 0,0 0 0,0 0 0,0 0 0,-5 0 0,-5-1 0,0 1 0,-4-5 0,-3 0 0,1 0 0,-1-4 0,3 1 0,-2 0 0,-1 3 0,-2-4 0,-2 2 0,3 1 0,-1-3 0,-1-4 0,-1 1 0,4 2 0,-2-3 0,0 3 0,-1-3 0,-2-3 0,-1-2 0,-1-3 0,4 2 0,5 5 0,0-1 0,-1-1 0,-7-2 0,3 3 0,-2-3 0,-1 5 0,0-3 0,-1-1 0,0-2 0,-1-2 0,0-3 0,0 0 0,0-1 0,0 0 0,0 0 0,0-1 0,0 1 0,0 0 0,0-1 0,0-3 0,1-2 0,-6 1 0,0 1 0,0-4 0,1 1 0,1-4 0,1 1 0,1 2 0,5-3 0,1-3 0,1 1 0,-2-2 0,0 3 0,-2 2 0,-1 3 0,0-2 0,-1-3 0,0 1 0,0 2 0,5-3 0,0 3 0,0-4 0,-1-2 0,-1 1 0,-1 3 0,0 3 0,-7 3 0,0 3 0,5-4 0,1 1 0,6-5 0,0 1 0,0 2 0,-6-4 0,3-3 0,-2-3 0,1 1 0,-2-1 0,1-2 0,-2-2 0,-4 4 0,-1-2 0,0 0 0,1 3 0,1-1 0,1-2 0,0-1 0,2 4 0,0-2 0,1-1 0,-1 4 0,5-2 0,-5 3 0,1-1 0,-2 3 0,-5-1 0,5-3 0,0 2 0,1-2 0,1 4 0,5-3 0,0-2 0,0 3 0,4-2 0,4-2 0,-2 3 0,-2 3 0,-2-1 0,-3-2 0,-2 2 0,3-2 0,0-2 0,4-3 0,-1 3 0,3-1 0,-1-1 0,3-2 0,-3-1 0,-1-1 0,-4-2 0,-2 1 0,-2 3 0,4 1 0,4 0 0,0 4 0,-1 0 0,3-2 0,-2-2 0,-2 3 0,2-1 0,-1 0 0,3-3 0,-2 4 0,-2-1 0,3-1 0,-2 3 0,3-1 0,-2 4 0,3-2 0,3-1 0,-1 2 0,-4-2 0,-3 3 0,2-1 0,-2 2 0,-2-2 0,3-2 0,-1-3 0,-1 3 0,-2-2 0,3-1 0,-1 3 0,-2-1 0,5-1 0,-2 2 0,-2 0 0,0-3 0,2 0 0,-1 2 0,-1-1 0,3-1 0,-1-2 0,-1 4 0,3-1 0,-2 3 0,4 0 0,-1-2 0,-3 3 0,3-2 0,3-1 0,-1-3 0,-3 3 0,-3-1 0,3-1 0,-3-2 0,0 4 0,2-1 0,-1-1 0,-1 3 0,-3-1 0,4-1 0,-1-2 0,-1 3 0,-1-1 0,-2-1 0,3-1 0,6-2 0,-2 3 0,4 0 0,-2 4 0,-2 5 0,2-2 0,2-2 0,-1 2 0,2-2 0,-2 2 0,2-2 0,-3-3 0,-3-2 0,-3 2 0,3-1 0,-2 4 0,3-2 0,0 4 0,2-2 0,4-2 0,-2 3 0,3-3 0,-4 3 0,-3-2 0,2-2 0,2-2 0,-1 3 0,2-2 0,-3 4 0,2 3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14.099"/>
    </inkml:context>
    <inkml:brush xml:id="br0">
      <inkml:brushProperty name="width" value="0.35" units="cm"/>
      <inkml:brushProperty name="height" value="0.35" units="cm"/>
      <inkml:brushProperty name="color" value="#EEB3A6"/>
      <inkml:brushProperty name="inkEffects" value="rosegold"/>
      <inkml:brushProperty name="anchorX" value="-733.3493"/>
      <inkml:brushProperty name="anchorY" value="-11709.53613"/>
      <inkml:brushProperty name="scaleFactor" value="0.5"/>
    </inkml:brush>
  </inkml:definitions>
  <inkml:trace contextRef="#ctx0" brushRef="#br0">3827 1 24575,'0'0'0,"-4"0"0,-7 5 0,-4 0 0,-4 5 0,-3 4 0,3 5 0,-2-3 0,5 3 0,5 0 0,-2-2 0,-1-5 0,-3-3 0,2 0 0,-2 4 0,-1-2 0,3 4 0,-3-4 0,5 4 0,3 1 0,-2-2 0,-2-2 0,-3 0 0,2 3 0,-2-2 0,-1-3 0,2 2 0,-1 3 0,3 3 0,-1-3 0,-2 2 0,3 2 0,-2-3 0,-1-4 0,2 1 0,-2-3 0,4 3 0,-2-3 0,3 3 0,-2-2 0,3 2 0,2 3 0,-2-2 0,-2 2 0,1 2 0,-3 2 0,-2-3 0,3 2 0,-3 0 0,-2-3 0,4 1 0,-2-4 0,4 2 0,-2-3 0,-2 1 0,3 3 0,-2 3 0,-2-3 0,-2-3 0,3 1 0,-1 2 0,-1-3 0,-2 2 0,-1-3 0,-1 2 0,4 3 0,-1-3 0,0 2 0,4 2 0,-6 2 0,-1 2 0,3 1 0,-1-3 0,0-6 0,-1 1 0,5 6 0,-2-2 0,5 6 0,4 1 0,-2-3 0,3-1 0,3 0 0,-4 1 0,-2-5 0,-5 0 0,2 1 0,-2 1 0,-2 2 0,-2 1 0,-1-4 0,4 1 0,-2-5 0,5 0 0,-1-2 0,-1 0 0,3 3 0,-2 3 0,-2-3 0,-1 1 0,2 2 0,-1 2 0,-1 1 0,3 1 0,-1-3 0,-1-1 0,-2 1 0,-2-3 0,-1 0 0,4 1 0,-1-3 0,5 1 0,-1-3 0,-1 1 0,3 3 0,-2-3 0,-1-3 0,2 2 0,4 2 0,-2 2 0,-2 4 0,-3 6 0,-2 7 0,-3 1 0,0-6 0,3 4 0,0-3 0,-5-5 0,3 2 0,0 0 0,-1 0 0,1-6 0,3 5 0,-5 0 0,0-5 0,-2 0 0,5 0 0,0-5 0,0 6 0,5 2 0,-1 1 0,-2 0 0,0 6 0,-3-5 0,-1 5 0,-1-1 0,0-1 0,4-1 0,-1-1 0,1-1 0,-1-5 0,-1-1 0,-1-1 0,-1-3 0,5 1 0,-1 0 0,0 3 0,-1 1 0,-1 7 0,-1-4 0,4 1 0,5 4 0,-1-5 0,-1 0 0,3 4 0,-2-4 0,3 5 0,-2-1 0,-2-5 0,2-1 0,3 0 0,-2-5 0,-2 1 0,-3 5 0,3 2 0,-2 1 0,-2-4 0,3 0 0,4-1 0,-1 1 0,3 1 0,-3 0 0,-2 1 0,2 0 0,2 1 0,-1-5 0,2 5 0,-3 0 0,3 1 0,-3 0 0,-3-4 0,2-2 0,-1 1 0,2 0 0,-2-4 0,-2 1 0,2 0 0,-1-3 0,-2 2 0,-2 1 0,3 2 0,-1 7 0,-1-4 0,-2 1 0,4 0 0,-1 0 0,-2 0 0,5 0 0,-7 1 0,-1-5 0,3-1 0,-6 1 0,0 1 0,4 1 0,0-4 0,1 1 0,-1-5 0,-1 2 0,4 0 0,5 3 0,0-2 0,3 0 0,4 2 0,2 2 0,2 1 0,2 1 0,-4-4 0,-4-4 0,-6-6 0,6-3 0,7-3 0,4 3 0,6-1 0,6-1 0,5 0 0,3 3 0,2 0 0,1-2 0,1 0 0,0-2 0,0-2 0,0 0 0,-1-1 0,0 0 0,0 0 0,0 0 0,0-1 0,0-4 0,0 0 0,0 0 0,-5-4 0,0 0 0,-1 2 0,-3-3 0,-4-4 0,0 2 0,3 2 0,2 2 0,3 4 0,2-4 0,2 2 0,-5-4 0,1 1 0,1 1 0,0 3 0,1 1 0,2-3 0,5 1 0,0 1 0,2-4 0,-2 1 0,-1-4 0,-1 2 0,-1 1 0,-1 3 0,1-2 0,-2 0 0,-4-3 0,0 2 0,-1 1 0,2-2 0,-5-4 0,2 2 0,1-3 0,1 2 0,2 3 0,1-2 0,-4-2 0,1 2 0,0 2 0,1 3 0,-4-3 0,-4-2 0,1 1 0,-3-3 0,1 2 0,3 2 0,3-1 0,-3-4 0,3 3 0,1 1 0,2 4 0,-4-2 0,-3-4 0,0 2 0,-4-3 0,3 2 0,2 2 0,3 4 0,-2 7 0,-3 7 0,0 1 0,-2 5 0,-3 4 0,-3 3 0,-1 2 0,-3 1 0,-1 1 0,0 1 0,-1-1 0,1 1 0,-1-1 0,1 0 0,0 1 0,-5-6 0,0-1 0,0 1 0,0 1 0,2 1 0,2 1 0,0 0 0,0 2 0,1 0 0,-5 0 0,0 0 0,0 0 0,1 0 0,1 0 0,1 0 0,-4 0 0,0 0 0,-4 0 0,1 0 0,1 0 0,2-1 0,2 1 0,2 0 0,1 0 0,-4-5 0,0 0 0,-4 0 0,-5 0 0,1 2 0,2 1 0,3 1 0,3 1 0,2-1 0,1 1 0,2 1 0,0-1 0,1 0 0,4 0 0,1 0 0,-1 0 0,0 0 0,-7-5 0,-1 0 0,-6-6 0,0 2 0,0 1 0,-2 1 0,2 3 0,-4 2 0,-3-4 0,3 0 0,2 1 0,3 1 0,3 1 0,2 1 0,2 2 0,-4-1 0,-5-4 0,6-5 0,5-5 0,8-4 0,0-8 0,1-8 0,-2-5 0,-3-6 0,-1-2 0,-3-2 0,0-1 0,-1-1 0,0 1 0,0 0 0,-1 0 0,11 1 0,5-5 0,0 0 0,8 5 0,3 1 0,1-4 0,6-4 0,4 3 0,5 2 0,-11 1 0,-13 6 0,-9 0 0,-7 1 0,-3-1 0,-2-1 0,0-2 0,0-1 0,6 5 0,5-6 0,1 0 0,0-1 0,-2 0 0,3 0 0,-2 0 0,-1 0 0,3 6 0,-2 0 0,-1 0 0,3-1 0,-1-1 0,-3-1 0,-1 0 0,-2-2 0,4 6 0,-1-1 0,4-1 0,-1 0 0,3-1 0,-1-1 0,3 4 0,-3 0 0,4-1 0,1-1 0,3 4 0,-2-1 0,-4-1 0,1 4 0,-3-2 0,2-6 0,-3-2 0,3-2 0,-2 0 0,2 0 0,3 0 0,-2 1 0,-3 0 0,2 1 0,2 0 0,-2 0 0,-3 0 0,-3 0 0,3 1 0,2-1 0,4-5 0,-1 0 0,-3 0 0,-3 1 0,1 1 0,3 1 0,3 6 0,-1-4 0,2 0 0,1 4 0,-2 0 0,-4 1 0,1 3 0,3 0 0,1-1 0,-1-2 0,1-1 0,2-2 0,-4-1 0,2-1 0,1 0 0,3 0 0,-4 0 0,-4-5 0,-9-1 0,-9 1 0,-3-4 0,5 1 0,6 6 0,1 2 0,7 6 0,-1 2 0,4-6 0,-2-1 0,-2-1 0,-4-2 0,4 6 0,2 0 0,-1 0 0,4 4 0,-3 1 0,-3-3 0,3 0 0,2 2 0,-1-1 0,-3 0 0,2 2 0,-3-1 0,4-1 0,-3-2 0,3 3 0,-2-1 0,-3-1 0,4 4 0,-3-2 0,3-6 0,-2-3 0,3 0 0,3-2 0,2-4 0,-1 0 0,1 1 0,1 1 0,2 7 0,-4 1 0,2 1 0,0 5 0,-3-1 0,-4 0 0,1-3 0,1-1 0,-1-1 0,2 3 0,-3-1 0,-2-5 0,1 4 0,-2-1 0,3 0 0,-2-1 0,3 4 0,-2 0 0,2 0 0,3-7 0,-2-1 0,-3-1 0,2 0 0,2 0 0,3 2 0,-2-1 0,1 2 0,2-1 0,1-3 0,3-1 0,0 0 0,-3 1 0,-5 1 0,-1 1 0,2 1 0,2 1 0,-3 0 0,-3 0 0,-3 1 0,0 4 0,-1 0 0,-2 1 0,3-2 0,-1-1 0,-1-1 0,-3-1 0,-1 0 0,4 4 0,-1 0 0,-1 0 0,-1-1 0,4-1 0,-2-1 0,0-1 0,-1 0 0,-3-1 0,0 0 0,4 0 0,-1-1 0,0 1 0,4 5 0,-1 1 0,3 4 0,0-1 0,-3-1 0,3 3 0,-2-1 0,4-3 0,-3-1 0,3-3 0,3-1 0,3-1 0,-3-1 0,2 0 0,-4-1 0,-3 1 0,1 5 0,-2 0 0,-3 0 0,3 4 0,-2-1 0,-2-1 0,4 4 0,-3-3 0,0 0 0,-2-3 0,-7-2 0,-6-1 0,-2-1 0,1-1 0,6 5 0,8 5 0,2 0 0,0-1 0,5 3 0,-2-2 0,3 3 0,-2-2 0,-2-2 0,2 2 0,-2 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34.659"/>
    </inkml:context>
    <inkml:brush xml:id="br0">
      <inkml:brushProperty name="width" value="0.35" units="cm"/>
      <inkml:brushProperty name="height" value="0.35" units="cm"/>
      <inkml:brushProperty name="color" value="#EEB3A6"/>
      <inkml:brushProperty name="inkEffects" value="rosegold"/>
      <inkml:brushProperty name="anchorX" value="-6916.30176"/>
      <inkml:brushProperty name="anchorY" value="-16895.03125"/>
      <inkml:brushProperty name="scaleFactor" value="0.5"/>
    </inkml:brush>
  </inkml:definitions>
  <inkml:trace contextRef="#ctx0" brushRef="#br0">2367 5120 24575,'0'0'0,"0"-4"0,0-7 0,0-4 0,-5 0 0,0-2 0,-5 2 0,1-1 0,-4 4 0,2-3 0,2-1 0,-3 1 0,3-1 0,2-2 0,2-2 0,1-1 0,3-2 0,-5 3 0,1 1 0,0-2 0,1 0 0,-4 4 0,2-1 0,0-1 0,1-2 0,2 0 0,1-3 0,-3 5 0,-1 0 0,1-1 0,1-1 0,2-1 0,-5-2 0,1 0 0,1 0 0,1-1 0,1 0 0,-4 5 0,1 0 0,1 0 0,1-1 0,-4 4 0,1-1 0,2-1 0,0-1 0,2-2 0,2-1 0,-5 4 0,0-1 0,1 0 0,1-1 0,-4 4 0,1-1 0,1-1 0,2-1 0,1-2 0,-4 4 0,1-1 0,1-1 0,-4-1 0,-4 4 0,1-1 0,2-1 0,-2 4 0,2-2 0,-3 3 0,2 0 0,3-3 0,2-2 0,-3 3 0,-3-1 0,1-2 0,2-2 0,2-1 0,-2 3 0,1 0 0,2 0 0,-3-2 0,1-1 0,1-2 0,-2 5 0,1-1 0,1 1 0,2-2 0,2-1 0,1-1 0,-4 3 0,1 1 0,0-1 0,1-1 0,-4 4 0,1-1 0,1-1 0,2-1 0,-4 3 0,1-1 0,1-1 0,2 8 0,1 9 0,1 9 0,2 8 0,-1 5 0,2 4 0,-1 2 0,0 0 0,0 1 0,1-1 0,4 6 0,0-2 0,0 1 0,-1-2 0,-1-1 0,-1-1 0,-1-1 0,-1-1 0,0 0 0,0 0 0,0-1 0,0 1 0,0 0 0,0-1 0,-1 1 0,1 0 0,0 0 0,0 0 0,0 0 0,0 0 0,5-5 0,0-1 0,0 1 0,0 1 0,-2 1 0,-1-9 0,-1-9 0,-1-10 0,-5-13 0,0-6 0,-5-4 0,0-1 0,2 1 0,-3 5 0,-3 1 0,-4-3 0,3-1 0,-3 5 0,4 0 0,3 0 0,-1 0 0,2-1 0,3 0 0,-3 4 0,3 0 0,-5-1 0,-2 4 0,1-1 0,2-1 0,3-1 0,-2 2 0,3-1 0,-5 9 0,3 9 0,1 8 0,2 7 0,2 6 0,2 3 0,1 2 0,1 1 0,1-1 0,-1 1 0,1-1 0,-1-1 0,0-9 0,-5-11 0,0-11 0,-5-3 0,-4-1 0,1 6 0,2 8 0,-2 7 0,2 5 0,3 6 0,-2 2 0,1 1 0,3 1 0,-4 1 0,-3-6 0,1 0 0,2-1 0,-2-4 0,2-9 0,2-9 0,3-9 0,2-6 0,1-5 0,1-3 0,-3 4 0,-1-1 0,0 1 0,2-1 0,-5 4 0,1-1 0,-4 10 0,2 9 0,-5 4 0,3 6 0,2 6 0,2 4 0,-2-3 0,2 3 0,1 1 0,2-9 0,1-10 0,2-8 0,-5-9 0,1-5 0,0 7 0,-3 2 0,0 10 0,1 8 0,2 12 0,2 5 0,1 10 0,1 0 0,1 1 0,0-2 0,0-3 0,1-2 0,-1-1 0,0-1 0,0-11 0,0-11 0,0-10 0,-4-3 0,-2-6 0,1-4 0,-4 2 0,1-1 0,1-3 0,-3 5 0,1 8 0,-3 5 0,1 8 0,3 7 0,-3 0 0,2 5 0,2 2 0,2 2 0,-3 2 0,1 2 0,-3-5 0,1-10 0,1-10 0,-3-9 0,2-8 0,2-4 0,2-4 0,2-1 0,-4-1 0,1 0 0,-4 1 0,1 0 0,1 0 0,2 11 0,2 10 0,2 10 0,1 9 0,1 6 0,0 4 0,1 2 0,-1 1 0,0 0 0,1 0 0,-1-1 0,0 0 0,0-1 0,0 0 0,0 0 0,0 0 0,0 0 0,0 0 0,0-1 0,0 1 0,0 0 0,0 0 0,0 0 0,0 0 0,0 0 0,0 0 0,0 0 0,0-1 0,0 1 0,0 0 0,-5-5 0,0-10 0,0-10 0,-4-10 0,-4-7 0,1-5 0,1-3 0,4-1 0,2-1 0,2 0 0,-3 1 0,-5 0 0,1 0 0,1 1 0,2 0 0,3 0 0,-4 0 0,2 0 0,0 1 0,-3-1 0,2 0 0,-5 0 0,2 0 0,2 0 0,2 0 0,2 0 0,-3 0 0,1 0 0,1 1 0,1-1 0,2 0 0,-5 0 0,1 0 0,1 0 0,1 0 0,1 0 0,-3 1 0,-1-1 0,2 0 0,1 0 0,1 0 0,1 0 0,1 0 0,1 0 0,0 0 0,0 0 0,-5 5 0,0 1 0,1-1 0,0-1 0,1-1 0,1-1 0,1-1 0,0 0 0,1-1 0,-5 0 0,0 0 0,1 0 0,0 0 0,1 0 0,1 0 0,1 0 0,1 0 0,-1 0 0,2 0 0,-1 0 0,0 0 0,-5 5 0,0 1 0,0-1 0,1-1 0,-4 4 0,1-1 0,1-1 0,2-1 0,0-1 0,3-3 0,0 0 0,1 0 0,0-1 0,0-1 0,0 1 0,1 0 0,-1 0 0,0 0 0,0 0 0,0 0 0,0 0 0,-5 5 0,-5 6 0,-1-1 0,2-1 0,2-2 0,2-2 0,1-1 0,-2 2 0,-5 5 0,-3 4 0,0 0 0,-3-4 0,3-2 0,-2-3 0,4-3 0,2-1 0,4-2 0,2 0 0,3-1 0,-5 6 0,1-1 0,0 1 0,1-1 0,2-1 0,0-1 0,1-1 0,-4 0 0,0-1 0,0 0 0,1 0 0,-3 5 0,0 0 0,1 0 0,1-1 0,2-1 0,1-1 0,1 0 0,1-2 0,0 0 0,-4 0 0,-1 0 0,0 0 0,-4 0 0,1 0 0,1 0 0,2 0 0,-3 5 0,1 0 0,1 0 0,-4 0 0,-3 3 0,1-1 0,2 9 0,10 10 0,0-1 0,-1 0 0,1 0 0,0 0 0,0 0 0,-1 0 0,1 0 0,0 0 0,-1 0 0,1 0 0,0 0 0,0 0 0,-1 0 0,1 0 0,0 1 0,0-1 0,-1 0 0,1 0 0,0 0 0,0 0 0,0 0 0,-1 1 0,1-1 0,0 0 0,0 0 0,0 0 0,-1 0 0,1 1 0,0-1 0,0 0 0,0 0 0,0 1 0,0-1 0,-5 14 0,2 7 0,2 9 0,1 7 0,0 1 0,0 3 0,1-1 0,-1-3 0,-4 1 0,-1 1 0,0-1 0,-4-2 0,1-4 0,1-3 0,-3 3 0,1 4 0,2-1 0,2-1 0,2-3 0,-4-1 0,1-3 0,1-1 0,1 0 0,1-2 0,2 1 0,0-1 0,1 1 0,0-1 0,0 1 0,0 0 0,1 0 0,-1-1 0,0 1 0,0 0 0,0 0 0,0 0 0,0 0 0,0 0 0,0 0 0,0 0 0,0 0 0,0 0 0,0-1 0,0 1 0,0 0 0,0 0 0,0 0 0,0 0 0,0 0 0,0 0 0,5 0 0,0 0 0,0 0 0,-1-1 0,-1 1 0,4-5 0,-1 0 0,0 0 0,3-4 0,4-5 0,-1 2 0,3-3 0,2-3 0,4-2 0,1 2 0,1 0 0,-3 3 0,0-1 0,0-2 0,1 4 0,7 3 0,5 3 0,1-2 0,-5 3 0,-2-4 0,-2 2 0,-6 1 0,0-2 0,-1-4 0,-3 2 0,1-4 0,-4 4 0,2-3 0,3-2 0,2-8 0,-3-6 0,1-3 0,-3-4 0,2-4 0,-4-4 0,-3-7 0,2-6 0,-2-2 0,-3 2 0,4 1 0,-2 2 0,-2 3 0,4-4 0,-2 1 0,-1 1 0,-2 1 0,-2 2 0,4 5 0,-1 2 0,-1 10 0,-1 9 0,3 15 0,0 7 0,-1 11 0,3 6 0,-1 2 0,4 3 0,3 7 0,3 7 0,4 2 0,1-1 0,1 0 0,-3-8 0,-1-7 0,-5-2 0,-3-4 0,-5-5 0,1-7 0,-1-13 0,-2-12 0,4-5 0,-1-7 0,-2-6 0,-1-3 0,-2-3 0,3 3 0,0 1 0,4 4 0,0-1 0,-3-1 0,-1-1 0,-2-2 0,-2-2 0,-1-1 0,4 0 0,0-1 0,0 0 0,3-1 0,0 1 0,-1 0 0,3 0 0,-2 0 0,-1 0 0,-2-5 0,-1-5 0,-3 0 0,0-4 0,-1 1 0,0 4 0,0 2 0,-1 12 0,6 13 0,0 11 0,0 10 0,5 1 0,-2 5 0,-1 6 0,-2 2 0,3 6 0,4 6 0,0-2 0,2-1 0,-2 2 0,-2-4 0,-4-1 0,-1-4 0,-3-1 0,-1-3 0,-1 0 0,-1-12 0,1-13 0,0-2 0,-1-16 0,1-7 0,-1-11 0,-4-6 0,-5-5 0,0-4 0,-4 0 0,2-2 0,2 5 0,3 6 0,2 6 0,3 4 0,-4 3 0,1-3 0,-5 2 0,1 0 0,-4 1 0,2 1 0,2 1 0,3 0 0,2 1 0,2 0 0,-4 1 0,1-1 0,-5 0 0,1 0 0,2 0 0,-4 1 0,2-1 0,2 0 0,-3 5 0,1 0 0,-3 0 0,2-5 0,-3-2 0,2-1 0,-3-1 0,3 2 0,-3 0 0,3 1 0,2 1 0,-2 5 0,2 0 0,2 0 0,-3-1 0,2 0 0,2-2 0,1-1 0,2 0 0,2-1 0,0 0 0,1-1 0,0 1 0,1 0 0,-1 0 0,0 0 0,0 0 0,-5 0 0,-5 5 0,0 1 0,0-1 0,3-1 0,2-1 0,2-1 0,1 0 0,2-2 0,-5 0 0,0 0 0,1 0 0,-5 5 0,-4 5 0,-3 5 0,0-1 0,-1-1 0,2-4 0,-1-3 0,3-2 0,-1 2 0,-2 5 0,2 9 0,-2 4 0,3-2 0,-1 1 0,-3 0 0,-2 0 0,2-4 0,-1-5 0,4-4 0,3-5 0,4-2 0,-1 3 0,1-1 0,-4-1 0,2-1 0,2 0 0,-3 3 0,-4 5 0,2-1 0,1 0 0,4-3 0,2-2 0,-3 2 0,2 0 0,1-1 0,1-2 0,2-1 0,0-2 0,-3 5 0,-1-1 0,2 0 0,0-1 0,1-1 0,1-1 0,-4-1 0,1-1 0,0 0 0,1 0 0,1 0 0,1 0 0,-3 5 0,-1 0 0,1 0 0,1 0 0,1-2 0,-3-11 0,0-2 0,-5-9 0,-3-5 0,1 3 0,2-6 0,2-1 0,-1 5 0,2 0 0,2 6 0,-3 5 0,1 5 0,1 3 0,-2 7 0,1 12 0,-4 6 0,2 10 0,-3 2 0,2 5 0,-3-1 0,2 4 0,-2-3 0,3 2 0,-3-3 0,3 2 0,2 3 0,-2-3 0,3 2 0,-4-3 0,2 2 0,2 2 0,2 2 0,3 2 0,1 2 0,-4-4 0,1 1 0,0 0 0,1 1 0,1 2 0,1 0 0,1 1 0,1 1 0,0 0 0,0 0 0,1 0 0,-1 0 0,0 0 0,0 0 0,0 0 0,0 0 0,0 0 0,0 0 0,0 0 0,0-1 0,5 1 0,1 0 0,4-5 0,-1 0 0,0 0 0,-3 0 0,-2 2 0,-2 1 0,-1 1 0,5-4 0,-2-1 0,1 1 0,-1 1 0,3-4 0,0 1 0,-1 1 0,4 2 0,-2 1 0,-1 1 0,-2 1 0,-2 0 0,3 1 0,0 1 0,5-1 0,-2 0 0,-1 0 0,-2 0 0,-2 0 0,-2 0 0,4 0 0,-1 0 0,0 0 0,4 0 0,-6-5 0,-2-1 0,-1 1 0,-1 1 0,0 1 0,0 1 0,0 0 0,1 2 0,-6-5 0,-4 0 0,-1 0 0,2 1 0,2 1 0,2 1 0,7-4 0,6-5 0,7-4 0,0 1 0,-2 2 0,1-2 0,-2 2 0,2-1 0,-3 2 0,2-3 0,-2 3 0,-2 2 0,2-1 0,-3 1 0,4 2 0,-1 2 0,2 2 0,-3 1 0,4 1 0,-3 1 0,3-4 0,-3-1 0,-2 0 0,2-4 0,-2 1 0,3 1 0,-2 2 0,3-4 0,3 2 0,-2 1 0,2-3 0,-3 0 0,-3 2 0,-3 2 0,2-3 0,-2 1 0,-2 1 0,4-3 0,-1 1 0,3-4 0,4 2 0,4 1 0,-3 3 0,-3 2 0,1-3 0,2 1 0,-3 1 0,-2-9 0,-4-9 0,-3-9 0,-1-7 0,-3-7 0,0-2 0,0-3 0,-1 0 0,1-1 0,-1 0 0,1 1 0,0 0 0,-1 1 0,1 0 0,-4 5 0,-2 0 0,1 1 0,-4 3 0,-4 4 0,-4-1 0,2-1 0,2-3 0,-1-3 0,3-2 0,2-2 0,4 0 0,-4-2 0,3 1 0,0 0 0,-3-1 0,2 1 0,0 0 0,3 0 0,1 0 0,1 0 0,-4 0 0,1 0 0,0 0 0,1 0 0,1 1 0,-3 4 0,0 0 0,1 0 0,0-1 0,3-1 0,0-1 0,-4 0 0,1-2 0,5 6 0,1-1 0,6-1 0,6 5 0,-1 4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57.235"/>
    </inkml:context>
    <inkml:brush xml:id="br0">
      <inkml:brushProperty name="width" value="0.35" units="cm"/>
      <inkml:brushProperty name="height" value="0.35" units="cm"/>
      <inkml:brushProperty name="color" value="#EEB3A6"/>
      <inkml:brushProperty name="inkEffects" value="rosegold"/>
      <inkml:brushProperty name="anchorX" value="-5787.46533"/>
      <inkml:brushProperty name="anchorY" value="-15897.19824"/>
      <inkml:brushProperty name="scaleFactor" value="0.5"/>
    </inkml:brush>
  </inkml:definitions>
  <inkml:trace contextRef="#ctx0" brushRef="#br0">1 26 24575,'0'0'0,"0"-4"0,5-2 0,5 1 0,5 1 0,4 1 0,4 1 0,1 1 0,2 0 0,-1 1 0,1 0 0,0 1 0,0-1 0,-1 0 0,0 0 0,0 0 0,0 5 0,0 0 0,0 0 0,-5 5 0,0-2 0,-1-1 0,2-2 0,1-2 0,1-1 0,-4 4 0,0-1 0,1 0 0,1-1 0,1 4 0,1-2 0,1 5 0,1-1 0,-1-2 0,1-1 0,0-3 0,1 3 0,-1-1 0,0-1 0,0 4 0,0-1 0,0-2 0,0-1 0,0-2 0,-1-1 0,1 4 0,5-1 0,-5 5 0,5 4 0,-1-2 0,0-1 0,4-3 0,-6 3 0,4 2 0,4-1 0,-6 2 0,-1-2 0,-2-2 0,-1-3 0,-1-3 0,1 3 0,-1-2 0,0 0 0,0-1 0,-4 3 0,0 0 0,0-1 0,0-2 0,2-1 0,1-1 0,1 3 0,1 6 0,-5 4 0,0-1 0,0-2 0,1-3 0,-4 2 0,0-2 0,2 2 0,2-1 0,0-3 0,3-1 0,5 2 0,0-1 0,-4 4 0,5-2 0,-2-1 0,-5 3 0,-1-2 0,0-2 0,-1-2 0,2-1 0,0-3 0,-4 5 0,0-1 0,1 5 0,0 4 0,2-2 0,1-1 0,1-3 0,1-3 0,0-2 0,-5 4 0,0-2 0,0 5 0,1-2 0,1 5 0,1 3 0,1-2 0,-5 2 0,1-2 0,0-4 0,1 2 0,1 2 0,1-2 0,1-2 0,1 2 0,-5 3 0,-1-2 0,-4 2 0,1-3 0,1-2 0,2-3 0,-3 2 0,2-2 0,0 3 0,3 0 0,1 2 0,1 4 0,1-3 0,-4 4 0,0-4 0,-5 2 0,1-3 0,-4 3 0,2-4 0,-3 3 0,-3 2 0,3-3 0,2-2 0,-1 2 0,3-3 0,-3 2 0,3 4 0,1-3 0,-2 3 0,-2 2 0,1-3 0,2-3 0,-2 1 0,2 2 0,-3 3 0,3-3 0,-4 2 0,3-3 0,-2 2 0,1-4 0,-2 2 0,-2 2 0,2-2 0,-3 1 0,4-2 0,-2 2 0,-1 2 0,1-3 0,4-3 0,-2 2 0,-2 2 0,-3 3 0,3-3 0,3 2 0,3 2 0,-2 1 0,-2 3 0,-3 0 0,1-4 0,3-4 0,-1 0 0,-2 1 0,1-3 0,-1 2 0,-3 2 0,3-2 0,-1 1 0,2-3 0,-1 2 0,-2 2 0,3-3 0,-3 2 0,-1-4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05.169"/>
    </inkml:context>
    <inkml:brush xml:id="br0">
      <inkml:brushProperty name="width" value="0.35" units="cm"/>
      <inkml:brushProperty name="height" value="0.35" units="cm"/>
      <inkml:brushProperty name="color" value="#EEB3A6"/>
      <inkml:brushProperty name="inkEffects" value="rosegold"/>
      <inkml:brushProperty name="anchorX" value="-5507.33447"/>
      <inkml:brushProperty name="anchorY" value="-19188.16797"/>
      <inkml:brushProperty name="scaleFactor" value="0.5"/>
    </inkml:brush>
  </inkml:definitions>
  <inkml:trace contextRef="#ctx0" brushRef="#br0">4317 300 24575,'0'0'0,"0"-4"0,-5-2 0,0-4 0,-5 1 0,0-4 0,-3 2 0,2-3 0,-3 2 0,-2-2 0,-4 2 0,-2 3 0,4-2 0,-1 2 0,4-3 0,-1 2 0,-2 2 0,-1 2 0,-2 3 0,3-4 0,-1 1 0,0-4 0,-2 1 0,-1 2 0,-2 1 0,5-2 0,0 0 0,-1 2 0,-1 2 0,-1 1 0,-2 2 0,5-5 0,0 0 0,-1 1 0,-1 1 0,-1 1 0,-1 2 0,-1 0 0,-1 0 0,0 1 0,0-4 0,0-1 0,0 0 0,0 1 0,0 1 0,0 1 0,0 1 0,0 1 0,0 0 0,0 0 0,0 0 0,1 0 0,-6 0 0,0 1 0,0-1 0,1 0 0,1 0 0,1 0 0,1 5 0,0 0 0,1 0 0,1-1 0,-1-1 0,0-1 0,1-1 0,-1 4 0,0 1 0,0-1 0,5 4 0,1-1 0,-1-1 0,-1-2 0,4 3 0,-1-1 0,-1-1 0,-1-1 0,-2-2 0,-1-2 0,-1 0 0,4 4 0,1 0 0,-1 5 0,-1-1 0,-2-2 0,0 4 0,-1 3 0,0 4 0,-1-2 0,0-4 0,0-3 0,-1-3 0,1-3 0,0 3 0,0 0 0,1 3 0,-1 0 0,0 3 0,5 3 0,-5-1 0,0 3 0,-1-4 0,-5-2 0,0-4 0,-5-3 0,2-2 0,0 4 0,3-1 0,2-1 0,1 0 0,2 3 0,1 0 0,6 3 0,-1 5 0,6 3 0,-1-2 0,3 2 0,-2-3 0,-1 1 0,-3 2 0,-3-4 0,-2-3 0,4 2 0,-1 2 0,0-3 0,-1-2 0,4 2 0,-1-2 0,4 2 0,-2-1 0,5 2 0,-3-2 0,-2-3 0,-3 3 0,-2 3 0,-2-2 0,-6 3 0,-1-3 0,5 3 0,0 2 0,2-3 0,-5-2 0,0 1 0,-6 2 0,1 2 0,0-1 0,3 1 0,1-4 0,1 3 0,-3-4 0,1-3 0,-5 2 0,-4 3 0,1-2 0,3 3 0,2-3 0,8 2 0,2-2 0,2 2 0,0-3 0,-1 3 0,0-3 0,3 3 0,1-3 0,-2 3 0,4 2 0,-1-2 0,-1-3 0,-1-3 0,2 2 0,-1-3 0,-1 4 0,-1 3 0,-2-1 0,-2 3 0,5 2 0,-1-3 0,1-3 0,3 1 0,-1 3 0,-2-3 0,4 2 0,4 2 0,-2-3 0,3 3 0,-2-4 0,2 2 0,-3-3 0,3 2 0,-4-2 0,-2-4 0,-3 3 0,3 2 0,3 4 0,-1-2 0,-2-3 0,3 2 0,-3-3 0,-1-3 0,-2-2 0,-3-3 0,4 3 0,9 0 0,4-1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18.529"/>
    </inkml:context>
    <inkml:brush xml:id="br0">
      <inkml:brushProperty name="width" value="0.35" units="cm"/>
      <inkml:brushProperty name="height" value="0.35" units="cm"/>
      <inkml:brushProperty name="color" value="#EEB3A6"/>
      <inkml:brushProperty name="inkEffects" value="rosegold"/>
      <inkml:brushProperty name="anchorX" value="-1883.47107"/>
      <inkml:brushProperty name="anchorY" value="-12863.26465"/>
      <inkml:brushProperty name="scaleFactor" value="0.5"/>
    </inkml:brush>
  </inkml:definitions>
  <inkml:trace contextRef="#ctx0" brushRef="#br0">1 144 24575,'0'0'0,"4"0"0,2 5 0,-1 5 0,-1 6 0,4-2 0,4 4 0,-1 1 0,-1 2 0,-3 2 0,-2 1 0,-3 1 0,4-5 0,0 0 0,-1 0 0,-2 1 0,0 1 0,4 1 0,-1 6 0,4 1 0,0 0 0,-2-1 0,-3-1 0,4-1 0,4-1 0,-2 0 0,-2-1 0,-2 0 0,-2-1 0,-3 1 0,-1 0 0,0-1 0,-2 1 0,6 0 0,-1 0 0,1 0 0,-1 0 0,-1 0 0,-1 0 0,-1 0 0,-1 4 0,0 1 0,0 0 0,0-1 0,-1-1 0,1 4 0,0-1 0,0 0 0,0-2 0,0-1 0,0-2 0,0 0 0,0-1 0,5 0 0,0 0 0,0-1 0,-1 1 0,-1 0 0,4-5 0,0-1 0,-1 1 0,-2 1 0,-1 1 0,-1 1 0,4 1 0,-1 0 0,0 1 0,-1 0 0,-1 0 0,-2 0 0,0 0 0,-1 0 0,5 0 0,0 0 0,0 0 0,-1 0 0,-1 0 0,-1 0 0,4 0 0,-1 5 0,0 0 0,-1 0 0,-1 4 0,-1 4 0,-1 4 0,-1-2 0,0-2 0,0-4 0,-1-3 0,1-3 0,0-2 0,5-1 0,0 0 0,0-1 0,4 0 0,-1 0 0,-1 1 0,-2 4 0,4 1 0,-2 0 0,-1-1 0,-1-1 0,-2-1 0,-1-1 0,3-1 0,5 0 0,5 5 0,-1 5 0,3 0 0,-3 4 0,2-2 0,-4-2 0,3-3 0,-3-3 0,-3-1 0,-3-2 0,-2-1 0,-2-1 0,-2 0 0,0 1 0,-1-1 0,6 6 0,-1 0 0,6-5 0,-1-2 0,4 5 0,-2 0 0,-2 5 0,-3 5 0,4-1 0,-3 4 0,4-3 0,-2 2 0,4-8 0,-2-2 0,-2 1 0,-3-1 0,-2-2 0,-2 5 0,4 4 0,-1-1 0,0-1 0,3 2 0,5 3 0,-1-2 0,-2-3 0,-3-3 0,-2-2 0,-2-2 0,-2 3 0,-1-1 0,0-1 0,0 5 0,-1-2 0,6-5 0,-1 2 0,1 5 0,4-6 0,-1 3 0,4 0 0,-1-2 0,3 5 0,2-2 0,-2 4 0,3-1 0,-4 3 0,-3 3 0,-3-2 0,-3-3 0,-2 2 0,-2-3 0,0-2 0,4-3 0,6-2 0,-1 4 0,0 3 0,-2 0 0,-2 4 0,-2-3 0,3-1 0,0-3 0,-1-3 0,4-7 0,4-6 0,4-1 0,3-5 0,-3 2 0,-7-3 0,-10-2 0,-9-2 0,-2-7 0,-5-7 0,1-5 0,4-6 0,2-3 0,9-1 0,7 3 0,2 0 0,5 4 0,4 1 0,2 3 0,-2-1 0,-4-2 0,-4-2 0,-3-3 0,-4-1 0,-2-2 0,-1-1 0,-1 0 0,0-1 0,1 1 0,4 5 0,1-1 0,0 1 0,-1 0 0,-1-2 0,4-1 0,0-1 0,-2 0 0,-1-1 0,-1 0 0,4 0 0,-1 0 0,4-5 0,4-1 0,-1 1 0,-2 1 0,-3 1 0,-3-4 0,3 6 0,-2 1 0,5-4 0,3-5 0,-1 0 0,2-4 0,-2 2 0,-2 2 0,1 2 0,-3 2 0,3 3 0,3 6 0,-2 1 0,-2 1 0,-4-1 0,-2-2 0,-2 0 0,3 3 0,-1 0 0,0-1 0,-1-1 0,-2-1 0,0-1 0,4-1 0,4-1 0,0 0 0,4 0 0,-2 0 0,3 0 0,-3 0 0,-3 0 0,3 0 0,-3 0 0,-2 0 0,-2 0 0,-2 0 0,3 5 0,5 5 0,-1 11 0,4 3 0,3 9 0,3 1 0,-3 5 0,-4 3 0,2-2 0,1 3 0,-3 1 0,3 1 0,-4 3 0,3-4 0,1 0 0,-2 1 0,2 1 0,2-4 0,-3 1 0,-4 1 0,2-3 0,-2 0 0,1-2 0,4-4 0,-3 1 0,2 3 0,3-2 0,-3 2 0,1 3 0,3 3 0,1-4 0,-3 3 0,-3 0 0,5-3 0,1 1 0,8 2 0,2 1 0,0 1 0,0-3 0,-6 1 0,3-4 0,0 1 0,-1-4 0,1-3 0,-2 2 0,-4 3 0,-1-3 0,0-1 0,-4-8 0,-5-8 0,-3-7 0,-4-5 0,-2-4 0,-1-3 0,-7-6 0,0 0 0,-4-1 0,0 2 0,1 1 0,3-3 0,-3 0 0,1-3 0,-3 5 0,1 3 0,2 1 0,3 1 0,1 2 0,2-1 0,-4-1 0,1 1 0,0 0 0,-3 4 0,0 1 0,1-1 0,-3-1 0,1-1 0,2-1 0,2-1 0,2 0 0,1-6 0,1 0 0,-4-1 0,0 2 0,-4-4 0,0 1 0,1 1 0,-3 1 0,2 2 0,2 2 0,2 0 0,1 1 0,3 0 0,0 0 0,-4 1 0,0-1 0,1 1 0,0-1 0,1 0 0,-4 0 0,1 0 0,0 0 0,2 0 0,-4 5 0,1 1 0,1-1 0,2-1 0,-4-1 0,1-1 0,-4 4 0,2 0 0,1-1 0,2-1 0,-3 4 0,-3-1 0,1-1 0,2-1 0,2-2 0,-3-1 0,-3 4 0,2-1 0,1 0 0,-2 4 0,3-1 0,1-1 0,3-2 0,-3 4 0,-4-2 0,1-1 0,2-2 0,2-1 0,3-1 0,-4 4 0,-3-1 0,0 0 0,2-1 0,-3 4 0,2-1 0,-2-1 0,1-2 0,3 0 0,-3 3 0,2-1 0,2-1 0,-2 4 0,1-1 0,1-1 0,2-2 0,-3 3 0,2 0 0,0-2 0,-4-2 0,2-1 0,2-6 0,-4 3 0,1 1 0,-3 0 0,2-1 0,2 1 0,2 0 0,2 0 0,-3-1 0,2 0 0,-6 0 0,3 0 0,0 0 0,-3 0 0,3 1 0,0-1 0,3 0 0,2 0 0,1 0 0,-3 5 0,-1 0 0,1 1 0,-4-2 0,1-1 0,2-1 0,1-1 0,1 0 0,-3 4 0,1 0 0,1 0 0,1-1 0,-3-1 0,0-1 0,-4-1 0,2-1 0,1 0 0,2 0 0,2 0 0,-3 5 0,1 0 0,1 0 0,1-1 0,1-1 0,-3-1 0,-1 0 0,2-2 0,-4 0 0,-4 0 0,1 0 0,-3 0 0,2 0 0,3 0 0,-1 0 0,-4 5 0,-2 0 0,2 0 0,-3 0 0,4-2 0,-1-1 0,-2-1 0,2 0 0,-1-1 0,-2 0 0,4-1 0,2 1 0,4 0 0,-2 5 0,-3 1 0,2-1 0,2-1 0,-3 4 0,3-1 0,-4-1 0,-2 4 0,2-2 0,-3 0 0,3-3 0,-2 3 0,3-1 0,-2 4 0,2-2 0,-1 4 0,2-2 0,-3 3 0,3-2 0,2-3 0,3-3 0,3-2 0,1 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20.153"/>
    </inkml:context>
    <inkml:brush xml:id="br0">
      <inkml:brushProperty name="width" value="0.35" units="cm"/>
      <inkml:brushProperty name="height" value="0.35" units="cm"/>
      <inkml:brushProperty name="color" value="#EEB3A6"/>
      <inkml:brushProperty name="inkEffects" value="rosegold"/>
      <inkml:brushProperty name="anchorX" value="-3818.90112"/>
      <inkml:brushProperty name="anchorY" value="-13735.4082"/>
      <inkml:brushProperty name="scaleFactor" value="0.5"/>
    </inkml:brush>
  </inkml:definitions>
  <inkml:trace contextRef="#ctx0" brushRef="#br0">1 1 24575,'0'0'0,"0"4"0,0 7 0,0 4 0,0-1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20.942"/>
    </inkml:context>
    <inkml:brush xml:id="br0">
      <inkml:brushProperty name="width" value="0.35" units="cm"/>
      <inkml:brushProperty name="height" value="0.35" units="cm"/>
      <inkml:brushProperty name="color" value="#EEB3A6"/>
      <inkml:brushProperty name="inkEffects" value="rosegold"/>
      <inkml:brushProperty name="anchorX" value="-4834.90186"/>
      <inkml:brushProperty name="anchorY" value="-14795.73633"/>
      <inkml:brushProperty name="scaleFactor" value="0.5"/>
    </inkml:brush>
  </inkml:definitions>
  <inkml:trace contextRef="#ctx0" brushRef="#br0">0 1 24575,'0'0'0,"5"0"0,5 0 0,0 5 0,0 5 0,-3 5 0,-2 5 0,-2-3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21.608"/>
    </inkml:context>
    <inkml:brush xml:id="br0">
      <inkml:brushProperty name="width" value="0.35" units="cm"/>
      <inkml:brushProperty name="height" value="0.35" units="cm"/>
      <inkml:brushProperty name="color" value="#EEB3A6"/>
      <inkml:brushProperty name="inkEffects" value="rosegold"/>
      <inkml:brushProperty name="anchorX" value="-5900.30176"/>
      <inkml:brushProperty name="anchorY" value="-15879.03125"/>
      <inkml:brushProperty name="scaleFactor" value="0.5"/>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2:00.626"/>
    </inkml:context>
    <inkml:brush xml:id="br0">
      <inkml:brushProperty name="width" value="0.035" units="cm"/>
      <inkml:brushProperty name="height" value="0.035" units="cm"/>
      <inkml:brushProperty name="color" value="#EEB3A6"/>
      <inkml:brushProperty name="inkEffects" value="rosegold"/>
      <inkml:brushProperty name="anchorX" value="0"/>
      <inkml:brushProperty name="anchorY" value="0"/>
      <inkml:brushProperty name="scaleFactor" value="0.5"/>
    </inkml:brush>
  </inkml:definitions>
  <inkml:trace contextRef="#ctx0" brushRef="#br0">1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09.520"/>
    </inkml:context>
    <inkml:brush xml:id="br0">
      <inkml:brushProperty name="width" value="0.35" units="cm"/>
      <inkml:brushProperty name="height" value="0.35" units="cm"/>
      <inkml:brushProperty name="color" value="#EEB3A6"/>
      <inkml:brushProperty name="inkEffects" value="rosegold"/>
      <inkml:brushProperty name="anchorX" value="-174.89566"/>
      <inkml:brushProperty name="anchorY" value="-19435.34375"/>
      <inkml:brushProperty name="scaleFactor" value="0.5"/>
    </inkml:brush>
  </inkml:definitions>
  <inkml:trace contextRef="#ctx0" brushRef="#br0">1 1 24575,'0'0'0,"4"0"0,7 4 0,-1 6 0,0 6 0,-3-2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09.627"/>
    </inkml:context>
    <inkml:brush xml:id="br0">
      <inkml:brushProperty name="width" value="0.35" units="cm"/>
      <inkml:brushProperty name="height" value="0.35" units="cm"/>
      <inkml:brushProperty name="color" value="#EEB3A6"/>
      <inkml:brushProperty name="inkEffects" value="rosegold"/>
      <inkml:brushProperty name="anchorX" value="-1233.30017"/>
      <inkml:brushProperty name="anchorY" value="-20496.14648"/>
      <inkml:brushProperty name="scaleFactor" value="0.5"/>
    </inkml:brush>
  </inkml:definitions>
  <inkml:trace contextRef="#ctx0" brushRef="#br0">0 0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43.145"/>
    </inkml:context>
    <inkml:brush xml:id="br0">
      <inkml:brushProperty name="width" value="0.35" units="cm"/>
      <inkml:brushProperty name="height" value="0.35" units="cm"/>
      <inkml:brushProperty name="color" value="#EEB3A6"/>
      <inkml:brushProperty name="inkEffects" value="rosegold"/>
      <inkml:brushProperty name="anchorX" value="-4055.1543"/>
      <inkml:brushProperty name="anchorY" value="-12254.0459"/>
      <inkml:brushProperty name="scaleFactor" value="0.5"/>
    </inkml:brush>
  </inkml:definitions>
  <inkml:trace contextRef="#ctx0" brushRef="#br0">3607 343 24575,'0'0'0,"-4"0"0,-7 0 0,-5 0 0,2 5 0,1 5 0,-1 0 0,-2-1 0,-2-2 0,2 3 0,3 3 0,-1-1 0,4 3 0,-3-3 0,2 3 0,3 2 0,-2-3 0,1 2 0,2 3 0,-2-4 0,0 2 0,-2-4 0,1 2 0,2 2 0,-3-3 0,3 2 0,-4 1 0,2 3 0,1 2 0,4 2 0,-4-5 0,2 1 0,-4 0 0,-4 1 0,2 1 0,-2 1 0,-3-3 0,3-1 0,3 1 0,-2-4 0,-1 1 0,2 1 0,-2-4 0,2 3 0,-1-4 0,-3 2 0,3 1 0,-2 3 0,-2-3 0,3 2 0,-2-4 0,-1 1 0,-2-3 0,3 3 0,-1 1 0,-1-2 0,3 2 0,-1-4 0,-1 3 0,3 2 0,-2-3 0,4 2 0,3 2 0,-1-3 0,-3-3 0,2 1 0,-3-3 0,-2 3 0,-2-3 0,2 3 0,-1-3 0,-2-1 0,4 2 0,4 2 0,-1-1 0,-2-2 0,-2 2 0,2 3 0,-3-2 0,0-3 0,2 3 0,4 1 0,4 4 0,-2-3 0,-3-2 0,2 0 0,2 3 0,-2-3 0,1 3 0,-2-4 0,2 3 0,-3-4 0,2 3 0,-3-3 0,-3 3 0,3 2 0,3 3 0,3 2 0,3 7 0,3 1 0,1 1 0,-4-5 0,-5-7 0,1-1 0,0 0 0,3 2 0,1 1 0,-3-3 0,2 1 0,-5-4 0,-3 1 0,1 2 0,-3-2 0,-2 1 0,-2 1 0,-2 3 0,-2-3 0,4 1 0,5 1 0,0-3 0,-1-4 0,3 1 0,-2 2 0,3 2 0,-2-1 0,-3 1 0,4 1 0,-4 3 0,4 1 0,-2-4 0,4 2 0,-3 0 0,2 0 0,-1-2 0,-3-5 0,2 1 0,3 1 0,3 3 0,-1-3 0,1 2 0,-3-3 0,1 1 0,-2-3 0,1 2 0,-3-3 0,-2-2 0,2 2 0,-2 2 0,-2-1 0,3 3 0,-2-3 0,3 3 0,-1-3 0,3 2 0,-2-3 0,3 3 0,3 2 0,-3-2 0,-3-3 0,3 1 0,1 3 0,-2-2 0,2 3 0,-2-4 0,1 3 0,-2-4 0,2 3 0,-3 2 0,-2 3 0,-3-3 0,3 2 0,-2 1 0,4-3 0,-2-3 0,-1 0 0,-3 2 0,4 2 0,-2-2 0,-1-3 0,4 2 0,3 1 0,-1-2 0,-2 3 0,-3-4 0,3 3 0,-2 1 0,-2-2 0,-1 2 0,-2 2 0,-2-3 0,5 2 0,-1-4 0,0 2 0,4 2 0,-1-3 0,-1-2 0,3 0 0,-1-2 0,3 2 0,-2-2 0,-2 3 0,3 3 0,-2-2 0,3 2 0,-1-3 0,-3-3 0,3 2 0,-2-3 0,3 3 0,-2-2 0,-2-2 0,3 2 0,-2-1 0,3 3 0,3 3 0,-1-2 0,2 3 0,2 2 0,-3-3 0,-3 2 0,2 2 0,-4-4 0,3 1 0,-3-2 0,3 1 0,-2-3 0,-3 2 0,-2-3 0,-2 2 0,3 3 0,-1-2 0,4 2 0,-1-3 0,-1-4 0,-3 3 0,4 2 0,-1-1 0,-2-3 0,4 2 0,-2-3 0,-2 4 0,-1-3 0,3 3 0,-1-2 0,4 2 0,4 3 0,-2-2 0,3 3 0,-3-4 0,-3 2 0,-3-3 0,-2-3 0,2 2 0,-1-2 0,-1-2 0,-1-3 0,-2-1 0,10-1 0,9-2 0,9 0 0,4-5 0,6-1 0,3 1 0,3-5 0,3 2 0,1 1 0,1 2 0,-1 1 0,1 2 0,-1-4 0,1 1 0,-1-5 0,0 1 0,0 1 0,0 2 0,-5-3 0,0 2 0,-1 1 0,2 1 0,1 2 0,1 2 0,-4-5 0,0 1 0,1 0 0,-4-4 0,1 2 0,1 0 0,2 2 0,1 2 0,2 1 0,1-4 0,1 1 0,0 0 0,0-4 0,1 1 0,-1-4 0,0 1 0,0 3 0,0 2 0,0 2 0,0-3 0,0-4 0,-1 1 0,1 1 0,-5-3 0,0 2 0,0-2 0,1 1 0,1 3 0,0-3 0,2 2 0,1 2 0,0 2 0,0 2 0,0 1 0,0-4 0,0 1 0,0 1 0,-5-5 0,0 1 0,0 1 0,-5-2 0,2 0 0,-4-3 0,1 2 0,3 2 0,1 2 0,4-3 0,0 2 0,2 1 0,-4-3 0,0 1 0,0 1 0,2 2 0,-5-3 0,1 1 0,1 1 0,1 2 0,2 1 0,-4-3 0,1 0 0,-4-4 0,1 1 0,1 1 0,-3-3 0,2 2 0,-4-3 0,3-3 0,1 1 0,3-2 0,2 3 0,-2-2 0,0 3 0,-5-3 0,-3-1 0,1 2 0,2 3 0,-2-1 0,3 2 0,-3-3 0,2 3 0,-2-3 0,2 2 0,-3-3 0,3 3 0,2-3 0,3-2 0,2 3 0,2 1 0,1 0 0,-4-3 0,1 2 0,-6-3 0,1-1 0,-4-3 0,2-1 0,-3-3 0,2 5 0,-2-1 0,2 0 0,3 4 0,-2-2 0,2 5 0,2-2 0,-3-1 0,-3-3 0,1 3 0,-3-1 0,2 3 0,-2-2 0,4-1 0,-4-2 0,4 3 0,-3-2 0,3-1 0,-3-2 0,-2-1 0,2 4 0,3-1 0,2 4 0,-1-1 0,-2-1 0,0 3 0,3 3 0,-3-1 0,-2-3 0,1-2 0,3-4 0,-3-1 0,3 3 0,-2 0 0,-4-1 0,3-2 0,2 5 0,-2-2 0,3 0 0,2 4 0,-2-2 0,2-1 0,-4-2 0,2-1 0,2-2 0,2-2 0,-2 1 0,0-1 0,-2 0 0,-5-1 0,2 6 0,2 0 0,3 0 0,-2-1 0,2-1 0,-4-1 0,3 5 0,-4-2 0,-3 0 0,3 4 0,-4-1 0,4 4 0,-2-1 0,3-3 0,-3-1 0,-1-3 0,2 3 0,-2-1 0,3 4 0,-2-1 0,-2-1 0,-3-2 0,4 3 0,-2-2 0,4 4 0,4-1 0,-2-2 0,-3-2 0,-2-3 0,2 4 0,-2 0 0,3-2 0,-1-1 0,-3-1 0,4 3 0,-3 0 0,-1-1 0,3 5 0,-1-2 0,3 4 0,-2-2 0,-2-2 0,-2-1 0,-2-4 0,3 5 0,-2-2 0,5 4 0,-1-1 0,-1-1 0,-2-2 0,2 2 0,0 0 0,2 3 0,5-2 0,-2-1 0,-2-2 0,-3-2 0,2-2 0,3-1 0,-1 0 0,2-2 0,-2 1 0,2 0 0,3 5 0,-3 0 0,-3 0 0,-3-1 0,2-1 0,-2-1 0,3 4 0,-1 0 0,-3-1 0,4 4 0,2 4 0,-1-1 0,-6 8 0,-4 8 0,-8 7 0,-5 12 0,-6 0 0,0 2 0,3 0 0,-1 2 0,-2-1 0,3 0 0,-1 1 0,2-1 0,-2 0 0,-1-5 0,2-1 0,-2 1 0,3 1 0,-2 1 0,-2 1 0,3 1 0,-2 5 0,-2 1 0,3 0 0,3 0 0,0-7 0,-4-6 0,4-2 0,-4 2 0,4 0 0,2 3 0,-1 2 0,-3-4 0,2 1 0,2 1 0,-2-4 0,-2 1 0,1 1 0,-2 2 0,2 2 0,4 1 0,-3-4 0,3 1 0,-3-6 0,2 2 0,2 2 0,-3 1 0,-2 2 0,-4 1 0,2 2 0,2 1 0,0-5 0,2 0 0,-2 1 0,2 0 0,-2 1 0,-3-4 0,2 0 0,-2-3 0,4 0 0,2 2 0,-2-2 0,-2 0 0,1 3 0,-1-3 0,1 1 0,-1 2 0,2 2 0,-2 2 0,3 1 0,-3-3 0,-2 0 0,2 0 0,-2 0 0,-2-2 0,3 0 0,3 1 0,-1-4 0,3 2 0,-3 1 0,3 2 0,-3-3 0,3 0 0,-4 3 0,-2-5 0,2 2 0,3 2 0,-2 1 0,-2 1 0,-3 2 0,3 1 0,-2-4 0,-2 0 0,3 0 0,-1-3 0,-1-5 0,-3 1 0,0 1 0,-3-2 0,0 3 0,-1-3 0,0 2 0,5 3 0,0-3 0,0-3 0,4 2 0,-1 2 0,-1-2 0,-2-3 0,4 2 0,-2 3 0,-1-3 0,-1 3 0,-2-2 0,3 1 0,1 3 0,-2-2 0,-1-4 0,-1-3 0,-2 1 0,5 4 0,0-2 0,-1 3 0,-1-2 0,4 2 0,-1-2 0,-1 2 0,-2-2 0,-1-3 0,-1-3 0,4 3 0,0 2 0,-1 0 0,-1 3 0,-1-2 0,-2-3 0,5 3 0,0-3 0,-1 4 0,4 2 0,-1-2 0,-1-2 0,-2 2 0,-1 2 0,-2-2 0,4 2 0,-1-3 0,0 3 0,-1-4 0,-1-2 0,8-3 0,6-7 0,8-2 0,9-7 0,7 1 0,4-4 0,-1-4 0,2 2 0,0 3 0,1 4 0,-4-3 0,1-2 0,1 2 0,-4-4 0,1 3 0,1 3 0,1-3 0,-2-2 0,1-3 0,1-3 0,-4-2 0,2 3 0,1 4 0,2-1 0,2 0 0,1 3 0,1-2 0,1-2 0,0-3 0,1-1 0,-1-2 0,0 3 0,0 6 0,0-1 0,-5-1 0,0 2 0,0-1 0,1 3 0,-4-2 0,0 3 0,-3-3 0,1 3 0,2-3 0,2-2 0,2-3 0,-3-2 0,0-2 0,2 4 0,-4-1 0,-4 0 0,-4-1 0,2 3 0,2 0 0,4 4 0,-1-1 0,1 3 0,3-2 0,-4-2 0,2 3 0,-3-3 0,1 3 0,-3-2 0,2 3 0,-3-2 0,3 3 0,2-2 0,-2-3 0,1-3 0,3 3 0,-3-2 0,-3-2 0,-4 0 0,2-2 0,3 3 0,3 0 0,-2-1 0,-2-1 0,2 4 0,-4-1 0,3-1 0,-3-2 0,4 0 0,1-3 0,4 0 0,-3-1 0,2 0 0,1 0 0,-3 0 0,-3 0 0,0 0 0,2 5 0,2 0 0,-2 0 0,3-1 0,0 5 0,-2-2 0,-4-1 0,1 4 0,2-2 0,-2-1 0,2-2 0,-3-2 0,2 4 0,3 0 0,2-2 0,-3-1 0,2-1 0,1-2 0,-3 0 0,1 0 0,1-2 0,-2 1 0,0 5 0,2 5 0,-2 0 0,0 4 0,-3-1 0,-3-3 0,-3-3 0,1 3 0,-1-2 0,4 3 0,-2-2 0,3 4 0,-1-2 0,2 2 0,-1-1 0,2 2 0,-3-3 0,-2-1 0,2-4 0,-2-3 0,3 4 0,-2-1 0,3-1 0,3-1 0,3 4 0,-3-1 0,-3-2 0,1 0 0,2-2 0,2-1 0,-2-1 0,1 4 0,2 0 0,1 0 0,2-1 0,2 4 0,0-1 0,-4-1 0,-5-2 0,0 0 0,-4-2 0,1 3 0,4 1 0,-3-1 0,-3-1 0,2 4 0,-2-1 0,3 4 0,2-1 0,3 3 0,-2-2 0,1-2 0,-3-3 0,2 3 0,-3-1 0,1-2 0,-3-2 0,-2-1 0,-3-2 0,2 5 0,-1-1 0,4 5 0,-2-1 0,-2-1 0,4 3 0,-3-1 0,-1-3 0,3 3 0,-1-1 0,3 2 0,-2-1 0,-2-1 0,-2-3 0,3 3 0,-2 3 0,-1 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2:45.526"/>
    </inkml:context>
    <inkml:brush xml:id="br0">
      <inkml:brushProperty name="width" value="0.35" units="cm"/>
      <inkml:brushProperty name="height" value="0.35" units="cm"/>
      <inkml:brushProperty name="color" value="#EEB3A6"/>
      <inkml:brushProperty name="inkEffects" value="rosegold"/>
      <inkml:brushProperty name="anchorX" value="-5661.12354"/>
      <inkml:brushProperty name="anchorY" value="-12927.54883"/>
      <inkml:brushProperty name="scaleFactor" value="0.5"/>
    </inkml:brush>
  </inkml:definitions>
  <inkml:trace contextRef="#ctx0" brushRef="#br0">1818 1 24575,'0'0'0,"-4"0"0,-2 4 0,-3 2 0,-1 4 0,-3-1 0,2 5 0,-4-3 0,-1-2 0,1 3 0,-1-3 0,2 3 0,4 3 0,-1-1 0,-3-4 0,2 3 0,-3-3 0,2 3 0,-1-3 0,-3-1 0,3 1 0,-2-1 0,-2-2 0,3 3 0,-2-2 0,-1 3 0,-2-1 0,3 3 0,3 3 0,0-2 0,-1-3 0,2 2 0,-2-2 0,-2-3 0,2 2 0,-1-2 0,3 4 0,2 2 0,0-1 0,-3-2 0,1 2 0,4 2 0,-3-2 0,2 2 0,-2-2 0,-3-3 0,2 1 0,2 3 0,-2-1 0,-2-4 0,2 3 0,3 3 0,-3 2 0,-1-1 0,1 1 0,-2-3 0,3 2 0,2 1 0,-1-3 0,2 3 0,-3 0 0,1 3 0,-2 2 0,-3-4 0,3 2 0,2-1 0,-2-3 0,3 1 0,-3-3 0,3 0 0,-3-2 0,2 1 0,-3 3 0,3 3 0,-3-3 0,3 2 0,-3-4 0,3 2 0,-3-4 0,-2 2 0,2 2 0,3 3 0,-1-3 0,2 2 0,-3-4 0,2 1 0,-2-2 0,2 1 0,-2-3 0,2 2 0,-3-2 0,3 2 0,-3-2 0,-2 3 0,2 2 0,-2 3 0,-2 2 0,-2 2 0,3 2 0,-2-5 0,5 0 0,-1-5 0,3 2 0,-2-5 0,-3 2 0,4 2 0,-3-3 0,-2 2 0,3 3 0,-2-3 0,4 1 0,-2-2 0,4 1 0,-3-3 0,3 2 0,-3-3 0,-2-2 0,2 1 0,-2-1 0,3 3 0,3 2 0,-2-1 0,3 3 0,-3 2 0,3 2 0,-4-3 0,2 2 0,-2-5 0,1 2 0,-2-4 0,-2-3 0,2 2 0,-2-3 0,3 4 0,-2-7 0,3-7 0,3-8 0,3-6 0,2 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12.361"/>
    </inkml:context>
    <inkml:brush xml:id="br0">
      <inkml:brushProperty name="width" value="0.35" units="cm"/>
      <inkml:brushProperty name="height" value="0.35" units="cm"/>
      <inkml:brushProperty name="color" value="#EEB3A6"/>
      <inkml:brushProperty name="inkEffects" value="rosegold"/>
      <inkml:brushProperty name="anchorX" value="-2249.30029"/>
      <inkml:brushProperty name="anchorY" value="-21512.14648"/>
      <inkml:brushProperty name="scaleFactor" value="0.5"/>
    </inkml:brush>
  </inkml:definitions>
  <inkml:trace contextRef="#ctx0" brushRef="#br0">0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13.014"/>
    </inkml:context>
    <inkml:brush xml:id="br0">
      <inkml:brushProperty name="width" value="0.35" units="cm"/>
      <inkml:brushProperty name="height" value="0.35" units="cm"/>
      <inkml:brushProperty name="color" value="#EEB3A6"/>
      <inkml:brushProperty name="inkEffects" value="rosegold"/>
      <inkml:brushProperty name="anchorX" value="-3265.30029"/>
      <inkml:brushProperty name="anchorY" value="-22528.14648"/>
      <inkml:brushProperty name="scaleFactor" value="0.5"/>
    </inkml:brush>
  </inkml:definitions>
  <inkml:trace contextRef="#ctx0" brushRef="#br0">0 1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13.527"/>
    </inkml:context>
    <inkml:brush xml:id="br0">
      <inkml:brushProperty name="width" value="0.35" units="cm"/>
      <inkml:brushProperty name="height" value="0.35" units="cm"/>
      <inkml:brushProperty name="color" value="#EEB3A6"/>
      <inkml:brushProperty name="inkEffects" value="rosegold"/>
      <inkml:brushProperty name="anchorX" value="-4281.30029"/>
      <inkml:brushProperty name="anchorY" value="-23544.14648"/>
      <inkml:brushProperty name="scaleFactor" value="0.5"/>
    </inkml:brush>
  </inkml:definitions>
  <inkml:trace contextRef="#ctx0" brushRef="#br0">1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29.093"/>
    </inkml:context>
    <inkml:brush xml:id="br0">
      <inkml:brushProperty name="width" value="0.35" units="cm"/>
      <inkml:brushProperty name="height" value="0.35" units="cm"/>
      <inkml:brushProperty name="color" value="#EEB3A6"/>
      <inkml:brushProperty name="inkEffects" value="rosegold"/>
      <inkml:brushProperty name="anchorX" value="-5297.30029"/>
      <inkml:brushProperty name="anchorY" value="-24560.14648"/>
      <inkml:brushProperty name="scaleFactor" value="0.5"/>
    </inkml:brush>
  </inkml:definitions>
  <inkml:trace contextRef="#ctx0" brushRef="#br0">83 2468 24575,'0'0'0,"0"4"0,0 7 0,0 4 0,0 4 0,0 3 0,0 3 0,0 0 0,0 1 0,-5 0 0,4-5 0,6-11 0,6-5 0,6-4 0,-2-7 0,3-2 0,-3-4 0,1-5 0,2 2 0,2 3 0,-3-2 0,1 3 0,-4-2 0,2 2 0,1-2 0,2 2 0,2-2 0,-3-3 0,1 2 0,1 3 0,-4-2 0,1-2 0,1 2 0,-3-2 0,1 3 0,-3-3 0,2 3 0,2-2 0,2 3 0,2 3 0,-3-3 0,1 2 0,-5-3 0,2 2 0,1 2 0,-2-3 0,-4-3 0,2 2 0,1 2 0,-1-2 0,2 2 0,2 3 0,2-3 0,3-3 0,1 1 0,2 2 0,0 3 0,0 2 0,-5-2 0,0 0 0,1 2 0,-5-4 0,1 1 0,1 2 0,1 1 0,-2-3 0,0 1 0,2 1 0,-3-3 0,0 1 0,3-4 0,1 2 0,2 2 0,1 2 0,-4-3 0,0 2 0,1 1 0,2-3 0,0 1 0,1 1 0,1-3 0,1 2 0,0 1 0,0 2 0,0 2 0,0 1 0,0-3 0,5-1 0,5-3 0,5 0 0,9-4 0,-1-3 0,1 2 0,-4 3 0,-1 3 0,6 2 0,0 4 0,2 1 0,-4 0 0,-7 2 0,-5-1 0,-4 1 0,-4 0 0,-2-1 0,-2 0 0,0 0 0,0 0 0,0 0 0,-5-5 0,0 0 0,1-1 0,0 2 0,-3-4 0,1 1 0,0 1 0,3 1 0,1 2 0,1 1 0,1 1 0,1 1 0,0 0 0,0 1 0,0-1 0,0 0 0,0-4 0,0-1 0,-5-5 0,0 0 0,-5-3 0,0 2 0,2 2 0,2 3 0,2 1 0,1 3 0,2 1 0,1 1 0,-5-4 0,0-1 0,1 1 0,0 0 0,1 1 0,1 1 0,1 1 0,0 1 0,1 0 0,0 0 0,0 0 0,0 0 0,0 1 0,0-1 0,0 0 0,0 0 0,0 0 0,0 0 0,-5-5 0,0-1 0,0 1 0,0 1 0,2 0 0,1 2 0,1 1 0,0 1 0,1 0 0,0 0 0,-9 0 0,-11 0 0,-11 1 0,-3-6 0,-5 0 0,0-5 0,-3 1 0,3-4 0,-1 2 0,-3 1 0,-1 4 0,2-3 0,-1-3 0,-1 1 0,3-4 0,-1-2 0,-1 2 0,-2 3 0,3-1 0,-1 3 0,-1 2 0,-2-2 0,-1 2 0,-1 1 0,-1 3 0,-1 1 0,5-4 0,0 2 0,0 0 0,4-4 0,-1-4 0,4-4 0,-2 2 0,4-3 0,-3 4 0,4-2 0,1-1 0,-1 2 0,1-1 0,-3-2 0,-3-2 0,2-2 0,-3 4 0,-2 4 0,3-1 0,-2 4 0,-1 3 0,3-2 0,-2 2 0,-2 2 0,4-3 0,-1 1 0,2-4 0,-1-2 0,-1 0 0,2-2 0,-2 3 0,-2-2 0,-2 3 0,8 3 0,9 2 0,9 4 0,8 1 0,6 1 0,3 2 0,3-1 0,0 1 0,1-1 0,0 1 0,-1-1 0,-1 0 0,-4 5 0,-1 0 0,0 0 0,-4 4 0,-5 4 0,2-1 0,2 4 0,2-3 0,7 2 0,-2 2 0,2-2 0,0 1 0,0-3 0,-5 2 0,1 2 0,-1-3 0,-3 2 0,0-3 0,-8-8 0,-8-8 0,-9-9 0,-7 0 0,-4 0 0,1-2 0,-2-3 0,0 3 0,-2-3 0,0-1 0,4-2 0,-1-2 0,1 3 0,3 0 0,-1 4 0,4 0 0,-2 2 0,-2 5 0,4-3 0,-3 2 0,-2 3 0,-1 1 0,2-2 0,-1 0 0,-2 1 0,4-3 0,-1 1 0,4-4 0,-2 2 0,-1-3 0,2-3 0,-7 2 0,-2-2 0,-2-2 0,-1 2 0,5-1 0,0 4 0,0 3 0,4-2 0,0 3 0,4-3 0,-2 2 0,-1 3 0,2-4 0,-2 3 0,4-4 0,-3 2 0,4-3 0,-3 2 0,-2 2 0,2-2 0,-2 2 0,3-3 0,-2 2 0,3-3 0,-2 2 0,3-3 0,-3 3 0,3-3 0,-2 3 0,-3 2 0,2-2 0,-2 2 0,-2 2 0,2-3 0,0 2 0,-3-4 0,-1-2 0,4-4 0,-3 2 0,0 3 0,3-1 0,-1 3 0,-1 3 0,3-3 0,-2 3 0,0 1 0,-3 2 0,-2 3 0,-1 0 0,-2 1 0,1 2 0,4-6 0,0 0 0,-1 0 0,5-3 0,-1 0 0,4-4 0,-2 2 0,-1 1 0,-3 3 0,-1 2 0,-3 2 0,-1 1 0,-1 1 0,0 0 0,0 1 0,-1-1 0,1 1 0,0-1 0,0 0 0,0 0 0,0 0 0,5 5 0,0 0 0,0 0 0,4 4 0,0-1 0,-7 4 0,-2 4 0,-1-2 0,-1-3 0,-1-3 0,2-2 0,0-3 0,0-2 0,1 4 0,5 4 0,0 1 0,5 3 0,0-1 0,3 3 0,-2-3 0,3 2 0,-2-2 0,3 2 0,-3-3 0,2 3 0,2 3 0,-2-3 0,3 2 0,-4-4 0,1 3 0,-2-3 0,-3-3 0,3 2 0,-4-2 0,4 3 0,3 3 0,-1 3 0,1 3 0,-1-3 0,-4-4 0,-4-4 0,-1 0 0,2 4 0,3 2 0,1 3 0,-7 3 0,-3 2 0,-6 0 0,-2 7 0,0-6 0,6 1 0,7-2 0,2-4 0,0-6 0,-2-6 0,4 2 0,3 2 0,4 4 0,4 3 0,1 2 0,3 3 0,0 0 0,-4 1 0,-1 1 0,1-1 0,-5-4 0,1-1 0,2 0 0,1 1 0,1 1 0,2 1 0,1 1 0,1 0 0,0 1 0,0 0 0,1 0 0,-1 0 0,0 0 0,0 0 0,1 0 0,-1 0 0,0 0 0,5 0 0,0 0 0,0 0 0,-1 0 0,-1 0 0,4 0 0,-1-1 0,-1 1 0,0 0 0,-3 0 0,5-5 0,-1 0 0,-1 0 0,-1 0 0,-1 2 0,-1 1 0,-1 1 0,-1 1 0,0-1 0,0 1 0,-6 1 0,1-1 0,0 0 0,1 0 0,0 0 0,2 0 0,1 0 0,1 0 0,-5 0 0,-5-5 0,0-1 0,-4-4 0,2-9 0,2-10 0,3-7 0,3-7 0,1-5 0,2-2 0,1-1 0,1-1 0,-1 1 0,1-5 0,-1 0 0,1-5 0,-1 2 0,5 0 0,0 3 0,5 7 0,-1 2 0,-1 1 0,-2 0 0,3 0 0,4-2 0,-2 0 0,-2-1 0,4-1 0,1 5 0,4 0 0,3 6 0,1-2 0,8-1 0,0-7 0,5-7 0,5-2 0,-1 0 0,-3 1 0,-2 7 0,-4 2 0,-2 1 0,-2 1 0,0 4 0,-2-1 0,1 0 0,-1-2 0,0 3 0,6-6 0,5-5 0,-5-8 0,-1 0 0,-2 0 0,-2 8 0,0 7 0,0 8 0,-1 5 0,0 5 0,1 3 0,-1 1 0,1 0 0,0 1 0,-5 4 0,0 0 0,0-1 0,0 0 0,2-2 0,1-1 0,1-1 0,1-1 0,-1 0 0,1 0 0,0 0 0,1 0 0,-6 4 0,-5 6 0,-5 6 0,-5 3 0,-2 3 0,-8 3 0,0 5 0,-7 1 0,-8 0 0,-4-1 0,-3 4 0,-1-2 0,-5-1 0,0-1 0,1-2 0,2-6 0,1-2 0,7 0 0,1 1 0,1-5 0,-1 2 0,0-4 0,-2 1 0,0 1 0,-2-2 0,6 2 0,-1 1 0,0-2 0,-1-3 0,4 1 0,4 2 0,-1-3 0,-1-1 0,7-4 0,8-8 0,14-2 0,6-11 0,10-5 0,8-5 0,6-2 0,-2-6 0,3 4 0,6 2 0,2-5 0,0 2 0,0-1 0,0 1 0,-6 2 0,-1 6 0,-1 5 0,1 1 0,-4 4 0,1-1 0,-5 3 0,2-4 0,-3 3 0,-4 2 0,-2-2 0,-3 1 0,-2 2 0,0 2 0,-1 2 0,-1 1 0,0-4 0,0 1 0,1-4 0,0 0 0,0 1 0,-1 2 0,-4-2 0,0 0 0,0 2 0,0 2 0,2 1 0,1 1 0,1 2 0,1 0 0,-1 0 0,2 0 0,-1 0 0,0 1 0,0-1 0,0 0 0,0 0 0,0 0 0,0 0 0,-5 5 0,-5 5 0,-5 5 0,-5 4 0,-7-1 0,-3 1 0,-6-3 0,1 0 0,1 2 0,-4-3 0,-1-4 0,-4 2 0,2 1 0,3-6 0,9-3 0,4-8 0,7-2 0,1-6 0,0-4 0,3 0 0,4 3 0,-1-1 0,2-3 0,-8 7 0,-9 9 0,1 0 0,0-1 0,0 1 0,0 0 0,0 0 0,0 0 0,0 0 0,0-1 0,0 1 0,0 0 0,0 0 0,0 0 0,0 0 0,0-1 0,0 1 0,0 0 0,0 0 0,0 0 0,0 0 0,0-1 0,0 1 0,-1 0 0,1 0 0,0 0 0,0 0 0,0 0 0,0 0 0,0-1 0,0 1 0,-1 0 0,1 0 0,0 0 0,0 0 0,0 0 0,0 0 0,0 0 0,-1 0 0,1 0 0,0 0 0,0 0 0,0 0 0,-1 0 0,-17-3 0,-8 3 0,-3 5 0,-7 2 0,0 4 0,2-1 0,-3-1 0,1-3 0,3-1 0,3-3 0,1-1 0,3-1 0,0 0 0,1 0 0,1-1 0,4-4 0,6-5 0,9-6 0,10-8 0,13-4 0,6 4 0,4-1 0,2 1 0,4 1 0,0-6 0,4-5 0,-2-1 0,-2 7 0,-8 1 0,-7 2 0,-12 11 0,-15 20 0,-15 21 0,-16 24 0,-9 8 0,-6 6 0,4-6 0,-1-13 0,7-8 0,5-7 0,0-5 0,4-8 0,-2 5 0,-2-1 0,-3 2 0,-4 0 0,-1-4 0,-2 0 0,4-4 0,5 0 0,5-4 0,14-3 0,13-8 0,8-8 0,9-2 0,7-10 0,4-4 0,9-3 0,2 4 0,0 0 0,5-1 0,-2 1 0,-1 4 0,3-1 0,-2-5 0,3-1 0,-2-2 0,-1 4 0,-4 2 0,-1 4 0,-7 0 0,-12 5 0,-10 8 0,-15 3 0,-7 3 0,-11 6 0,-11 5 0,-1 0 0,-3 3 0,-7-3 0,0 3 0,4-3 0,-3 1 0,0-2 0,1-3 0,6-3 0,6-2 0,5-3 0,15 0 0,14-1 0,7-6 0,14-4 0,12-1 0,5-9 0,3-2 0,3-4 0,0 0 0,2-1 0,3 0 0,-2-5 0,-3 1 0,-4 6 0,-3 0 0,-2 7 0,-7 1 0,-2 4 0,-9 4 0,-11 9 0,1 0 0,0 0 0,0 0 0,0-1 0,0 1 0,0 0 0,0 0 0,0 0 0,0 0 0,0-1 0,0 1 0,0 0 0,0 0 0,0 0 0,0-1 0,0 1 0,0 0 0,0 0 0,0 0 0,-1 0 0,1 0 0,0-1 0,0 1 0,0 0 0,0 0 0,0 0 0,0 0 0,-1 0 0,1 0 0,0-1 0,0 1 0,0 0 0,0 0 0,-1 0 0,1 0 0,0 0 0,0 0 0,0 0 0,0 0 0,-1 0 0,1 0 0,0 0 0,-15-3 0,-11 2 0,-10 6 0,-1 0 0,-1 6 0,-2 4 0,-2 4 0,2 7 0,-1-2 0,-3 1 0,4 0 0,4-5 0,2-6 0,4-5 0,3-3 0,11-9 0,15 2 0,0 0 0,1 1 0,-1-1 0,0 0 0,1 1 0,-1-1 0,0 0 0,1 0 0,-1 1 0,1-1 0,-1 0 0,1 0 0,0 0 0,-1 0 0,1 0 0,0 0 0,0-25 0,10-10 0,11-7 0,11 0 0,2-2 0,7 4 0,3-2 0,2 4 0,3 4 0,1-1 0,1 2 0,4 2 0,-4 3 0,4 1 0,0 2 0,-6 6 0,-6 0 0,-6 6 0,-6-1 0,-13 8 0,-12 4 0,-17 8 0,-9 6 0,-6 6 0,-8-1 0,-6 2 0,0 3 0,-2 1 0,-3 1 0,3 1 0,-5-4 0,-3 0 0,5-5 0,4-4 0,5-5 0,4-2 0,9 3 0,2-2 0,11-6 0,10-5 0,10-7 0,6-5 0,11-4 0,3-2 0,1-2 0,5 5 0,-1 0 0,-1 0 0,-8 0 0,-2 4 0,-2 3 0,-5 1 0,0-2 0,-4 7 0,-9 3 0,-8 3 0,-8 7 0,-11 6 0,-5 6 0,-2 3 0,0-2 0,-5 2 0,7 1 0,0-4 0,3 1 0,6 1 0,0 1 0,0-3 0,-1 1 0,4 0 0,-2-2 0,0 1 0,3 1 0,-2-3 0,4-8 0,8-4 0,9-9 0,2-6 0,7 0 0,4-5 0,3-2 0,-2-2 0,2 3 0,0 4 0,-3-1 0,-5-1 0,-8 8 0,-9 8 0,-13 3 0,-11 2 0,-4 5 0,-6-1 0,-5 4 0,2 4 0,-1-3 0,-2 2 0,3-2 0,-5 1 0,-2-2 0,4 1 0,9 2 0,5 3 0,4-3 0,13-8 0,14-7 0,2-3 0,6-8 0,8-6 0,9-6 0,9 3 0,6-2 0,6-1 0,-2 0 0,-3 4 0,-5-1 0,-4 5 0,-3-2 0,-3 4 0,-6-2 0,0 3 0,-1 2 0,-5-1 0,-7 1 0,-5 8 0,-13 6 0,-7 7 0,-5 2 0,-8 2 0,4 4 0,-5 1 0,-5 2 0,1-3 0,2 0 0,-3 0 0,8 1 0,1-3 0,-2-5 0,5 1 0,2-4 0,0-2 0,6 1 0,-1-1 0,9-1 0,10-3 0,8-6 0,12-7 0,5-6 0,3-4 0,6-4 0,0-2 0,4 0 0,7-1 0,4-6 0,-3 1 0,1-4 0,-1 0 0,1 2 0,-4 2 0,0 7 0,-5 1 0,-9 2 0,-9 10 0,-12 5 0,-7 9 0,-10 2 0,-11 6 0,0 6 0,-4-2 0,-7 2 0,0 2 0,-5 2 0,0-3 0,-3 1 0,1 0 0,3 2 0,2-3 0,3 0 0,2-4 0,6 1 0,1-3 0,0 2 0,5 2 0,-6 3 0,-1-3 0,2 1 0,5-2 0,-1 0 0,-1 2 0,-1-3 0,-3 2 0,-1 2 0,-1-3 0,3 2 0,0-4 0,5 2 0,-1 2 0,4 2 0,-2-3 0,3 2 0,-2-4 0,2 1 0,3 2 0,-3 2 0,-3 3 0,2 1 0,-3 1 0,3 0 0,-3-4 0,-1-5 0,1 1 0,4 0 0,-2 2 0,-2-3 0,3 2 0,2 1 0,-3-3 0,3 2 0,-2-4 0,-3 2 0,1 2 0,-1-3 0,-3-3 0,3 2 0,3 2 0,-1-3 0,-2 3 0,-3-3 0,2 3 0,4 2 0,-1-3 0,2 2 0,-2-3 0,-2 2 0,-3-3 0,2 2 0,-1 2 0,2 3 0,15-3 0,0-17 0,1 2 0,-1 0 0,1-1 0,-1 1 0,0-1 0,1 1 0,-1-1 0,1 1 0,0-1 0,-1 1 0,1-1 0,-1 0 0,1 1 0,0-1 0,-1 0 0,1 1 0,0-1 0,-1 0 0,1 0 0,1 1 0,19 2 0,5-2 0,9-8 0,4 0 0,-4-5 0,-3 2 0,-3 0 0,-2 3 0,-1 3 0,-2-3 0,1 0 0,-1 2 0,0-4 0,0 1 0,1 2 0,0-4 0,0 2 0,-1 0 0,-4 8 0,-5 7 0,-10 7 0,-10 4 0,-2 5 0,-17-4 0,-4 2 0,-8 0 0,-11-4 0,0 1 0,4 1 0,3-4 0,6 2 0,3 1 0,4-4 0,6 3 0,1-4 0,6-9 0,9-7 0,10-4 0,7-5 0,6-5 0,5-3 0,7 2 0,11-6 0,6-2 0,-1-1 0,7-4 0,5-6 0,-9 5 0,4 2 0,4-3 0,-6 7 0,5-4 0,-1-3 0,-1-1 0,-6 2 0,-1 1 0,-1 7 0,-4 2 0,-1 1 0,-3 0 0,-4 4 0,-3 0 0,-3-2 0,-6-1 0,-2 4 0,-1 3 0,-4-1 0,1 4 0,-3-3 0,0-2 0,4 2 0,-4-3 0,3-1 0,2 2 0,2 3 0,-4-1 0,3 3 0,0-3 0,-4-2 0,2 2 0,-3-3 0,1-2 0,2-1 0,2-3 0,2-2 0,1 5 0,2 4 0,-4 0 0,0 3 0,1 4 0,0 3 0,-4 7 0,-9 8 0,-4 5 0,-4 5 0,-7 3 0,-5 2 0,-6-4 0,-3 0 0,-3-5 0,4 0 0,4 2 0,5 1 0,5-8 0,7-3 0,3-10 0,2-7 0,4-2 0,4 1 0,4-4 0,-2-2 0,-2-3 0,-15 3 0,-8 3 0,-13 3 0,-15 5 0,-9 2 0,-5 2 0,-8 1 0,-1 0 0,-4 1 0,2 0 0,7-1 0,3 1 0,7-1 0,7 0 0,5 0 0,5 0 0,2 0 0,2 0 0,0 0 0,0 0 0,0 0 0,5-5 0,5-5 0,5-5 0,8-5 0,9-2 0,1-2 0,1-2 0,-2 0 0,-2 0 0,-2 1 0,-7 4 0,-6 6 0,-6 5 0,-4 4 0,-4 3 0,-2 3 0,-1 0 0,0 1 0,5 5 0,0 6 0,1 4 0,-1-1 0,4 2 0,-1 3 0,-1 1 0,3 1 0,0-3 0,3 1 0,-2-5 0,-1 1 0,-3-4 0,3 2 0,-2-3 0,4 3 0,3 1 0,4 4 0,3 2 0,2 2 0,2 1 0,0 1 0,1 0 0,-1 0 0,1 1 0,-1-1 0,1 0 0,-1 0 0,5-4 0,1-2 0,-1 1 0,-1 1 0,4-4 0,-1 1 0,-1 0 0,-1 3 0,-2 0 0,-1 2 0,-1 1 0,-1 1 0,0 0 0,-1 0 0,-4 0 0,-5-4 0,-1-2 0,-3-4 0,6-9 0,3-9 0,8-4 0,2-6 0,1-4 0,4 2 0,4-3 0,4-2 0,-2-2 0,2 0 0,2-7 0,1 4 0,-3-5 0,0 1 0,2-1 0,-5 2 0,2-4 0,1 6 0,2 0 0,-3-3 0,1 5 0,1 0 0,-3 1 0,1 5 0,-4 0 0,2 0 0,1-3 0,3 0 0,2-2 0,2 4 0,1 0 0,1-1 0,0-1 0,0 4 0,1 4 0,-1-1 0,-5-2 0,0 4 0,0 2 0,-4-2 0,1 3 0,-5-3 0,3 2 0,-4-3 0,-2-3 0,-4-3 0,4 3 0,2 3 0,0-2 0,3 5 0,-2-3 0,3-3 0,1 3 0,4-2 0,1-3 0,3 3 0,-5-2 0,-4-1 0,0-3 0,1 5 0,-3-3 0,-2 0 0,-5-1 0,3 2 0,-1 0 0,2 4 0,-1-2 0,-1 0 0,-3-3 0,4 3 0,-2-2 0,-1-1 0,-1-1 0,-2-3 0,-7 0 0,-5 4 0,-2-1 0,2 0 0,1-1 0,3-1 0,-3 3 0,1 1 0,-4 3 0,2-1 0,-4 5 0,-2-3 0,-4 3 0,2-2 0,-1 2 0,3-3 0,-1 3 0,4-2 0,-2 1 0,-2 4 0,-3 2 0,-2 2 0,-2-3 0,-1 1 0,-1 1 0,0 2 0,0 0 0,-1 2 0,1 0 0,0 1 0,0 0 0,0 0 0,0 0 0,5 6 0,5 4 0,1 0 0,-2-1 0,3 4 0,-2-3 0,3 3 0,-2-2 0,-2-2 0,2 2 0,-2-2 0,-2-2 0,3 2 0,-2 4 0,-1-1 0,3 3 0,-2-3 0,4 3 0,3 2 0,4 2 0,2 3 0,2 1 0,-3-4 0,0 1 0,0 0 0,2 1 0,0 2 0,2 0 0,-5 1 0,1 1 0,-5-5 0,0 0 0,-3 0 0,2 1 0,2 1 0,3 1 0,-3-4 0,1 0 0,2 1 0,2 1 0,1 1 0,2 1 0,-4-4 0,-1 0 0,-3 1 0,0 1 0,1 1 0,2 2 0,-3 0 0,2 0 0,1 1 0,1 0 0,-2-5 0,0 0 0,1 0 0,1 1 0,2 1 0,-3 1 0,0 1 0,0 0 0,2 1 0,2 0 0,0 0 0,1 0 0,1 0 0,0 1 0,0-1 0,-4 0 0,-1-1 0,-5-4 0,1 0 0,-4 0 0,2 1 0,-3 0 0,2 2 0,-2-4 0,2 1 0,-2-6 0,2 2 0,-1-4 0,-3-3 0,2 2 0,3 2 0,3 4 0,3 2 0,2 4 0,-2-5 0,-5 2 0,0 0 0,1 2 0,3 0 0,1 2 0,3 0 0,-5 0 0,2 1 0,-5-4 0,0-1 0,-2-5 0,1 1 0,-3-5 0,3 3 0,-3-3 0,2 2 0,-2-2 0,3 2 0,-3 3 0,3 2 0,-3-1 0,-2-4 0,2 1 0,-2-3 0,-2-3 0,3 2 0,-2-2 0,-1-2 0,-2-1 0,-2-2 0,-2-2 0,0-1 0,-1 0 0,0 0 0,0 0 0,-1-1 0,6 6 0,0 0 0,10 0 0,5-6 0,8-1 0,3-6 0,5 0 0,6 0 0,-2-3 0,2 2 0,2-4 0,3-2 0,0 1 0,2-3 0,-5-1 0,6-2 0,1 3 0,0-1 0,5-2 0,1-1 0,-1-1 0,-6 4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31.367"/>
    </inkml:context>
    <inkml:brush xml:id="br0">
      <inkml:brushProperty name="width" value="0.35" units="cm"/>
      <inkml:brushProperty name="height" value="0.35" units="cm"/>
      <inkml:brushProperty name="color" value="#EEB3A6"/>
      <inkml:brushProperty name="inkEffects" value="rosegold"/>
      <inkml:brushProperty name="anchorX" value="-6602.3501"/>
      <inkml:brushProperty name="anchorY" value="-24956.9707"/>
      <inkml:brushProperty name="scaleFactor" value="0.5"/>
    </inkml:brush>
  </inkml:definitions>
  <inkml:trace contextRef="#ctx0" brushRef="#br0">0 11 24575,'0'0'0,"4"-5"0,2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31.423"/>
    </inkml:context>
    <inkml:brush xml:id="br0">
      <inkml:brushProperty name="width" value="0.35" units="cm"/>
      <inkml:brushProperty name="height" value="0.35" units="cm"/>
      <inkml:brushProperty name="color" value="#EEB3A6"/>
      <inkml:brushProperty name="inkEffects" value="rosegold"/>
      <inkml:brushProperty name="anchorX" value="-7628.36816"/>
      <inkml:brushProperty name="anchorY" value="-25962.95313"/>
      <inkml:brushProperty name="scaleFactor" value="0.5"/>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3:08.047"/>
    </inkml:context>
    <inkml:brush xml:id="br0">
      <inkml:brushProperty name="width" value="0.2" units="cm"/>
      <inkml:brushProperty name="height" value="0.2" units="cm"/>
      <inkml:brushProperty name="color" value="#EEB3A6"/>
      <inkml:brushProperty name="inkEffects" value="rosegold"/>
      <inkml:brushProperty name="anchorX" value="-18888.94141"/>
      <inkml:brushProperty name="anchorY" value="-1199.89978"/>
      <inkml:brushProperty name="scaleFactor" value="0.5"/>
    </inkml:brush>
  </inkml:definitions>
  <inkml:trace contextRef="#ctx0" brushRef="#br0">3638 1521 24575,'0'0'0,"0"-5"0,0-5 0,-5 0 0,-5 0 0,0-2 0,-5 2 0,-2-3 0,-3 2 0,2-2 0,-1 2 0,0 2 0,-2-2 0,3-3 0,0 2 0,3-3 0,0 2 0,-2-1 0,-2 2 0,3-2 0,-2 3 0,-1 2 0,-1-2 0,-2 2 0,-2-3 0,0 2 0,4-3 0,0 2 0,0 2 0,4-2 0,-1-2 0,-1 1 0,-2 2 0,4-3 0,-2 4 0,-1-4 0,-1-2 0,-2 1 0,-2 3 0,0-1 0,-1-3 0,0 2 0,0 2 0,5-1 0,0 3 0,0-4 0,-1 3 0,-1 2 0,-1-2 0,-1 1 0,0 2 0,-1-3 0,0 2 0,0-4 0,0 2 0,0 2 0,-1 2 0,6-3 0,0 2 0,1 1 0,3-3 0,-1 1 0,-1 2 0,-1-4 0,-3-3 0,-1 1 0,4-3 0,0 2 0,-1 3 0,-1 3 0,-1 3 0,-2-3 0,0 1 0,0-4 0,-1 1 0,0 2 0,5-4 0,0 3 0,0 0 0,-1-2 0,-1 2 0,-1 1 0,-1-2 0,0 0 0,-1-2 0,0 0 0,-1-2 0,1 2 0,0 2 0,0 3 0,0 2 0,0 2 0,0-4 0,0 1 0,1-4 0,-1 0 0,0 1 0,0 3 0,5-4 0,0 2 0,0 0 0,0 3 0,-2 1 0,-1 2 0,-1-5 0,0 1 0,-1 0 0,5-4 0,0 1 0,0 1 0,-1 2 0,-1 1 0,-1 2 0,-1 1 0,-1-4 0,1 0 0,-2 1 0,1 0 0,0 1 0,0 1 0,0 1 0,0 1 0,0 0 0,0 0 0,0 0 0,0 1 0,1-1 0,-1 0 0,0 0 0,0 0 0,0 0 0,0 0 0,0 5 0,0 0 0,0 0 0,0-1 0,1 4 0,-1 0 0,0-2 0,0-1 0,5 3 0,5 4 0,1-1 0,-2 3 0,-2-2 0,-2 3 0,-2-3 0,4 2 0,-1-2 0,-1-3 0,4 2 0,-2-2 0,0 3 0,3 3 0,-1-2 0,-2-2 0,3 1 0,-2 3 0,5 3 0,-3 2 0,-2 3 0,3 1 0,2 1 0,0-5 0,2 0 0,2 1 0,3 0 0,-2-4 0,-5 1 0,2 1 0,1 2 0,-3 0 0,2 2 0,3 1 0,-4 1 0,3 0 0,1 0 0,-3-5 0,2 0 0,1 0 0,2 1 0,-3-4 0,1 1 0,2 1 0,-5 1 0,3 2 0,0 1 0,2 1 0,2 1 0,1 0 0,1 0 0,1 0 0,-4-5 0,-1 0 0,0 0 0,-4 1 0,1 1 0,1 1 0,2 1 0,2 0 0,1 1 0,1 0 0,1 0 0,0 0 0,0 0 0,1 0 0,-1 0 0,0 0 0,0 0 0,0 0 0,0 0 0,0 0 0,0 0 0,0 0 0,0 0 0,0 0 0,5 0 0,0-1 0,0 1 0,0 0 0,-2 0 0,-1 0 0,-1 0 0,4 0 0,0 0 0,0 0 0,-1 0 0,4-5 0,-1-1 0,-2 1 0,0 1 0,-2 1 0,4 1 0,-1 0 0,-1 2 0,-1 0 0,-1 0 0,3 0 0,0 0 0,-1 0 0,5-5 0,-2 0 0,-1 0 0,-2 1 0,-2 0 0,-1 2 0,4-4 0,-1 1 0,0-1 0,-1 2 0,4 1 0,-2 1 0,5-3 0,-1-1 0,-2 1 0,-2 1 0,-2 1 0,-2 1 0,-1 1 0,-1 1 0,4 0 0,1 0 0,0 0 0,4-5 0,-2 0 0,0 0 0,-2 1 0,-1 1 0,-2 1 0,4-5 0,-1 2 0,1-1 0,-2 2 0,3-4 0,0 2 0,-1 0 0,3-4 0,0 2 0,-3 1 0,-1 1 0,-2 3 0,-1 1 0,4-3 0,-1-1 0,0 1 0,4 1 0,-1 1 0,-2 2 0,-1 0 0,3-5 0,-1 1 0,5-5 0,-3 1 0,-1 1 0,3 2 0,3-3 0,-1 1 0,2 2 0,2-4 0,-2 2 0,2-3 0,-4 1 0,2 1 0,2-2 0,2-3 0,3-3 0,1 1 0,1 4 0,1-2 0,0-2 0,-5 3 0,1-2 0,-1-3 0,1-2 0,-4 3 0,0-1 0,2-1 0,2-2 0,0 4 0,2-2 0,1 0 0,1-2 0,0-1 0,0-1 0,1-2 0,-1 1 0,0-2 0,0 1 0,0 0 0,0 0 0,0-1 0,0 1 0,-1 0 0,1 0 0,0 0 0,5 0 0,0 0 0,0 0 0,4 0 0,4 0 0,-1 0 0,-1 0 0,1 0 0,-2 0 0,-2 0 0,-2 0 0,-3 0 0,-2 0 0,0 0 0,-2 0 0,1 0 0,-1 0 0,1 0 0,-6-5 0,1-5 0,0 0 0,0 1 0,2-3 0,1 2 0,-4-3 0,0 2 0,-4-3 0,1 3 0,1 2 0,2-2 0,2-3 0,2-3 0,0-3 0,2 3 0,0-2 0,0-1 0,-4-1 0,-1 3 0,-5 0 0,1 3 0,-4 0 0,1 3 0,3-2 0,2 3 0,-2-2 0,2-3 0,1 2 0,1 3 0,2-2 0,2 3 0,-5-2 0,1 2 0,0-3 0,-4-3 0,1-3 0,1 3 0,2-2 0,-3-1 0,0 3 0,2 4 0,-3-2 0,1-1 0,1 3 0,-3-3 0,2-2 0,1-3 0,1 3 0,-2-1 0,1-1 0,1 3 0,-3-1 0,-4-1 0,1-2 0,2 3 0,3-1 0,-3-1 0,2-2 0,1 4 0,-2-1 0,1-1 0,1 4 0,-2-2 0,0-2 0,-3-1 0,2-1 0,2-2 0,2-1 0,-3-1 0,2 5 0,1-1 0,-3 1 0,-4-1 0,1 4 0,-3-1 0,2 4 0,-2-1 0,3 4 0,-3-3 0,4-2 0,-3-3 0,3 3 0,-3-1 0,-2-2 0,2 3 0,3-1 0,-2-1 0,3-3 0,-3-1 0,2 4 0,-2-1 0,2 4 0,-2 0 0,-3-2 0,2-2 0,3 2 0,-2 0 0,-2-2 0,2 3 0,2 4 0,-1-1 0,-3-2 0,2 3 0,-2-3 0,2 3 0,-1-2 0,-3-3 0,3 3 0,-2-3 0,-2-1 0,3 3 0,-2-1 0,3 3 0,-1-2 0,-2-2 0,3 3 0,-2-3 0,-2 0 0,2 2 0,0-2 0,2-1 0,0-2 0,-3-2 0,-2-1 0,3 3 0,3 6 0,-1-1 0,-2-1 0,-2-2 0,-3-2 0,4 3 0,-2-2 0,4 5 0,-1-2 0,4 4 0,-2-3 0,2-1 0,4-2 0,-3-3 0,-2-2 0,-4-1 0,2 4 0,3 0 0,3 0 0,-2-1 0,-2-2 0,1 5 0,-2-1 0,2 0 0,-3-2 0,-1-1 0,2 4 0,2-1 0,-1 0 0,3 3 0,-3-1 0,-2-1 0,1-2 0,3 3 0,-1-1 0,-4-1 0,4 4 0,-3-2 0,2 4 0,-1-2 0,2 3 0,-2-2 0,-3-2 0,3-3 0,3 3 0,-2-1 0,-2-2 0,2-2 0,3 4 0,-2-2 0,-3 0 0,2 3 0,-2-1 0,3 4 0,-3-2 0,3 4 0,-2-3 0,-3-2 0,3-3 0,3 3 0,-2-1 0,-2-2 0,2 3 0,3-1 0,3-1 0,-3-3 0,3 4 0,-4-1 0,1 4 0,-3-1 0,2-2 0,3 3 0,-3-2 0,2 3 0,-3-1 0,2-3 0,1 3 0,-2-3 0,2 4 0,2 4 0,-3-3 0,2 3 0,-4-3 0,2-3 0,2 2 0,2 3 0,-3-3 0,2 3 0,-4-2 0,1 1 0,2 3 0,3-3 0,-4-3 0,2 2 0,-4-3 0,1 3 0,2 2 0,2-1 0,3 2 0,1-3 0,1 2 0,0-3 0,2 2 0,-1-3 0,-5-2 0,0 2 0,0 3 0,1-2 0,1-2 0,1 2 0,1 3 0,0 3 0,-4-3 0,0 3 0,0 1 0,-4-3 0,1 1 0,1 1 0,2 2 0,1 2 0,-3-4 0,1 1 0,1-4 0,1 1 0,1 2 0,1-4 0,1 2 0,1 2 0,0 2 0,0 1 0,0 3 0,0-5 0,0 1 0,0 0 0,0-3 0,0 0 0,5-4 0,0 2 0,0 1 0,4 3 0,4 2 0,-1 2 0,4 1 0,-4 0 0,-2 2 0,-3-1 0,-3 1 0,-1-1 0,-3 0 0,0 0 0,0 1 0,-1-1 0,5 0 0,-4-5 0,4 0 0,0-1 0,0 2 0,-1 1 0,-1 1 0,-1 1 0,0 1 0,-1 0 0,0 0 0,0 0 0,-1 0 0,1 1 0,0-1 0,0 0 0,-1 0 0,1 0 0,0 0 0,0 0 0,0 0 0,0 0 0,0 0 0,0 0 0,0 0 0,5 0 0,0 0 0,0 5 0,-1 0 0,-1 0 0,-1 4 0,-1 0 0,-1 3 0,0-2 0,0-1 0,-6 2 0,6 3 0,0 3 0,0-2 0,1-2 0,-5 0 0,0-2 0,-1 2 0,1-2 0,1 2 0,1 3 0,1-2 0,1 2 0,0 1 0,-5 3 0,0 2 0,-5 2 0,0 0 0,2-4 0,-3 0 0,-3 1 0,1-5 0,3 1 0,-3 1 0,-2 2 0,2-4 0,3 2 0,-3 1 0,3-4 0,-2 2 0,-4 6 0,3-2 0,2 0 0,-2 2 0,-2 0 0,2 0 0,-2 1 0,2 1 0,4 0 0,-3 0 0,-2 0 0,-3 0 0,-3 0 0,2 0 0,4 0 0,-1 0 0,-1 0 0,-2 5 0,2-5 0,-1-1 0,-2 1 0,3-2 0,0 1 0,-3 0 0,4 0 0,-1 1 0,-3 0 0,-1 0 0,-2 4 0,4-4 0,-1 0 0,-1 4 0,4-5 0,-1 0 0,-2 4 0,4-5 0,-2 6 0,-1-1 0,-2 0 0,-1 0 0,-3-1 0,0 4 0,4-5 0,0-1 0,0 4 0,4-5 0,-1-1 0,-1 5 0,-2 0 0,-2 1 0,4-1 0,-1-1 0,0-1 0,3-5 0,-2-1 0,0 0 0,-2 1 0,3-4 0,-1 0 0,-1 2 0,-2 1 0,-1 2 0,-1 1 0,-2 1 0,1 1 0,-2 0 0,1 0 0,5-5 0,0 5 0,-1 0 0,5-4 0,-1 0 0,-1 0 0,-1 1 0,-3 0 0,-1 2 0,-1 0 0,4 0 0,0 1 0,0 0 0,-1 0 0,-1 0 0,4 0 0,-1 0 0,-1 0 0,0 0 0,2-5 0,0 0 0,-1 0 0,-1 0 0,-2 2 0,-2 1 0,0 1 0,-1 0 0,0 1 0,5 0 0,0 1 0,-1-1 0,5 0 0,-1 0 0,-1 0 0,-2 0 0,-1 0 0,-2-1 0,-1 1 0,-1 0 0,0 0 0,-1 0 0,1 0 0,0 0 0,-1 0 0,-4-6 0,0 1 0,0 0 0,-4-4 0,1 1 0,-4-4 0,-3-4 0,-4-2 0,3 1 0,-3-1 0,5 3 0,-2-1 0,-2-2 0,-1-1 0,-2-3 0,-2-1 0,4 4 0,-1-1 0,5 5 0,-1-1 0,-1-1 0,-2-2 0,-2-2 0,3 3 0,-1-1 0,0 0 0,-2-2 0,-1-2 0,-2 0 0,0-1 0,-1-1 0,0 0 0,0-1 0,0 1 0,0 0 0,0 0 0,0 0 0,0 0 0,0 0 0,0-5 0,0 0 0,5-6 0,1 2 0,-1 1 0,-1 1 0,-1 3 0,-1-3 0,-1 0 0,-5 2 0,4-4 0,0 1 0,-5 2 0,1 1 0,0 2 0,1-4 0,1 1 0,0 1 0,6-4 0,1 1 0,-5 2 0,5-4 0,-2 1 0,0 3 0,0-5 0,-2 3 0,0 1 0,5-3 0,0 1 0,-1 3 0,-1 1 0,-1 2 0,-1 1 0,-1-4 0,-1 1 0,5-5 0,0-3 0,0 0 0,-1 2 0,4-2 0,-1-2 0,-1 1 0,-1 3 0,-2 4 0,-1-3 0,4-2 0,-1 0 0,1-2 0,-2 2 0,-1-2 0,-2-2 0,0 1 0,0-1 0,-1-2 0,0 2 0,0 4 0,-1-1 0,1-2 0,5-2 0,0 1 0,0 4 0,5-1 0,-2 3 0,-1-3 0,-1 2 0,-3 3 0,4-3 0,-6 3 0,5-4 0,-2-3 0,0 2 0,4-3 0,-1-2 0,-1 3 0,-1 3 0,-2 4 0,-1 3 0,4-3 0,-1-3 0,0-4 0,-1 1 0,-1 2 0,4-1 0,-1 2 0,4-2 0,0 3 0,-2 1 0,3-1 0,-2 1 0,-2-3 0,-1-3 0,-3 2 0,4-3 0,-1 3 0,4-2 0,-1 3 0,-1-2 0,-2 3 0,2-3 0,0 3 0,3-3 0,-1 3 0,-2 2 0,-2 3 0,3-3 0,-2 2 0,4-3 0,-2 1 0,-1 1 0,-2-3 0,-2 3 0,3-4 0,-1 2 0,5-3 0,-2 2 0,-2-3 0,-1-3 0,-2 3 0,-2 3 0,-1-2 0,0 3 0,-2-3 0,1 3 0,0 2 0,5-3 0,0 3 0,5-4 0,-1 2 0,4-3 0,-1 2 0,-3 2 0,2-2 0,-1 2 0,-3 2 0,-2-3 0,-1 2 0,-3-4 0,5-2 0,-1 0 0,0-1 0,-1 2 0,-2-2 0,0 2 0,4-1 0,0 2 0,-1 4 0,-1 2 0,4-3 0,-1 2 0,-1-3 0,-1-4 0,-2 1 0,-2 2 0,0-1 0,0-4 0,-1 3 0,0 3 0,-1 2 0,1 3 0,0 3 0,5-4 0,0 1 0,0 0 0,0 2 0,3-5 0,-1 2 0,-1 0 0,-1 2 0,-2-4 0,-1 1 0,-1 1 0,-1 2 0,0 1 0,0 1 0,0 1 0,0 1 0,5-5 0,0 0 0,0 1 0,-1 0 0,4-4 0,-1 1 0,-1 1 0,-1 1 0,-1 2 0,-3 2 0,5-5 0,4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31.847"/>
    </inkml:context>
    <inkml:brush xml:id="br0">
      <inkml:brushProperty name="width" value="0.35" units="cm"/>
      <inkml:brushProperty name="height" value="0.35" units="cm"/>
      <inkml:brushProperty name="color" value="#EEB3A6"/>
      <inkml:brushProperty name="inkEffects" value="rosegold"/>
      <inkml:brushProperty name="anchorX" value="-8644.36816"/>
      <inkml:brushProperty name="anchorY" value="-26978.95313"/>
      <inkml:brushProperty name="scaleFactor" value="0.5"/>
    </inkml:brush>
  </inkml:definitions>
  <inkml:trace contextRef="#ctx0" brushRef="#br0">1 1 24575,'0'0'0,"4"0"0,7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32.695"/>
    </inkml:context>
    <inkml:brush xml:id="br0">
      <inkml:brushProperty name="width" value="0.35" units="cm"/>
      <inkml:brushProperty name="height" value="0.35" units="cm"/>
      <inkml:brushProperty name="color" value="#EEB3A6"/>
      <inkml:brushProperty name="inkEffects" value="rosegold"/>
      <inkml:brushProperty name="anchorX" value="-9685.45801"/>
      <inkml:brushProperty name="anchorY" value="-27994.95313"/>
      <inkml:brushProperty name="scaleFactor" value="0.5"/>
    </inkml:brush>
  </inkml:definitions>
  <inkml:trace contextRef="#ctx0" brushRef="#br0">0 1 24575,'0'0'0,"4"0"0,3 5 0,-2 5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51.046"/>
    </inkml:context>
    <inkml:brush xml:id="br0">
      <inkml:brushProperty name="width" value="0.35" units="cm"/>
      <inkml:brushProperty name="height" value="0.35" units="cm"/>
      <inkml:brushProperty name="color" value="#EEB3A6"/>
      <inkml:brushProperty name="inkEffects" value="rosegold"/>
      <inkml:brushProperty name="anchorX" value="-10721.61133"/>
      <inkml:brushProperty name="anchorY" value="-29036.04492"/>
      <inkml:brushProperty name="scaleFactor" value="0.5"/>
    </inkml:brush>
  </inkml:definitions>
  <inkml:trace contextRef="#ctx0" brushRef="#br0">431 898 24575,'0'0'0,"-5"0"0,-6 5 0,-4 0 0,-5 5 0,-2-1 0,-2-1 0,-2-2 0,5 3 0,0-1 0,1-2 0,8-2 0,10-1 0,9-1 0,8-2 0,6 0 0,3 0 0,1 0 0,-3-5 0,0-1 0,-1 1 0,1 1 0,1 1 0,0 1 0,1 1 0,1 0 0,-6-4 0,1 0 0,0 0 0,-9 2 0,-9 0 0,-9 1 0,-3 6 0,-6 1 0,-2 0 0,-4-1 0,-1-1 0,-2-1 0,-1 0 0,1-2 0,-6 5 0,-4 0 0,-1 5 0,1-1 0,3 0 0,2-3 0,3-2 0,-5-2 0,7 4 0,0 0 0,1-1 0,1-2 0,0 0 0,4 3 0,10 0 0,10 0 0,9-2 0,7-1 0,4-2 0,4-5 0,2-1 0,0 0 0,-1-4 0,6 1 0,-1-5 0,-1 2 0,0 3 0,3 1 0,-1 3 0,4-3 0,3 1 0,-1-4 0,3 1 0,-2-4 0,-4 3 0,-3 1 0,-3-2 0,-2 2 0,-2 1 0,0 3 0,0-3 0,-1 2 0,0 0 0,0 2 0,-4-4 0,0 1 0,-5-4 0,0 2 0,-3-4 0,2 2 0,1 2 0,4-2 0,1 2 0,3 2 0,-4-3 0,1 2 0,0 1 0,1 2 0,2-3 0,0 2 0,-4-5 0,0 1 0,1 2 0,1 2 0,1 2 0,2 2 0,-5-4 0,0 1 0,1 0 0,-4-3 0,1 0 0,1 1 0,2 2 0,-9 2 0,-8 1 0,-9 1 0,-8 1 0,-1 5 0,-4 1 0,-1-1 0,-3-1 0,0 5 0,-2-2 0,0-1 0,0 4 0,-5-2 0,-6-1 0,1-2 0,5 4 0,3-2 0,2-1 0,2 3 0,-1-1 0,1 3 0,-1-1 0,0-2 0,0 3 0,-1 3 0,0-2 0,1-2 0,-1-2 0,0-4 0,4 4 0,2-2 0,4-5 0,9-3 0,4-5 0,4-6 0,1-5 0,5 2 0,4-2 0,-5 3 0,-6 3 0,-13 5 0,-2-3 0,-11 3 0,-7 1 0,-2 2 0,0 2 0,-4 1 0,-3 5 0,-2 2 0,-4-1 0,-1 4 0,-1 5 0,3-2 0,1 3 0,0-2 0,8 2 0,6-3 0,3-2 0,3-4 0,11-2 0,10-2 0,11-2 0,8 0 0,6-1 0,3-4 0,3-1 0,0 1 0,0 0 0,-1 2 0,0 1 0,5-4 0,-1 1 0,1 0 0,-2-4 0,-1 1 0,3-4 0,5-3 0,0 2 0,-2 2 0,-2 3 0,-2 2 0,-3 4 0,0 0 0,-2 2 0,-1 1 0,1-1 0,-5-4 0,-1-1 0,1-5 0,0 1 0,2 1 0,0 2 0,2 1 0,1 3 0,0 1 0,0 1 0,0 0 0,-5-5 0,0 0 0,0 1 0,1-5 0,1 1 0,1 1 0,0 2 0,2 2 0,-5-4 0,0 1 0,0 0 0,1 2 0,1 2 0,-4-5 0,1 1 0,0 1 0,2 1 0,-4-4 0,1 1 0,1 1 0,1 1 0,-3-3 0,1 1 0,1 1 0,2 2 0,1 1 0,-4-3 0,-9 0 0,-9 1 0,-10 1 0,-7 1 0,-4 6 0,-4 1 0,-1 1 0,-1-1 0,0 0 0,1-2 0,0-1 0,1 0 0,-1-1 0,1 0 0,0 0 0,0-1 0,10 1 0,11-5 0,4-5 0,9 0 0,11 1 0,10-3 0,3-3 0,1-4 0,4 3 0,3-2 0,4 4 0,-3-2 0,-4 4 0,-3 3 0,-5 3 0,-2-3 0,-2 2 0,-1 2 0,-10 1 0,-11 2 0,-11 0 0,-7 2 0,-6 0 0,-9 0 0,-8 0 0,0 1 0,1-1 0,2 0 0,3 0 0,2 0 0,2 0 0,2 0 0,10 0 0,10 0 0,11 0 0,9 0 0,10 0 0,9 0 0,3 0 0,4 0 0,3 0 0,8-5 0,-3 0 0,0 0 0,-4 1 0,-6-4 0,0 1 0,-4 1 0,-2-4 0,-4 2 0,-2 1 0,4-3 0,4 1 0,0 2 0,-1 2 0,-13 2 0,-12 1 0,-11 2 0,-1-1 0,3 2 0,7-6 0,10 0 0,6 1 0,4-5 0,1 1 0,0 1 0,5 2 0,-1 1 0,0-3 0,-2 1 0,-2-4 0,-1 1 0,-11 1 0,-11 3 0,-15 1 0,-15 2 0,-5 1 0,-4 1 0,-4 0 0,1 0 0,2 1 0,3-1 0,-3 0 0,2 0 0,2 0 0,-3 0 0,1 0 0,1 0 0,3 0 0,1 0 0,11 0 0,12 0 0,10 0 0,9 0 0,6 0 0,5 0 0,6 0 0,1 0 0,0 0 0,-1 0 0,-1 0 0,-3 0 0,0 0 0,-2 0 0,-10 0 0,-10 0 0,-11 0 0,-8 0 0,-6 0 0,-4 0 0,-3 0 0,0 0 0,1 0 0,9 0 0,6-5 0,10 0 0,9 0 0,8 0 0,5 2 0,3 1 0,-3-4 0,0 0 0,1 1 0,0 1 0,1-3 0,1 0 0,0 1 0,1 1 0,0 2 0,-1 2 0,2 0 0,-1 1 0,0-5 0,0 0 0,0 0 0,-1 1 0,1 2 0,0 0 0,0 1 0,0 0 0,5 1 0,0 1 0,5-1 0,-1 0 0,4 0 0,3 0 0,4 0 0,-4 0 0,-3 0 0,-3 0 0,-9 5 0,-3 0 0,-7 5 0,-1 0 0,-3 3 0,0-2 0,-2 3 0,-2 3 0,-3 2 0,-2 3 0,-1 1 0,-2 2 0,0 0 0,-1 0 0,1 1 0,-1-1 0,1 0 0,0 0 0,0 0 0,0 0 0,0 0 0,0 0 0,-5-5 0,0 0 0,0-1 0,0 2 0,7-4 0,2 1 0,0 1 0,4 1 0,0 2 0,-1 1 0,4 1 0,-3 1 0,0 0 0,-3 0 0,-2 0 0,-1 0 0,-1 0 0,-1 0 0,0 0 0,-1 0 0,1 0 0,0 0 0,-1 0 0,1 0 0,0 0 0,0 0 0,5-5 0,1-1 0,4-4 0,-1 1 0,-1 0 0,4-2 0,-3 2 0,-2 2 0,-2 1 0,-1 3 0,-2 1 0,-2 1 0,0 1 0,0 0 0,0 0 0,4-4 0,1-1 0,0 0 0,4-5 0,-1 2 0,-1 1 0,-2 2 0,-2 2 0,-1 0 0,-1 2 0,-1 1 0,0 0 0,0 0 0,0 1 0,4-1 0,1 0 0,0 0 0,-1 0 0,4-5 0,-1 0 0,0 0 0,-2 0 0,-2 2 0,-1 1 0,-1 1 0,-1 0 0,0 1 0,-1 0 0,1 0 0,0 0 0,0 1 0,-1-1 0,1 0 0,0-1 0,-5 1 0,0 0 0,0 0 0,0 0 0,2 0 0,1 0 0,1 0 0,0 0 0,1 0 0,1 0 0,-1-1 0,0 1 0,0-10 0,0-10 0,0-10 0,-4-9 0,-6-1 0,-5-9 0,0-2 0,-2 3 0,3 0 0,-2 1 0,-2-1 0,-2-1 0,-2 1 0,-1-2 0,4 1 0,-1 4 0,0 0 0,4 0 0,-1 5 0,4-2 0,-2 4 0,-2 3 0,3-2 0,-1 4 0,2-4 0,-2 2 0,4-2 0,-3 1 0,3-2 0,-3 2 0,-2 2 0,-3 3 0,3-3 0,-2 2 0,-1 2 0,-2 0 0,-1 3 0,-1 0 0,-2 2 0,0 0 0,0 0 0,0 0 0,0 1 0,0-1 0,0 0 0,0 0 0,0 0 0,0 5 0,0 0 0,0 0 0,0 0 0,0-2 0,0-2 0,0 1 0,0-2 0,1 0 0,-1 0 0,0 0 0,0-1 0,0 1 0,0 0 0,0 0 0,0 0 0,0 0 0,0 0 0,1 0 0,-1 0 0,5-5 0,0 0 0,5-5 0,-1 0 0,4-3 0,-1 2 0,2-4 0,3-1 0,-2 1 0,-4 4 0,3-2 0,-4 3 0,2-3 0,-1 3 0,2-3 0,-2 2 0,-3 2 0,-1 3 0,1-3 0,0-2 0,-3 0 0,0 1 0,2-1 0,0 1 0,4-2 0,-2 1 0,4-2 0,-2 2 0,-2 3 0,-2-4 0,2-2 0,-2 2 0,-1 2 0,-2-2 0,-1 2 0,-1-2 0,-2 1 0,0-2 0,0 2 0,0 3 0,0 2 0,0-3 0,0 2 0,0 1 0,0-3 0,0 1 0,0 1 0,0 3 0,0 0 0,0 3 0,0 0 0,0 1 0,1 0 0,-1 0 0,0 0 0,0 1 0,5-6 0,0 0 0,0 0 0,0 1 0,-2 1 0,-1 1 0,-1 1 0,-1 1 0,1-1 0,-1 2 0,9-1 0,11-5 0,11 0 0,7 0 0,7 1 0,4 1 0,2 1 0,6 1 0,5-4 0,0 0 0,3 0 0,-2 1 0,-2 1 0,1 1 0,-2 1 0,-3 1 0,-2 0 0,3 0 0,-1 0 0,-2 1 0,-1-1 0,-1 0 0,-2 0 0,-1 0 0,0 0 0,0 0 0,0 0 0,-1 0 0,1 0 0,0 0 0,4 0 0,-3 5 0,3 0 0,0 0 0,0 4 0,4-1 0,9 4 0,0-1 0,3-3 0,-3-2 0,1-2 0,1-2 0,-4 4 0,2 0 0,-4 4 0,-3-1 0,-4-2 0,-2-1 0,-2-2 0,-2-2 0,-1-1 0,1 4 0,-1 0 0,0 0 0,1-1 0,-1-1 0,1-2 0,0 0 0,0-1 0,0 5 0,0 5 0,0 0 0,-1-1 0,1-2 0,0 3 0,0-2 0,0-2 0,0-1 0,0-2 0,0 4 0,0-1 0,-5 4 0,0-1 0,-1-1 0,2-2 0,1-2 0,1-2 0,1-1 0,0-1 0,1 0 0,0-1 0,0 1 0,0 0 0,0-1 0,0 1 0,0 0 0,0 0 0,0 0 0,0 5 0,-10 0 0,-10 0 0,-11-1 0,-8-6 0,-1-6 0,-8-1 0,-3 1 0,-2-5 0,0 3 0,0-4 0,1-2 0,1 2 0,0-2 0,1-2 0,0-2 0,0 3 0,0 4 0,5-1 0,1 3 0,-1-2 0,-1 2 0,-6-2 0,-1 3 0,-6-4 0,-4 3 0,0-2 0,-9 2 0,-6-3 0,-3-2 0,-1 2 0,1-2 0,-4 3 0,7 3 0,6 3 0,3-2 0,5 2 0,4-4 0,5 2 0,2 2 0,3 1 0,0 3 0,1 1 0,0 1 0,0 1 0,0 0 0,-1 0 0,1 1 0,-6-1 0,-5 0 0,0 1 0,1-1 0,-4 0 0,3 0 0,2 0 0,3 0 0,1 0 0,3 0 0,0 0 0,1 0 0,0 0 0,1 0 0,0 0 0,-1 0 0,0 0 0,1 0 0,-1 0 0,5-5 0,0 0 0,0 0 0,0 0 0,8 2 0,9 1 0,10 1 0,7 1 0,6 0 0,8 0 0,3 0 0,6 0 0,4 1 0,-1-1 0,2 0 0,-3 0 0,-3 0 0,-4 0 0,-2 0 0,-3 0 0,-2 0 0,0 0 0,-1 0 0,1 0 0,-1 0 0,0 0 0,6 0 0,5 0 0,5 0 0,4 0 0,3 0 0,3 0 0,0 0 0,-4 0 0,-1 0 0,-4 0 0,-5 0 0,1 0 0,-3 0 0,-2 0 0,-3 0 0,-2 0 0,-1 0 0,-1 0 0,0 0 0,-1 0 0,1 0 0,-1 0 0,1 0 0,0 0 0,-1 0 0,1 0 0,0 0 0,0 0 0,0 0 0,0 0 0,0 0 0,0 5 0,0 0 0,0 0 0,4-1 0,2 4 0,-1-1 0,-1-1 0,-1-1 0,-7-7 0,-5-6 0,-10-6 0,-11-1 0,-8-2 0,-11 2 0,-4-1 0,-8 3 0,-5 3 0,1 3 0,-8-2 0,-6-3 0,-3 2 0,0-4 0,-4-3 0,6 3 0,-3 2 0,7 4 0,7 3 0,6 2 0,5 2 0,5 1 0,2 0 0,2 1 0,0 0 0,-5-1 0,1 1 0,-6-1 0,0 0 0,-4 0 0,-3 0 0,2 0 0,-8 0 0,4 0 0,-2 0 0,3 0 0,5 0 0,-1 0 0,3 0 0,3 0 0,2 0 0,3 0 0,1 0 0,1 0 0,10 0 0,11-5 0,10-1 0,8-4 0,6 1 0,9 0 0,2 3 0,1 2 0,4 2 0,-1 1 0,3-5 0,-1 2 0,1-6 0,4 1 0,2-4 0,2 3 0,2-4 0,2-3 0,0 3 0,5 2 0,0 4 0,1-2 0,-2 2 0,4 2 0,-6 1 0,-1 3 0,-6 1 0,-7 0 0,1 1 0,-5-4 0,-2-1 0,-3 0 0,-2 1 0,-2 1 0,-10 2 0,-6-5 0,-9 0 0,-10 1 0,-6-4 0,-5 1 0,-3 1 0,-2 2 0,0 2 0,-1 1 0,1 1 0,0 1 0,-5 0 0,-4 1 0,0-1 0,0 0 0,3 0 0,2 1 0,2-1 0,2 0 0,11 0 0,10 0 0,11 0 0,8 0 0,12 0 0,8 0 0,2 0 0,10 0 0,4 0 0,2 0 0,1 0 0,-1 0 0,-5 0 0,0 0 0,-6 0 0,-5 0 0,-4 0 0,-9-5 0,-2 0 0,-6-6 0,0 2 0,-4-4 0,2 1 0,-3-2 0,-2-2 0,-8-4 0,-7 4 0,-2-2 0,-10 3 0,-3 5 0,-4 3 0,-6-3 0,-1 3 0,-9-3 0,-4 0 0,2-2 0,-2 1 0,-6 3 0,4 2 0,0 2 0,-5 2 0,4 1 0,-4 1 0,4 0 0,-4 1 0,1-1 0,4 1 0,1-1 0,5 0 0,5 0 0,5 0 0,13 0 0,13 0 0,16 0 0,15 0 0,6 0 0,13 0 0,5 0 0,-1 0 0,6 0 0,0 0 0,-5 0 0,-1 0 0,-1 0 0,0 0 0,-4 0 0,-14 0 0,-16 0 0,-13 0 0,-17 0 0,-13 0 0,-9 5 0,-7 0 0,-4 0 0,2 4 0,6 0 0,5-2 0,4 3 0,4-1 0,3-2 0,1 3 0,1-1 0,10-2 0,10-3 0,10 0 0,9-3 0,10 0 0,4-6 0,7 0 0,5-6 0,4 1 0,3 2 0,7-4 0,1-2 0,0-4 0,4-2 0,-1-3 0,-7 4 0,-7-1 0,-6 5 0,-7 3 0,1 5 0,-7-2 0,-2 2 0,-6-3 0,-1 1 0,1 2 0,1 1 0,1 3 0,-2 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3:51.085"/>
    </inkml:context>
    <inkml:brush xml:id="br0">
      <inkml:brushProperty name="width" value="0.35" units="cm"/>
      <inkml:brushProperty name="height" value="0.35" units="cm"/>
      <inkml:brushProperty name="color" value="#EEB3A6"/>
      <inkml:brushProperty name="inkEffects" value="rosegold"/>
      <inkml:brushProperty name="anchorX" value="-14149.72656"/>
      <inkml:brushProperty name="anchorY" value="-29478.2168"/>
      <inkml:brushProperty name="scaleFactor" value="0.5"/>
    </inkml:brush>
  </inkml:definitions>
  <inkml:trace contextRef="#ctx0" brushRef="#br0">1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4:04.622"/>
    </inkml:context>
    <inkml:brush xml:id="br0">
      <inkml:brushProperty name="width" value="0.35" units="cm"/>
      <inkml:brushProperty name="height" value="0.35" units="cm"/>
      <inkml:brushProperty name="color" value="#EEB3A6"/>
      <inkml:brushProperty name="inkEffects" value="rosegold"/>
      <inkml:brushProperty name="anchorX" value="-15165.72656"/>
      <inkml:brushProperty name="anchorY" value="-30494.2168"/>
      <inkml:brushProperty name="scaleFactor" value="0.5"/>
    </inkml:brush>
  </inkml:definitions>
  <inkml:trace contextRef="#ctx0" brushRef="#br0">428 0 24575,'0'0'0,"4"0"0,11 5 0,1 5 0,13 5 0,13 4 0,11 4 0,25 1 0,17 7 0,25 0 0,29-1-1147,27 5 1220,35-1-1311,27-1 383,24-3 116,28 8-314,28 9 105,26 0-35,28 1 0,22 7 0,25-1 0,6 2 0,6 3 0,-10-6 0,-11-11 0,-26-7 0,-27-1 0,-41-9 1014,-34-2 484,-37-1-717,-39 0 293,-47 0 1056,-45 0-506,-96-17-296,-1 0-1,21 9 1,-36-14-265,1 1 0,-1 0-1,1 0 1,-1 0 0,1 1 0,-1-1 0,0 1-1,0-1 1,0 1 0,0 0 0,3 3 0,-3-4-53,-2-1 0,0 1 0,0-1 1,1 1-1,-1-1 0,0 1 1,0 0-1,0-1 0,0 1 1,0-1-1,0 1 0,0-1 1,0 1-1,0 0 0,0-1 0,0 1 1,0-1-1,0 1 0,0-1 1,0 1-1,0-1 0,-1 1 1,1 0-1,0-1 0,0 1 1,-1-1-1,1 0 0,0 1 0,-1-1 1,1 1-1,-1-1 0,1 1 1,0-1-1,-1 0 0,0 1 1,-2 2 112,-1 0 0,1 0 1,-1-1-1,0 0 1,0 0-1,-7 3 1,-53 21 842,-24 1 0,-29 11 0,-22 0 0,-27 10 0,-22 2 0,-33 8-1038,-26 0-959,-23 5 210,-21 3-179,-20 9 0,-21 2 0,-16-3 0,-14 0 401,-7-1-516,-11 0 173,8-9 508,5-1 419,1 6-85,10-3 83,5 13 0,12-4 0,12 6 0,21 1 0,34-12-782,25-5 1005,43-13-334,45-8 111,35-9 1146,37-11-1245,31-4 1345,26-1-395,28-17-780,1 0-1,0-1 0,0 0 0,0 0 0,0 1 1,0-1-1,0 1 0,1-1 0,-1 1 0,0-1 1,1 1-1,0-1 0,-1 4 0,0-3 20,1 0-1,0 0 0,0 0 1,0 0-1,0 0 1,0 0-1,1 0 0,-1 0 1,1 0-1,1 3 0,17 26 894,12 1 0,5 5 0,11 4 0,9-2 0,12 3 0,16 1 0,9-2 0,17 1-1659,17 7 986,18 1-383,22 7-1074,20-4 328,22-1 447,21 3 361,18 5-1212,18 0 404,14 4-164,20 2 0,7-1 0,8 2 0,10 6 0,-1 8 0,-4 1 121,-10 5 991,-26-5-275,-25-2-925,-37-8 1377,-38-12-162,-33-6-229,-30-4 1274,-23-3-595,-24-10-693,-25-5 1377,-19-5-459,-11-8 164,-9 0 0,-6-2 0,-3 7 0,-3 2 0,0 6 0,-10 1 0,-5 4 0,-9-1-62,-9 3-1067,-6 3 301,0 2-155,-3 3 0,-1-3 0,-2 0 0,-7 6 0,5 6 0,4 1 0,1 1 0,5-2 0,4-1 0,4-7 0,8-2 0,7 0 0,6-5 0,5 5 0,9 2 0,11 1 0,7 6 0,13 6 0,4 5 0,9-1 0,14 2 0,17-2 0,1-9 0,2-8 0,-1-9 0,4-7 0,8-4 0,19 3 0,14 2-1147,21 6 1284,33 4-246,20 7-1065,11-1 354,-5-4 172,-27-11 716,-43-9-1330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4:05.852"/>
    </inkml:context>
    <inkml:brush xml:id="br0">
      <inkml:brushProperty name="width" value="0.35" units="cm"/>
      <inkml:brushProperty name="height" value="0.35" units="cm"/>
      <inkml:brushProperty name="color" value="#EEB3A6"/>
      <inkml:brushProperty name="inkEffects" value="rosegold"/>
      <inkml:brushProperty name="anchorX" value="-23428.41992"/>
      <inkml:brushProperty name="anchorY" value="-38490.69922"/>
      <inkml:brushProperty name="scaleFactor" value="0.5"/>
    </inkml:brush>
  </inkml:definitions>
  <inkml:trace contextRef="#ctx0" brushRef="#br0">0 0 24575,'0'0'0,"5"0"0,1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4:10.910"/>
    </inkml:context>
    <inkml:brush xml:id="br0">
      <inkml:brushProperty name="width" value="0.35" units="cm"/>
      <inkml:brushProperty name="height" value="0.35" units="cm"/>
      <inkml:brushProperty name="color" value="#EEB3A6"/>
      <inkml:brushProperty name="inkEffects" value="rosegold"/>
      <inkml:brushProperty name="anchorX" value="-25559.63086"/>
      <inkml:brushProperty name="anchorY" value="-42525.63281"/>
      <inkml:brushProperty name="scaleFactor" value="0.5"/>
    </inkml:brush>
  </inkml:definitions>
  <inkml:trace contextRef="#ctx0" brushRef="#br0">76 2285 24575,'0'0'0,"0"-4"0,0-7 0,0-4 0,0-4 0,0-4 0,0-1 0,0-2 0,-4 1 0,-2-1 0,1-5 0,-4 5 0,1-4 0,1-5 0,2-4 0,-3 1 0,1-3 0,1-3 0,1 4 0,2-3 0,2 5 0,0-3 0,1 0 0,0 1 0,0-1 0,1 4 0,-1-8 0,0-2 0,0-2 0,0-1 0,0-6 0,0 5 0,0 0 0,0-3 0,0-1 0,0 1 0,5-4 0,0 0 0,5-3 0,5 1 0,-2 2 0,-2-3 0,-3-3 0,3 2 0,-3 2 0,-1-2 0,-3-3 0,-1 8 0,3 2 0,0 8 0,4 11 0,-8 34 0,-1-1 0,1 1 0,-1 0 0,1-1 0,0 1 0,-1 0 0,1 0 0,4-3 0,12-15 0,-2-2 0,-4 0 0,-4-2 0,-3 4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4:12.191"/>
    </inkml:context>
    <inkml:brush xml:id="br0">
      <inkml:brushProperty name="width" value="0.35" units="cm"/>
      <inkml:brushProperty name="height" value="0.35" units="cm"/>
      <inkml:brushProperty name="color" value="#EEB3A6"/>
      <inkml:brushProperty name="inkEffects" value="rosegold"/>
      <inkml:brushProperty name="anchorX" value="-26700.82227"/>
      <inkml:brushProperty name="anchorY" value="-41256.72266"/>
      <inkml:brushProperty name="scaleFactor" value="0.5"/>
    </inkml:brush>
  </inkml:definitions>
  <inkml:trace contextRef="#ctx0" brushRef="#br0">1 0 24575,'0'0'0,"0"5"0,0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4:12.986"/>
    </inkml:context>
    <inkml:brush xml:id="br0">
      <inkml:brushProperty name="width" value="0.35" units="cm"/>
      <inkml:brushProperty name="height" value="0.35" units="cm"/>
      <inkml:brushProperty name="color" value="#EEB3A6"/>
      <inkml:brushProperty name="inkEffects" value="rosegold"/>
      <inkml:brushProperty name="anchorX" value="-27716.82227"/>
      <inkml:brushProperty name="anchorY" value="-42282.74219"/>
      <inkml:brushProperty name="scaleFactor" value="0.5"/>
    </inkml:brush>
  </inkml:definitions>
  <inkml:trace contextRef="#ctx0" brushRef="#br0">51 2689 24575,'0'0'0,"4"0"0,3-5 0,-2-6 0,-1-4 0,-1-4 0,-1-4 0,0-1 0,-2-2 0,0 1 0,0-1 0,0-5 0,-1-5 0,-4-4 0,0 0 0,-1-2 0,2 3 0,1-2 0,-4-2 0,0 4 0,2-8 0,1-1 0,1 3 0,1-1 0,-3-5 0,-1 4 0,1-5 0,1-1 0,1 5 0,2 5 0,0 6 0,1 0 0,0-1 0,0-13 0,0-3 0,0-8 0,0 6 0,1-5 0,-1 3 0,0 2 0,0 1 0,0-2 0,0 6 0,5-5 0,0 2 0,0 6 0,-1 0 0,-1 7 0,4-1 0,-1 0 0,5 9 0,-2-3 0,-1-6 0,-2 2 0,3-3 0,-1-2 0,3 3 0,-2-1 0,-1-1 0,3 3 0,-3-1 0,-1 4 0,-2 3 0,-1 4 0,-3 2 0,0 2 0,-1 2 0,0 1 0,-1 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4:34.225"/>
    </inkml:context>
    <inkml:brush xml:id="br0">
      <inkml:brushProperty name="width" value="0.025" units="cm"/>
      <inkml:brushProperty name="height" value="0.025" units="cm"/>
      <inkml:brushProperty name="color" value="#EEB3A6"/>
      <inkml:brushProperty name="inkEffects" value="rosegold"/>
      <inkml:brushProperty name="anchorX" value="-43821.32422"/>
      <inkml:brushProperty name="anchorY" value="-46699.17578"/>
      <inkml:brushProperty name="scaleFactor" value="0.5"/>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3:51.239"/>
    </inkml:context>
    <inkml:brush xml:id="br0">
      <inkml:brushProperty name="width" value="0.35" units="cm"/>
      <inkml:brushProperty name="height" value="0.35" units="cm"/>
      <inkml:brushProperty name="color" value="#EEB3A6"/>
      <inkml:brushProperty name="inkEffects" value="rosegold"/>
      <inkml:brushProperty name="anchorX" value="-24619.11523"/>
      <inkml:brushProperty name="anchorY" value="-7712.01025"/>
      <inkml:brushProperty name="scaleFactor" value="0.5"/>
    </inkml:brush>
  </inkml:definitions>
  <inkml:trace contextRef="#ctx0" brushRef="#br0">1 1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5:10.566"/>
    </inkml:context>
    <inkml:brush xml:id="br0">
      <inkml:brushProperty name="width" value="0.025" units="cm"/>
      <inkml:brushProperty name="height" value="0.025" units="cm"/>
      <inkml:brushProperty name="color" value="#EEB3A6"/>
      <inkml:brushProperty name="inkEffects" value="rosegold"/>
      <inkml:brushProperty name="anchorX" value="-83240.49219"/>
      <inkml:brushProperty name="anchorY" value="-47713.62109"/>
      <inkml:brushProperty name="scaleFactor" value="0.5"/>
    </inkml:brush>
  </inkml:definitions>
  <inkml:trace contextRef="#ctx0" brushRef="#br0">0 478 24575,'0'0'0,"0"5"0,10-4 0,0-6 0,10-1 0,4-1 0,-3-3 0,1 1 0,6-3 0,-5-4 0,5 2 0,1 3 0,-1-2 0,5 2 0,4-2 0,5 3 0,-2 1 0,-2-1 0,-4 1 0,1-3 0,4 3 0,-3 1 0,-1 2 0,-4 2 0,3 2 0,-1 2 0,3 0 0,3 0 0,4 0 0,7 6 0,4 4 0,5 5 0,-5 0 0,5-3 0,2-3 0,0-3 0,-2-2 0,2-3 0,-1 0 0,2-2 0,8 1 0,-2-1 0,8 1 0,1-1 0,-4 1 0,-5 0 0,0 0 0,-6 0 0,1 0 0,3 0 0,-3 0 0,-3 0 0,-8 0 0,2 5 0,-2 5 0,4 1 0,-5 3 0,-5-2 0,-2-2 0,-10 2 0,0-2 0,-4 3 0,-1 2 0,-2-2 0,-1 3 0,-1 2 0,4 2 0,1 2 0,0-4 0,3 2 0,0-1 0,4-3 0,3 2 0,-1 0 0,2-3 0,-3-3 0,-8 1 0,-3 1 0,2 4 0,4-3 0,5 2 0,4 1 0,4 3 0,-8 1 0,6-3 0,-3-5 0,6 1 0,2 1 0,6-3 0,-3 2 0,-1 2 0,4-3 0,0 3 0,5-4 0,4-3 0,-2 2 0,9 1 0,2 0 0,7 1 0,-3-2 0,-1-2 0,5-4 0,-1-2 0,-1-2 0,10-1 0,3-1 0,5-1 0,7 1 0,6-1 0,7 1-1277,3-1 1642,-2 1-548,2 0 183,0 0 0,12-10 0,6-5 0,10-10 0,10-9 0,7-6-2223,6-6 2858,2 2-952,3 3 317,0 0 0,10 4 0,0 3 0,0 3 0,-3 3 0,-2 7 0,-3 1 0,4 5 0,-2 5 0,-1 4 0,-5 3 0,-3 2 0,0 2 0,-10-1 0,0 1 0,-8 0 0,1 0 0,-7-1 0,5 0 0,4 1 0,0-1 0,5 0 0,-6 0 0,3 0 0,-7 0 0,3-1 0,-5 1 0,3 0 0,-5 0 0,-1 0-1193,-14 5 1534,-1 10-511,1 6 170,-2 3 0,0 3 0,3 0 0,8 1 0,-4-2 0,7 6 0,-3 4 0,2-1 0,-3 5 0,6-3 0,2 8 0,-4-3 0,1-2 0,-9-10 0,-5-8 0,-9-3 0,-13-7 0,4 6 0,0 2 0,-1 7 0,-2 2 0,-4 5 0,-2 1-575,8 4 739,-1 3-246,9 12 82,-2 4 0,-3 0 0,-9 1 0,-13-3 0,-5-7 0,-6-7 0,2-6 0,-3-5 0,-1-3 0,-2-3 1052,-1-1-1352,3 4 2596,0 1-2909,-5 0 919,-1-1 1049,-7 0-1742,0-2 581,-5 0 520,2-6-918,6 0 306,8 0-102,8 6 0,6 0 0,4-3 0,-2 0 0,1-1 0,1-4 0,-4 0 0,-5-4 0,2 1 0,6-4 0,2 2 0,3-2 0,6 2 0,0-2 0,6-3-632,-2-2 813,3-2-271,4-3 90,-3 0 0,2-6 0,2 0 0,7-6 0,2-8 0,6-5 0,1-3-1508,8-6 1939,0 0-647,2-4 216,2 0 0,6-2 0,6-8 0,-4 3 0,10-3-2025,8-5 2604,9-2-869,2 5 290,16-4 0,9 0 0,8-10-3180,10-4 4089,4 0-1363,1-2 454,-5 3 0,-2-1 0,-2 9 0,-4 8 0,8-1 0,-3 6 0,1-4 0,0 0 0,-5 3 0,-6-4 0,-4 4 0,-14 5 0,-9-6 0,-17 5-1670,-9-6 2147,-17-2-857,-15-1 421,-7-1-61,7 1 20,8 5 0,8 10 0,9 6 0,-3 9 0,2 3 0,-6 5 0,-10 5 0,-17-1 0,-14 1 0,-7-2 1215,-10 1-1563,-1-3 522,-9 1-174,-3-2 3066,-7 2-3942,-1 2 4023,0 3-3921,6 2 2889,7 2-2609,-3 2 1179,6 0-810,8 0 187,5 1-62,8-1 0,7 0-726,16 1 934,5-1-312,2 0 104,0 0 0,-12 0 0,-8 0 0,-6 5 0,-11 0 0,-2 0 0,3-1 0,16-1 0,6-1 0,6 4 0,7 0 0,-9-1 0,-6-1 0,-6-1 0,-11-2 0,-9 0 0,-7 4 0,-1 5 0,-13 5 0,3 10 0,-2 7 0,1 7 0,-5 11 0,-4-2 0,-10-3 0,0 1 0,-1-6 0,3-4 726,0-4-933,-1-4 310,-1-1-103,-7-7 0,0-1 0,-6 0 0,-6-4 0,-3 1 0,-4-4 0,-2-2 0,-1-4 0,-1-3 0,0-1 0,0-2 0,5 0 0,6-1 0,0-5 0,-1 1 0,-2-1 0,-2 2 0,2 1 0,0 1 0,-6 6 0,2 0 0,0 1 0,9 0 0,10-7 0,10-11 0,7-6 0,6-10 0,4-7 0,-13 5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15:28.352"/>
    </inkml:context>
    <inkml:brush xml:id="br0">
      <inkml:brushProperty name="width" value="0.025" units="cm"/>
      <inkml:brushProperty name="height" value="0.025" units="cm"/>
      <inkml:brushProperty name="color" value="#EEB3A6"/>
      <inkml:brushProperty name="inkEffects" value="rosegold"/>
      <inkml:brushProperty name="anchorX" value="-119707.10156"/>
      <inkml:brushProperty name="anchorY" value="-48251.625"/>
      <inkml:brushProperty name="scaleFactor" value="0.5"/>
    </inkml:brush>
  </inkml:definitions>
  <inkml:trace contextRef="#ctx0" brushRef="#br0">1 1802 24575,'0'0'0,"0"-4"0,0-7 0,0-4 0,5 0 0,0-2 0,5 2 0,-1-1 0,4-1 0,3-3 0,3 3 0,-2-1 0,2-1 0,0 3 0,-2-1 0,0-1 0,1 3 0,2-2 0,2 4 0,1-1 0,2-3 0,4-2 0,1 3 0,1-2 0,-2 4 0,-1-2 0,-1-1 0,4 3 0,-5-2 0,9-2 0,4-2 0,0 4 0,8-3 0,2 5 0,2-1 0,2 3 0,3 3 0,-4-2 0,5-3 0,2 3 0,6-4 0,-2-2 0,-2-3 0,2-2 0,-2 4 0,2-1 0,8 4 0,2-1 0,3-2 0,1 4 0,0 3 0,0-2 0,-6-2 0,4 3 0,1-3 0,4-2 0,-3 3 0,-2-3 0,0-1 0,-1 2 0,-5 4 0,5 4 0,0 3 0,1 3 0,6 1 0,-1 1 0,1 0 0,4 1 0,3 0 0,4-1 0,-2 1 0,2-1 0,7 0 0,2 0 0,2 0 0,4 0 0,-4 0 0,-2 0 0,0 0 0,-2 5 0,5 5 0,-1 6 0,2 3 0,3 4 0,-1 1 0,0 1 0,7 6 0,0 0-936,3 0 1204,1-1-402,8-2 134,2-1 0,-4-1 0,5 5 0,-6 4 0,0 0 0,3 4 0,12 3 0,5 7 0,-1 4-1903,8-5 2447,2 1-816,6-6 272,-1 5 0,-14-4 0,-3-4 0,-11-5 0,-5-4 0,2-3-1153,-10-2 1482,4-1-493,-4-1 164,1-5 0,1-5 0,2-5 0,1-4 0,-3-2 0,1-3 0,-5-1 0,1 0 0,2 0 0,12 1 0,2-1 0,1 1 0,0-1 0,4 1 0,-3-5 0,4-15 0,-2-5 0,8-5 0,3-6 0,8-4 0,6-10-1834,1 3 2358,4-2-786,8-1 262,8 1 0,2 4 0,0-5-1611,-2 0 2071,-1 5-690,-2-1 230,-2-5 0,4-1 0,0-5 0,-1 4 0,9 1 0,-1 2 0,0 0 0,6 1 0,3-5 0,7 5 0,7-6 0,6 2 0,8-6-1534,4 1 1972,7 1-657,4 2 219,10 6 0,3-3 0,11 6 0,-9-4 0,4-1 0,-2-1-2319,-3 6 2982,0 5-995,-8 10 332,0 10 0,-11 9-1056,-14 5 1358,-15 5-453,-12 3-103,-20 6 326,-11 9 917,-9 16-1282,1 9 440,-8 7-147,-1-1 0,5-4 0,6 0 0,6-5 0,4-3 0,15 1 0,3 3 0,5 2 0,-5-2 0,-2 8 0,-4 2 0,-7 1 0,-1 6 0,-2 1 0,2-5 0,-5 3 0,2-7 0,1 0 0,-4-1 0,2-5 0,1 6 0,-2 0 0,1 7 0,1 1 0,2-1 0,3 0 0,10-1 0,12 3 1076,15-1-1384,20-5 462,1 3-260,3-6 136,-12-6-45,-15 9 15,-24 1 557,-4 2-716,-17-1 238,-12-10-79,-10-11 429,-8-11-551,-9-9 183,-9-7-61,-5-4 1742,-6-2-2240,3-6 747,-1-5-249,4-10 0,-1-9 0,9-2 0,5-2 0,7-2 0,-3 1 0,1 2 0,-5 2 0,-7 3 0,-4-3 0,0 1 0,2-4 0,3 2 0,8-10 0,3-3 2084,7-3-2679,1 4 892,3-1-297,-5-1 0,2-5 0,7-1 0,-5 0 0,7 4 0,2-3 0,-2 0 0,11 0 0,11-4 0,12 0-337,4-5 433,2 1-144,-1 2 48,-1-3 0,-2 7 0,3 2 0,-1 2 0,-2 6 0,0 6 0,-2 5 0,-1-2 0,-1-2 0,0 2 0,-1 7 0,-154 25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3:44.288"/>
    </inkml:context>
    <inkml:brush xml:id="br0">
      <inkml:brushProperty name="width" value="0.35" units="cm"/>
      <inkml:brushProperty name="height" value="0.35" units="cm"/>
      <inkml:brushProperty name="color" value="#EEB3A6"/>
      <inkml:brushProperty name="inkEffects" value="rosegold"/>
      <inkml:brushProperty name="anchorX" value="-324652.90625"/>
      <inkml:brushProperty name="anchorY" value="-83171.35156"/>
      <inkml:brushProperty name="scaleFactor" value="0.5"/>
    </inkml:brush>
  </inkml:definitions>
  <inkml:trace contextRef="#ctx0" brushRef="#br0">1 0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3:45.824"/>
    </inkml:context>
    <inkml:brush xml:id="br0">
      <inkml:brushProperty name="width" value="0.35" units="cm"/>
      <inkml:brushProperty name="height" value="0.35" units="cm"/>
      <inkml:brushProperty name="color" value="#EEB3A6"/>
      <inkml:brushProperty name="inkEffects" value="rosegold"/>
      <inkml:brushProperty name="anchorX" value="-325668.90625"/>
      <inkml:brushProperty name="anchorY" value="-84187.35156"/>
      <inkml:brushProperty name="scaleFactor" value="0.5"/>
    </inkml:brush>
  </inkml:definitions>
  <inkml:trace contextRef="#ctx0" brushRef="#br0">114 1 24575,'0'0'0,"0"4"0,0 8 0,0 8 0,0 6 0,0 7 0,0 2 0,0 0 0,0 3 0,0 3 0,0 9 0,0-3 0,5 3 0,1 5 0,-1-5 0,0 1 0,-2 4 0,-1-4 0,-1-1 0,0 4 0,-1-4 0,0 0 0,-1-6 0,1-5 0,0 1 0,0 0 0,-6 4 0,1 1 0,-1-2 0,2 2 0,1-5 0,1-3 0,0 1 0,2-3 0,0 3 0,0-2 0,0-2 0,1 2 0,-1-1 0,-5-3 0,0 4 0,0 3 0,0-1 0,-3-7 0,1 2 0,-5-3 0,2 5 0,2 3 0,2 0 0,2 2 0,2-1 0,1-3 0,1-3 0,0-3 0,0-2 0,1-2 0,-1 0 0,-5-1 0,0 0 0,0 0 0,1 1 0,1-1 0,1 0 0,-4 1 0,0-6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3:47.295"/>
    </inkml:context>
    <inkml:brush xml:id="br0">
      <inkml:brushProperty name="width" value="0.35" units="cm"/>
      <inkml:brushProperty name="height" value="0.35" units="cm"/>
      <inkml:brushProperty name="color" value="#EEB3A6"/>
      <inkml:brushProperty name="inkEffects" value="rosegold"/>
      <inkml:brushProperty name="anchorX" value="-324539.8125"/>
      <inkml:brushProperty name="anchorY" value="-85502.77344"/>
      <inkml:brushProperty name="scaleFactor" value="0.5"/>
    </inkml:brush>
  </inkml:definitions>
  <inkml:trace contextRef="#ctx0" brushRef="#br0">1 0 24575,'0'0'0,"13"0"0,15 6 0,4-1 0,7 0 0,-5-1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3:57.761"/>
    </inkml:context>
    <inkml:brush xml:id="br0">
      <inkml:brushProperty name="width" value="0.35" units="cm"/>
      <inkml:brushProperty name="height" value="0.35" units="cm"/>
      <inkml:brushProperty name="color" value="#EEB3A6"/>
      <inkml:brushProperty name="inkEffects" value="rosegold"/>
      <inkml:brushProperty name="anchorX" value="-329610.09375"/>
      <inkml:brushProperty name="anchorY" value="-96419.08594"/>
      <inkml:brushProperty name="scaleFactor" value="0.5"/>
    </inkml:brush>
  </inkml:definitions>
  <inkml:trace contextRef="#ctx0" brushRef="#br0">1 0 24575,'0'0'0,"4"0"0,2 5 0,-1 5 0,-1 6 0,-1 4 0,-1 3 0,0 2 0,-2 6 0,0 6 0,0 0 0,0 0 0,-1 1 0,1-1 0,0 2 0,0 3 0,5-2 0,0 8 0,1-4 0,-2 2 0,-1 7 0,-1-4 0,-1 0 0,-1 1 0,1-6 0,-2 6 0,1 1 0,0-4 0,0 5 0,0 0 0,0 2 0,-1 4 0,1 0 0,0 5 0,0 4 0,0-2 0,0 3 0,0 3 0,0-4 0,0 2 0,0 2 0,0-9 0,0-4 0,0-3 0,0-3 0,0-2 0,0 6 0,0-6 0,0-5 0,0-6 0,0 0 0,0-4 0,0-2 0,0-4 0,0-1 0,0-1 0,0-1 0,-5-1 0,0 0 0,0 0 0,1 0 0,1 1 0,1-1 0,0-4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4:03.604"/>
    </inkml:context>
    <inkml:brush xml:id="br0">
      <inkml:brushProperty name="width" value="0.35" units="cm"/>
      <inkml:brushProperty name="height" value="0.35" units="cm"/>
      <inkml:brushProperty name="color" value="#EEB3A6"/>
      <inkml:brushProperty name="inkEffects" value="rosegold"/>
      <inkml:brushProperty name="anchorX" value="-330651.0625"/>
      <inkml:brushProperty name="anchorY" value="-100073.67188"/>
      <inkml:brushProperty name="scaleFactor" value="0.5"/>
    </inkml:brush>
  </inkml:definitions>
  <inkml:trace contextRef="#ctx0" brushRef="#br0">0 1 24575,'0'0'0,"4"0"0,7 0 0,10 0 0,14 5 0,14 0 0,17 6 0,24 8 0,26 6 0,34 12-1147,24 7 594,49 11 641,47 13-1361,49 12 454,54 10-164,49 11 0,60 21 0,50 18 0,34 6 0,42 12 0,12-3 0,4-4 0,-4-6 0,-22-15 0,-3 4 0,-21-8 0,-39-6 116,-32-1 998,-33-4-278,-42-4 147,-29-3 0,-43-8 0,-30-12 539,-53-6-693,-43-16 1378,-55-12-1398,-40-16 1441,-42-15-426,-35-5 142,-31-2 968,-26-16-1936,-16 2 968,-10-1 0,-10-2 0,-3 0 0,-9 5 0,-9 0 0,-13 5 0,-6 5 0,-20 5 0,-12 3 0,-31 2-2115,-24-3 1572,-24 5-1725,-25 0 466,-29 2 813,-14-1-1256,-10 6 418,-13-6-139,-1-1 0,-8-1 0,4 5 206,-5 5 882,5 5-239,0 0 134,7-2 0,15-3 0,10 2 0,20 2-1147,17 4 1049,19-2 56,26 2-19,27 2 499,25 2-564,90-34 731,-36 23 0,41-23-472,-27 24-1,-3 9 1010,12-5-238,15-5 79,9 0 0,8 3 0,5-2 0,8 3 0,7 3 0,10 8-749,9-3-184,8 6 7,12 7-57,8 0 0,13 4 0,21 9 0,8 3-1147,17 3 1323,22 5-296,6 0 98,22 5-1125,19 9 328,17 3 616,12 3-1003,19 0 334,6 1-111,2-11 681,-6-6 272,-3-12-37,-13-3-1080,-17-8 328,-22-10 657,-24-5-1001,-27-7 1428,-26-8 723,-22-4-1315,-27-4 1637,-27-7-490,-29-21-778,0 1 1,-1-1 0,1 1 0,-1-1-1,1 1 1,-1-1 0,1 1-1,-1-1 1,1 1 0,-1-1 0,0 1-1,1 0 1,-1-1 0,0 1 0,1-1-1,-1 1 1,0 0 0,0-1 0,0 1-1,0 0 1,0-1 0,0 2 0,0-1 1,0 0 1,-1-1 0,1 1-1,-1 0 1,1-1 0,-1 1-1,1-1 1,-1 1 0,1-1-1,-1 0 1,1 1 0,-1-1-1,0 0 1,1 1 0,-1-1-1,0 0 1,1 0 0,-1 1 0,0-1-1,0 0 1,0 0 0,-25 4 938,-11-2 0,-17-2 0,-11-1 0,-18-1 0,-36 1-1034,-29 0 182,-45 1-1262,-40 10 312,-36 0-164,-30 1 0,-25-2 0,-23 2 0,-18 3 0,-11-1 0,-8 8 0,-4-3 0,-2 2 0,11-3 0,12-5 0,16-4 0,25 3 665,38-3 284,35 8-33,46 3 66,48 0 1,37 1 1147,35-4-662,33 1 594,50-15-975,1-1 0,0 0-1,0 1 1,1 0 0,-1-1 0,0 1 0,1 0 0,-4 4 0,6-6-74,-1 0 0,1 0-1,0 1 1,-1-1 0,1 1 0,0-1 0,0 0-1,-1 1 1,1-1 0,0 1 0,0-1-1,-1 1 1,1-1 0,0 1 0,0-1 0,0 1-1,0-1 1,0 1 0,0-1 0,0 1 0,0-1-1,0 1 1,0-1 0,0 1 0,0-1-1,0 1 1,1-1 0,-1 1 0,0-1 0,0 1-1,0-1 1,1 1 0,-2 0 36,2 0-1,0 0 1,0 0-1,0 0 1,0 0-1,0 0 1,-1 0-1,1-1 1,1 1-1,-1 0 1,0-1-1,0 1 1,0-1-1,2 1 1,27 13 917,6-4 0,6 2 0,11-1 0,-3-3 0,1-2 0,0-3 0,-4-1 0,-1-2-323,-5 0-731,-5 0 188,-3-1-117,-9 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4:13.879"/>
    </inkml:context>
    <inkml:brush xml:id="br0">
      <inkml:brushProperty name="width" value="0.35" units="cm"/>
      <inkml:brushProperty name="height" value="0.35" units="cm"/>
      <inkml:brushProperty name="color" value="#EEB3A6"/>
      <inkml:brushProperty name="inkEffects" value="rosegold"/>
      <inkml:brushProperty name="anchorX" value="-331503.0625"/>
      <inkml:brushProperty name="anchorY" value="-108852.61719"/>
      <inkml:brushProperty name="scaleFactor" value="0.5"/>
    </inkml:brush>
  </inkml:definitions>
  <inkml:trace contextRef="#ctx0" brushRef="#br0">3081 1721 24575,'0'0'0,"0"-5"0,0-6 0,0-5 0,0-4 0,-5 2 0,-5-2 0,-1-1 0,-3 4 0,-4 4 0,-3-1 0,-2-1 0,-7-4 0,-1-2 0,0 4 0,0-2 0,7-1 0,1-2 0,1 4 0,0-1 0,5 0 0,-1 2 0,-7 0 0,5-2 0,-8-1 0,0 3 0,5-2 0,-1 0 0,-3-3 0,-2 5 0,0-2 0,1-1 0,0 4 0,-4-1 0,5-2 0,1-1 0,1 2 0,6 0 0,-1 3 0,-4-1 0,3-1 0,-1 2 0,-6-1 0,5-2 0,-1-3 0,1 4 0,-2-2 0,1-1 0,-1 4 0,5-1 0,0-2 0,0-1 0,-2 2 0,0 5 0,-7-1 0,-1-2 0,-1-3 0,2 3 0,0-1 0,1-2 0,1-2 0,0 3 0,1-1 0,-4-1 0,-1-1 0,0 3 0,-4-1 0,2 0 0,0-2 0,2 3 0,-4 0 0,7-2 0,2-1 0,1 3 0,1-1 0,-1 0 0,1 3 0,-1-1 0,-5-2 0,0-2 0,-1 4 0,1-2 0,1 0 0,1 3 0,2-2 0,-6 5 0,1-2 0,6-3 0,0-1 0,2 2 0,0 4 0,-1 4 0,0-2 0,0-2 0,-2 1 0,1 3 0,5-3 0,-1 3 0,1 1 0,3-2 0,0 1 0,-2 2 0,-1 2 0,-2 2 0,-1 2 0,-2 0 0,-1 1 0,1 5 0,-1 1 0,0 0 0,5 3 0,0 5 0,1-1 0,-2-3 0,5 3 0,-2 3 0,0-3 0,3 3 0,-1 2 0,-1 3 0,-3-4 0,4 2 0,3 6 0,0 2 0,-2 1 0,-2 1 0,2 4 0,-2-1 0,4 1 0,-1-3 0,3 0 0,2 2 0,4 0 0,2 5 0,3 3 0,-5-1 0,1 3 0,0 3 0,1 1 0,-4-2 0,1 0 0,-4-3 0,1-4 0,2-4 0,2-3 0,2-3 0,2 4 0,1 0 0,1-1 0,0-1 0,0-1 0,1 0 0,-1-2 0,5 0 0,1 0 0,-1-1 0,-1 1 0,-1-1 0,-1 1 0,5-1 0,-2 1 0,6-1 0,-2 1 0,0 0 0,-3-1 0,-2 6 0,4 0 0,-2 0 0,-1-1 0,0 4 0,2-1 0,0-1 0,4 3 0,-1-1 0,-2-1 0,-2-2 0,-2-2 0,-2-2 0,-1 0 0,4 4 0,0 0 0,5 4 0,-1 0 0,5-6 0,-3-3 0,-1 4 0,-4-1 0,-1 0 0,-3 4 0,4 0 0,0-1 0,-2-2 0,5 0 0,4 2 0,-1 0 0,4 0 0,2-3 0,-3 0 0,-3-2 0,2-5 0,-3-2 0,3 6 0,2-5 0,-3 1 0,3 1 0,2 0 0,-2 1 0,1 1 0,2 0 0,2 0 0,-4 1 0,2 0 0,1-1 0,-4 1 0,2-5 0,0-1 0,3 1 0,1-5 0,2 1 0,1 2 0,0-4 0,1 2 0,0-4 0,0-3 0,0-3 0,0-4 0,-5 4 0,4-1 0,1-1 0,1-1 0,-5 3 0,-1 0 0,0-1 0,1-2 0,-4-6 0,0-2 0,2 0 0,1 0 0,-4-4 0,-3-5 0,0 1 0,2 2 0,-3-3 0,2-2 0,3-4 0,2 3 0,2 3 0,2-2 0,-4-1 0,0-2 0,1 2 0,1-2 0,1-1 0,1 2 0,1 5 0,-5-2 0,1-1 0,-1 2 0,-4-3 0,2 4 0,0-3 0,3-2 0,1 3 0,7-3 0,-4-2 0,0 4 0,0 2 0,-5 0 0,-6-3 0,1-2 0,1 3 0,1-3 0,4-1 0,1 3 0,2 3 0,2-1 0,-1-1 0,-4-3 0,0 2 0,0 4 0,0-2 0,2-2 0,1 3 0,-4-3 0,0-2 0,5 3 0,-3-2 0,0 3 0,1-1 0,-4-3 0,0 4 0,0 2 0,2-1 0,2-2 0,0 2 0,-3-3 0,0 3 0,0-2 0,2-2 0,1-2 0,1 2 0,0-1 0,2-2 0,-1 4 0,-4-2 0,0 4 0,-1-1 0,2 2 0,-5-1 0,2-2 0,5-3 0,2 2 0,2-1 0,-5-2 0,-5-1 0,-1 3 0,0 4 0,-4 0 0,3-2 0,2 3 0,2-3 0,-4-2 0,-2-2 0,0 3 0,2-1 0,-3-2 0,3 4 0,2-2 0,2 4 0,-3-1 0,2 3 0,-4-2 0,1 2 0,-4-2 0,2-2 0,3 2 0,2-3 0,3-1 0,2 2 0,-5-1 0,2 4 0,-1-3 0,2-1 0,1-3 0,6-2 0,6-2 0,1 5 0,-6-1 0,4-6 0,2 4 0,-1-1 0,-1 0 0,3-6 0,-2 5 0,-2-1 0,3-5 0,-2 1 0,4-1 0,3 1 0,-1 1 0,-3 0 0,-4 6 0,-2 2 0,-2 4 0,-3 0 0,-5-1 0,-1 3 0,0 4 0,1-3 0,-4-2 0,1-3 0,1 3 0,-4-3 0,-3-1 0,2 2 0,1 5 0,3-2 0,2-1 0,-2-3 0,2 2 0,0 3 0,-4-1 0,2-2 0,1 3 0,-4-3 0,2-1 0,2 2 0,2 3 0,-4-2 0,1 4 0,2-3 0,-4-3 0,1 3 0,2 1 0,-3-1 0,1-2 0,2 2 0,1 2 0,-2-1 0,0 2 0,7-3 0,-4-2 0,2 1 0,0 2 0,-4-1 0,0-2 0,5 2 0,-2-3 0,0 3 0,6 3 0,-4-2 0,0 3 0,0-3 0,0 2 0,5-4 0,1 3 0,1 2 0,-2 3 0,-5-3 0,-2 1 0,0 2 0,0 2 0,1 1 0,0-3 0,1 0 0,1 1 0,1 1 0,0 1 0,-1-4 0,1 1 0,0-5 0,5-3 0,0 1 0,0 1 0,-1 4 0,-1 3 0,-2 2 0,0 1 0,-6-3 0,0 0 0,-1 0 0,1 1 0,1 1 0,2 1 0,0 1 0,1 1 0,1 0 0,0 6 0,-1-1 0,-4 6 0,5 4 0,0-1 0,0 3 0,1 2 0,0-3 0,0-4 0,-1 2 0,-5 2 0,-5 2 0,-1-2 0,1-3 0,2 1 0,-3 2 0,2-3 0,2-2 0,2-4 0,2-2 0,1-3 0,-4 4 0,-5 4 0,0 5 0,-3 10 0,1-2 0,-3 1 0,-2 1 0,-2 0 0,2-4 0,-1 4 0,4 1 0,-2 1 0,-1 0 0,-2-1 0,-2 1 0,-2-1 0,4 1 0,0-2 0,-1 6 0,4-5 0,4-6 0,-1 0 0,-2-1 0,-2 1 0,-3 2 0,3 1 0,-2 1 0,0 1 0,-2 1 0,4-1 0,-2 1 0,0 0 0,-1 0 0,3-5 0,-1-1 0,-1 6 0,-1 0 0,-2 2 0,-1 0 0,-1 0 0,-1-1 0,0 0 0,0-1 0,-1 0 0,1 0 0,0-1 0,0 1 0,-1 0 0,1-1 0,0 1 0,0-1 0,0 1 0,0 5 0,0 0 0,-5 4 0,0 1 0,-1 3 0,-3-7 0,-5 3 0,-9 3 0,-3-2 0,3 4 0,-2 2 0,7-2 0,-1-2 0,-1-4 0,0 2 0,3-3 0,-1-6 0,4 3 0,-1-1 0,2-2 0,4 1 0,-2-7 0,2 0 0,2 0 0,2 0 0,-3-3 0,1 0 0,-4 1 0,2 2 0,-4 1 0,2 2 0,-3-4 0,2 0 0,-2-4 0,2 0 0,-2-4 0,-3-2 0,-3 1 0,-2-3 0,4 4 0,-2-2 0,0-2 0,3 2 0,-6-1 0,-1-2 0,-2-2 0,-6-1 0,-5-3 0,-1 0 0,2-1 0,-3 0 0,-2-1 0,-4 1 0,-2-1 0,3 1 0,4-5 0,4 0 0,4-1 0,8-3 0,3 1 0,1 1 0,-6 1 0,-1 3 0,4-4 0,0 0 0,-5 2 0,5-4 0,-1 1 0,-4 1 0,4-3 0,0 1 0,-5 2 0,-5 2 0,-1-4 0,1 2 0,-4-4 0,2 1 0,2-3 0,-2 1 0,-4 3 0,2 3 0,7-3 0,-2 2 0,-3-5 0,2 3 0,6-4 0,2 2 0,2 2 0,0 3 0,1 2 0,-1-4 0,0-3 0,-1-5 0,0 1 0,-1-2 0,0 3 0,1-2 0,-1 3 0,0 3 0,6-1 0,-1-4 0,-4-2 0,-2 1 0,4-2 0,1-1 0,-1-2 0,0 3 0,0 4 0,-2 0 0,1-2 0,-2 2 0,1 4 0,4-3 0,1 3 0,4-2 0,0 1 0,4-2 0,-2 2 0,-3 2 0,-1 3 0,-4-3 0,-1-3 0,-2 1 0,5-4 0,-1 3 0,5-4 0,0 4 0,-2-3 0,-2 4 0,4-4 0,-2 4 0,3-3 0,0 2 0,-3 3 0,4-2 0,-3 2 0,-1 2 0,3-3 0,-2 2 0,3-5 0,-1 3 0,-3 2 0,-1 2 0,2 2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4:39.660"/>
    </inkml:context>
    <inkml:brush xml:id="br0">
      <inkml:brushProperty name="width" value="0.35" units="cm"/>
      <inkml:brushProperty name="height" value="0.35" units="cm"/>
      <inkml:brushProperty name="color" value="#EEB3A6"/>
      <inkml:brushProperty name="inkEffects" value="rosegold"/>
      <inkml:brushProperty name="anchorX" value="-332681.8125"/>
      <inkml:brushProperty name="anchorY" value="-110306.3125"/>
      <inkml:brushProperty name="scaleFactor" value="0.5"/>
    </inkml:brush>
  </inkml:definitions>
  <inkml:trace contextRef="#ctx0" brushRef="#br0">0 948 24575,'0'0'0,"4"0"0,7 0 0,5 0 0,4 0 0,3 0 0,3 0 0,0 0 0,0 0 0,1 0 0,0-5 0,-1 0 0,0-1 0,-5-3 0,-1 1 0,1 0 0,0 3 0,2-4 0,0 2 0,2 1 0,-5-4 0,0 2 0,0 1 0,2 1 0,1 3 0,1 1 0,1 1 0,-5-4 0,0 0 0,0 0 0,2-4 0,1 1 0,1 1 0,1 2 0,0 1 0,0-3 0,1 1 0,0 1 0,-5-4 0,0 1 0,-1 1 0,1 2 0,2-4 0,1 2 0,0 1 0,1 2 0,1 1 0,-5-4 0,-1 0 0,1 2 0,0 1 0,-3-4 0,1 0 0,0 2 0,2 2 0,1 1 0,2 1 0,1 1 0,0-4 0,1 0 0,-5-5 0,-1 1 0,1 1 0,1 2 0,0 1 0,-3-2 0,0 1 0,1 0 0,2 2 0,0 1 0,2 2 0,1 0 0,5 1 0,1-5 0,0 0 0,0 0 0,-8-4 0,0 0 0,-1 2 0,0 1 0,0 3 0,2 1 0,0 1 0,1 0 0,1 1 0,-1 1 0,1-1 0,0 0 0,0 1 0,-1-6 0,1 0 0,0-1 0,0 2 0,-1 1 0,1 1 0,0 1 0,-1 1 0,1-1 0,0 2 0,-1-1 0,1 0 0,-1 0 0,1 0 0,0 0 0,-6 6 0,1-1 0,-1 0 0,-4 5 0,1-2 0,2 0 0,1-3 0,2-1 0,2-2 0,1-1 0,0-1 0,1 5 0,0 0 0,0 5 0,0 4 0,0 0 0,-1-3 0,1-3 0,0-2 0,-5 2 0,-1-1 0,0-2 0,2-1 0,-5 4 0,1-2 0,2 0 0,-5 4 0,3-2 0,-5 5 0,2-3 0,-3 4 0,3-3 0,-4 4 0,-2-9 0,-9-7 0,-1-8 0,-8-2 0,-5-5 0,0-3 0,-3 2 0,-2 3 0,2-1 0,-1 4 0,3-2 0,-1 2 0,4-2 0,-3 2 0,4-3 0,-3 3 0,3-4 0,-3 4 0,-3 2 0,-2 2 0,2-2 0,-1 2 0,3-4 0,4-4 0,-1 2 0,-3 2 0,-2 3 0,-4 3 0,3-3 0,-1-3 0,-1 0 0,3-3 0,0 1 0,3-2 0,-1 3 0,3-3 0,-3 3 0,4-2 0,2-3 0,-2 3 0,-3 3 0,1-2 0,-2 3 0,-2 2 0,1-3 0,-1 3 0,4-4 0,-3 1 0,-2 3 0,-1-3 0,-3 2 0,-2 2 0,-1 2 0,5-3 0,-1 1 0,0 1 0,-1 2 0,-1 1 0,0 1 0,-2 1 0,0 1 0,-1 0 0,0 1 0,0-1 0,0 0 0,1 1 0,-1-1 0,0 0 0,0 0 0,1 0 0,-1 0 0,5 5 0,1 0 0,0 5 0,-2 0 0,0-2 0,-2 3 0,0-1 0,-2-2 0,1 2 0,-1-1 0,0-1 0,0-3 0,0-2 0,1-1 0,-1 4 0,0-1 0,5 5 0,1-1 0,0 4 0,-2 3 0,0 4 0,-2-3 0,0-4 0,4 2 0,-1-3 0,1 2 0,-2-3 0,0-3 0,-2 3 0,4 3 0,0-2 0,4 3 0,5-8 0,9-7 0,9-4 0,2-6 0,6-1 0,-2-3 0,3 1 0,3 3 0,-3-3 0,1 3 0,-3-3 0,2 2 0,1-2 0,3 1 0,2-2 0,2-2 0,1 2 0,0 2 0,-4-1 0,0 3 0,0 2 0,-5-3 0,2 3 0,0-4 0,3 1 0,1 3 0,1 2 0,2 2 0,1 2 0,-1-3 0,1-1 0,0 1 0,-5-4 0,0 2 0,-1 0 0,2 2 0,-5-4 0,2 2 0,0 1 0,2-4 0,1 2 0,-3-4 0,1 1 0,0 3 0,1 1 0,2-2 0,1 2 0,1 1 0,-5-4 0,1 2 0,-1 1 0,2 2 0,0 2 0,2 1 0,1-3 0,0-1 0,1 1 0,0 1 0,-6 2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4:59.462"/>
    </inkml:context>
    <inkml:brush xml:id="br0">
      <inkml:brushProperty name="width" value="0.35" units="cm"/>
      <inkml:brushProperty name="height" value="0.35" units="cm"/>
      <inkml:brushProperty name="color" value="#EEB3A6"/>
      <inkml:brushProperty name="inkEffects" value="rosegold"/>
      <inkml:brushProperty name="anchorX" value="-333234.65625"/>
      <inkml:brushProperty name="anchorY" value="-109722.75"/>
      <inkml:brushProperty name="scaleFactor" value="0.5"/>
    </inkml:brush>
  </inkml:definitions>
  <inkml:trace contextRef="#ctx0" brushRef="#br0">2645 231 24575,'0'0'0,"0"5"0,-5 1 0,-5-1 0,-1 4 0,-4 5 0,-3-2 0,-2-1 0,-3-3 0,-2 2 0,-1-2 0,0 4 0,0-2 0,0-1 0,0-4 0,0-1 0,0-2 0,0-1 0,0-1 0,1 0 0,-1-1 0,1 1 0,-1-1 0,0 1 0,0 0 0,1 0 0,-1 0 0,1 0 0,-1 0 0,0 0 0,0 0 0,1 0 0,-1 0 0,1 0 0,-1 0 0,0 0 0,1 5 0,-1 0 0,0 0 0,1 0 0,-1-2 0,0-1 0,1-1 0,-1-1 0,0 0 0,1 0 0,-1 0 0,0 0 0,1 0 0,-1-1 0,0 1 0,1 0 0,4 5 0,1 1 0,0-1 0,-2-1 0,0-1 0,-2-1 0,0-1 0,-2 5 0,1-1 0,-1 5 0,0 0 0,0-2 0,0-2 0,0-2 0,1-2 0,-1 5 0,0 3 0,1 6 0,-1-1 0,0-3 0,1-3 0,-1-3 0,0-3 0,6 4 0,-1-1 0,1-2 0,4 5 0,-1-1 0,-2-2 0,-1-1 0,-2-1 0,-2-2 0,0 4 0,-2-1 0,0 0 0,5 4 0,0 0 0,1-2 0,-2 3 0,0-1 0,-2-2 0,-1-1 0,0-3 0,4 4 0,1-1 0,5 4 0,-2-1 0,0-1 0,3 3 0,-3-2 0,-1-1 0,3 2 0,3 4 0,-1-1 0,-2-3 0,2 3 0,-3-3 0,4 3 0,-3-2 0,3 2 0,3 4 0,-3-3 0,-2-3 0,1 2 0,-2-3 0,-3-2 0,3-7 0,-2-9 0,3-6 0,4-5 0,-2 1 0,3-2 0,1-2 0,4 0 0,1-2 0,1-1 0,2-1 0,0 1 0,1-1 0,-1 0 0,0 0 0,1 0 0,-1 0 0,0 1 0,5-1 0,0 0 0,6 6 0,-2-1 0,0 1 0,2 4 0,-2-1 0,4 3 0,-2 0 0,-3-3 0,3 2 0,-1-1 0,2-2 0,-1-3 0,2 4 0,-1-2 0,2 0 0,2 3 0,4 3 0,-3 0 0,1 2 0,-3-2 0,1 3 0,2 2 0,-3-3 0,1 2 0,3 2 0,1 2 0,2 2 0,2 2 0,1 0 0,1 1 0,0 0 0,0 1 0,0-1 0,0 1 0,0-1 0,0 0 0,0 0 0,-1 0 0,1 0 0,-1 0 0,1 0 0,0 0 0,-1 0 0,1 0 0,0 0 0,-1 0 0,-4 5 0,-6 5 0,1 1 0,0-2 0,2-1 0,-3 2 0,2-1 0,2-2 0,2-2 0,2-2 0,1-2 0,1 0 0,0-1 0,1 0 0,0 0 0,0-1 0,0 1 0,0 0 0,0 0 0,-1-1 0,-4-4 0,-1 0 0,1-1 0,0 2 0,-3-5 0,0 2 0,1 1 0,2 1 0,-4-3 0,-3-4 0,-5-5 0,1 2 0,4 3 0,2 3 0,-1-2 0,2 2 0,2 3 0,2-4 0,2 2 0,1 1 0,-9 2 0,-10 2 0,-5 6 0,-9 2 0,-6 6 0,-5-1 0,-3-2 0,3 4 0,-1-2 0,-1-2 0,-1-3 0,0-1 0,3 3 0,0-1 0,0-1 0,-1-1 0,-7-1 0,-1-2 0,-1 0 0,0-6 0,2 0 0,-5-1 0,0 2 0,2 0 0,0-3 0,3 1 0,0 0 0,2 2 0,0 1 0,0 6 0,1 1 0,-1 1 0,6 5 0,0-2 0,0 0 0,-2-3 0,0-1 0,-2-2 0,0-1 0,4 5 0,5 4 0,-1 5 0,0 0 0,-3-3 0,-1-2 0,-3-4 0,-1-3 0,-2-1 0,1-2 0,-1 0 0,-1-1 0,1 1 0,1-1 0,4 6 0,6 5 0,-1 0 0,0 0 0,3 2 0,-2-1 0,2 2 0,4 3 0,3 3 0,2 3 0,-3-3 0,1 1 0,1 1 0,1 0 0,2 2 0,1-4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4:06.259"/>
    </inkml:context>
    <inkml:brush xml:id="br0">
      <inkml:brushProperty name="width" value="0.35" units="cm"/>
      <inkml:brushProperty name="height" value="0.35" units="cm"/>
      <inkml:brushProperty name="color" value="#EEB3A6"/>
      <inkml:brushProperty name="inkEffects" value="rosegold"/>
      <inkml:brushProperty name="anchorX" value="-25635.11523"/>
      <inkml:brushProperty name="anchorY" value="-8728.01074"/>
      <inkml:brushProperty name="scaleFactor" value="0.5"/>
    </inkml:brush>
  </inkml:definitions>
  <inkml:trace contextRef="#ctx0" brushRef="#br0">549 949 24575,'0'0'0,"0"-4"0,0-7 0,0-5 0,0-3 0,0-4 0,0-1 0,0-1 0,0-1 0,0 0 0,0 0 0,0 0 0,0 1 0,0 0 0,5 5 0,0 0 0,0 0 0,-1 0 0,0-2 0,-3-1 0,0-1 0,0 0 0,-1-1 0,0 0 0,-5 5 0,-1 0 0,1 0 0,1-1 0,1-1 0,1-1 0,-4 4 0,0 0 0,1-1 0,-4 4 0,1-1 0,-3 4 0,-4 4 0,-4 2 0,3-1 0,-3 1 0,5-4 0,-2 2 0,-2 1 0,-1 3 0,-2 1 0,-2 2 0,-1 2 0,4 4 0,0 2 0,0-1 0,-1 0 0,3 3 0,1 0 0,3 3 0,-2-1 0,4 3 0,-1-1 0,1 1 0,-1-1 0,2 2 0,-2-3 0,2 3 0,2 2 0,3 3 0,3 2 0,1 2 0,1 2 0,-4-5 0,1 0 0,-1 0 0,2 1 0,-5-3 0,1 0 0,1 1 0,2 1 0,1 2 0,1 1 0,1 1 0,1 1 0,0 0 0,0 0 0,1 0 0,-1 0 0,0 0 0,0 0 0,0 0 0,0 0 0,0 0 0,0 0 0,0 0 0,0 0 0,0 0 0,0 0 0,0-1 0,0 1 0,0 0 0,0 0 0,0 0 0,0 0 0,0 0 0,0 0 0,0 0 0,0 0 0,0 0 0,0 0 0,0-1 0,0 1 0,0 0 0,0 0 0,0 0 0,0 0 0,5-5 0,0-1 0,0 1 0,-1 1 0,-1 1 0,-1 1 0,-1 1 0,0 0 0,-1 1 0,5-5 0,0 0 0,-1 0 0,0 1 0,4-4 0,4-4 0,-1 1 0,-1 1 0,-3 2 0,-2 4 0,-2 1 0,-2 1 0,-1 2 0,5-5 0,0 0 0,-1 1 0,5-5 0,-1 1 0,-1 1 0,-2 2 0,-1 1 0,-2 2 0,-1 1 0,-1 1 0,0 0 0,0 0 0,-1 0 0,1 0 0,0 1 0,0-1 0,0 0 0,0 0 0,0-1 0,0 1 0,0 0 0,0 0 0,0 0 0,0 0 0,0 0 0,5-5 0,0-10 0,5-6 0,-1-8 0,4-3 0,-2-6 0,-2-3 0,3-5 0,-3-2 0,3 4 0,-2-1 0,3 4 0,-1 0 0,1-2 0,4 4 0,-3-2 0,-3-2 0,2 3 0,2 4 0,-3-2 0,3 3 0,-2-3 0,1 3 0,3 2 0,-3-2 0,3 1 0,1 3 0,-3-4 0,-4-3 0,2 1 0,2 3 0,3 1 0,-2-1 0,-4-4 0,2 1 0,1 3 0,-2-3 0,2 2 0,-3-2 0,3 1 0,1 3 0,-2-3 0,3 3 0,1 1 0,-3-3 0,-3-3 0,1 1 0,2 2 0,-3-3 0,3 4 0,-2-4 0,1 2 0,3 3 0,-3-2 0,2 1 0,-3-3 0,2 2 0,-3-3 0,2 2 0,2 3 0,3 2 0,-3-3 0,-4-3 0,2 0 0,2 3 0,-3-3 0,3 2 0,1 3 0,-2-3 0,1 1 0,-3-2 0,2 1 0,2 2 0,-3-3 0,-3-3 0,2 2 0,2 2 0,3 2 0,-3-1 0,2 1 0,-3-3 0,1 1 0,-3-2 0,2 1 0,2 2 0,-2-1 0,2 1 0,-3-3 0,2 2 0,2 2 0,-3-3 0,2 2 0,-3-3 0,2 1 0,1 3 0,-1-3 0,1 3 0,2 1 0,2 2 0,-4-3 0,2 1 0,-3-3 0,0 0 0,2 2 0,3 3 0,-4-4 0,2 2 0,-4-4 0,1 1 0,2-3 0,2 2 0,2 2 0,-3-2 0,1 2 0,1 2 0,-4-3 0,1 2 0,1 1 0,2 3 0,-3-4 0,1 1 0,-4-3 0,2 0 0,0 2 0,3 3 0,2 1 0,2 2 0,1 1 0,1 1 0,0 0 0,0 1 0,1-1 0,-1 0 0,0 1 0,0-6 0,0-1 0,0 1 0,0-4 0,0 0 0,0 2 0,-5-3 0,0 2 0,0 1 0,0 1 0,2 3 0,1 2 0,-4-5 0,0 1 0,1 0 0,1 1 0,-4-3 0,1 0 0,1 1 0,-4-3 0,2 1 0,-4-4 0,2 1 0,2 3 0,-3-3 0,1 2 0,-2-4 0,2 3 0,-4-3 0,3 2 0,2 3 0,3 1 0,2 4 0,-2-4 0,0 1 0,-5-4 0,2 1 0,1 2 0,3 1 0,-4-3 0,2 2 0,1 1 0,1 1 0,2 2 0,1 1 0,2 2 0,-1 0 0,-3-5 0,-6-5 0,-10 0 0,-9-4 0,-9 2 0,-6 2 0,-4 3 0,-2 3 0,-1 2 0,4-4 0,1 0 0,-1 2 0,1 0 0,-2 2 0,5-5 0,-1 1 0,0 1 0,-2 1 0,4-4 0,-1 1 0,-1 1 0,-1-4 0,-2 2 0,-1 1 0,4-3 0,-1 2 0,0 1 0,4-3 0,-1 2 0,-1-4 0,-2 2 0,4-3 0,-2 2 0,-1-3 0,-2 3 0,-1 2 0,4-2 0,-1 2 0,4-3 0,-1 2 0,4-3 0,-1 2 0,-3 2 0,-3 3 0,-2 3 0,3-4 0,-1-4 0,0 1 0,-2-4 0,-2 2 0,5-3 0,-1 3 0,-1 3 0,-1 2 0,4-2 0,-1 2 0,-1 1 0,4-3 0,-2 2 0,-1 0 0,3-2 0,-2 1 0,-1 1 0,-2 2 0,-1 2 0,-3 1 0,0 1 0,4-4 0,0 1 0,0-1 0,4-4 0,-1 1 0,-1 1 0,-2 2 0,-1 1 0,-2 2 0,-1-4 0,-1 1 0,0 0 0,5-4 0,0 1 0,0 2 0,-1-4 0,-1 1 0,-1 2 0,-1 2 0,-1 2 0,0 1 0,5-3 0,0 0 0,0 0 0,-1-4 0,-1 1 0,-1 2 0,-1 1 0,0 1 0,-1 2 0,0-4 0,0 1 0,0-5 0,0 1 0,-5 1 0,0-3 0,0 2 0,1 2 0,1 1 0,1 3 0,1-3 0,0 0 0,2 1 0,-1-4 0,0 1 0,0 2 0,1 1 0,-1-3 0,0 1 0,5-4 0,1 1 0,-1 2 0,-1 2 0,-1-3 0,-1 2 0,-1 1 0,0 1 0,-1 3 0,0 0 0,0 1 0,0 1 0,0 1 0,0-1 0,-1 0 0,1 1 0,1-1 0,-1 0 0,0 0 0,0 5 0,5 5 0,0 0 0,0 0 0,0-3 0,3 3 0,4 3 0,-1 4 0,4 3 0,3 2 0,-3-3 0,2 1 0,2 0 0,-3-3 0,0 0 0,3 1 0,-4-2 0,2 0 0,1 2 0,2 2 0,-3-4 0,1 2 0,1 2 0,2 0 0,1 2 0,2 1 0,0 2 0,1-1 0,0 2 0,0-1 0,6-5 0,4-5 0,0-10 0,5-5 0,2-2 0,-1-7 0,1-4 0,2 0 0,1 1 0,-2-1 0,0 2 0,1-3 0,2-2 0,1 3 0,2-3 0,-5-2 0,0 3 0,1 3 0,1 4 0,1 3 0,-3-2 0,0 1 0,0-4 0,2 1 0,1 1 0,1 3 0,1 1 0,1 2 0,0 1 0,-10 6 0,-10 0 0,-5 6 0,-4 4 0,-5 3 0,-6-1 0,1 1 0,2 2 0,-2-4 0,3 2 0,-2 1 0,2 1 0,-2 2 0,2 1 0,-2 1 0,2 1 0,-3-5 0,3 0 0,2 0 0,-2-4 0,2 1 0,2 1 0,2 2 0,-3-4 0,1 2 0,2 1 0,0 1 0,-2-2 0,-5-5 0,2 1 0,-5 1 0,-2-2 0,-3-3 0,3 2 0,-2 2 0,5 4 0,-2 2 0,3 2 0,4 2 0,8-4 0,3 0 0,6-5 0,6-4 0,5-3 0,3-5 0,-3-6 0,1-2 0,1-5 0,1 0 0,-5-4 0,2 2 0,0-3 0,2-1 0,-4-4 0,1-2 0,1-1 0,1 3 0,2 5 0,-3 0 0,0-1 0,0 3 0,2-2 0,1 3 0,1 3 0,1-2 0,1-3 0,0 2 0,-5-3 0,0 2 0,0 4 0,1 2 0,1-2 0,1 2 0,1 2 0,6 0 0,-1 3 0,2 1 0,3 0 0,-1 1 0,4 0 0,-1 1 0,2-1 0,3 0 0,4 0 0,-4 0 0,-3 1 0,-3-1 0,-5 0 0,-2 0 0,-2 0 0,-1 0 0,-1 0 0,-10 0 0,-9 0 0,-12 0 0,-7 4 0,-6 2 0,-9-1 0,-7 4 0,-2-1 0,-3 4 0,-2-2 0,-4 4 0,4-3 0,4-2 0,4-2 0,-1-3 0,-2-2 0,2-1 0,2-1 0,3-1 0,-3 1 0,1-1 0,2 1 0,2 0 0,-3 0 0,0-1 0,-3 1 0,0 0 0,3 0 0,1 0 0,2 0 0,2 0 0,6-5 0,1 0 0,1 0 0,4-5 0,3-3 0,0-4 0,3-3 0,7 2 0,2-1 0,13 4 0,5-2 0,0 0 0,2 2 0,2 4 0,-4-2 0,1 3 0,1-2 0,0-3 0,2 2 0,1 3 0,1 2 0,1-2 0,0 3 0,0 1 0,0-4 0,0 2 0,1 2 0,-1 1 0,0 2 0,0 1 0,-1-4 0,1 1 0,0 0 0,0-3 0,0 0 0,5 1 0,0-3 0,0 2 0,-1 1 0,-1 2 0,-1 2 0,4 1 0,-1 1 0,5 1 0,-1 0 0,-1 1 0,-2-1 0,3 0 0,-2 0 0,-1 6 0,3 4 0,-1 0 0,-1 4 0,3 3 0,3-1 0,-1-4 0,2-3 0,-1-3 0,-8 1 0,-4 0 0,-2 3 0,-1-1 0,-5 3 0,0-2 0,0-1 0,-3 2 0,1-2 0,1 3 0,3-2 0,-4 3 0,2-1 0,1-4 0,-3 4 0,-4 1 0,1 0 0,2-3 0,-3 2 0,3-3 0,2-1 0,3 2 0,2-2 0,1 4 0,1-2 0,1-2 0,0 2 0,-4 4 0,-1-1 0,0-3 0,-4 2 0,-4 3 0,-4 2 0,-3 4 0,-3 1 0,-2 2 0,-5 1 0,-6-4 0,-5-6 0,-4-5 0,-8-4 0,-2-3 0,-1-2 0,-4-1 0,-4-1 0,1 0 0,-3 0 0,-2 0 0,-2 1 0,3-1 0,-2 1 0,0 0 0,-2 0 0,3 0 0,5 0 0,-1 0 0,4 0 0,2 0 0,3 0 0,3 0 0,1 0 0,1 0 0,0 0 0,6 5 0,-1 0 0,1 5 0,-1 0 0,-2-2 0,-1-2 0,-1-2 0,0-2 0,-1-1 0,-5 0 0,0-2 0,0 1 0,0 0 0,2-1 0,1 1 0,1 0 0,1 0 0,0 0 0,0 0 0,0 0 0,1 0 0,-1 0 0,0 0 0,6-5 0,9 0 0,10 0 0,5-4 0,6 0 0,11 3 0,-1-5 0,8 3 0,0 1 0,5 2 0,5 1 0,0 3 0,7 0 0,-2 1 0,6 0 0,7 1 0,1-1 0,0 0 0,-2 0 0,-6 1 0,-8-1 0,-5 0 0,-11 5 0,-9 5 0,-12 0 0,-10 4 0,-4 3 0,-11-2 0,-9-3 0,-8-3 0,-2-4 0,-8-2 0,-8-2 0,-2 0 0,-6-2 0,6 0 0,-3 6 0,3 0 0,1 0 0,2 4 0,2-1 0,1 4 0,5-2 0,7-1 0,4-3 0,5 3 0,4-2 0,0-1 0,2 3 0,5 4 0,0-2 0,0-1 0,0-3 0,2 3 0,0-2 0,-2 4 0,3 2 0,0-1 0,-2-2 0,3 2 0,3 2 0,-1-2 0,3 2 0,-2-3 0,2 3 0,-3-3 0,8-3 0,6-2 0,8-4 0,7-1 0,4-1 0,4-1 0,2-1 0,0 1 0,0-1 0,1 1 0,-2-6 0,1 1 0,-1-1 0,1 2 0,-6 6 0,-6 6 0,-9 1 0,-15 0 0,-8-1 0,-6 2 0,-8-2 0,-1-1 0,-6 3 0,2-2 0,2-1 0,8 2 0,2 0 0,3-3 0,10-1 0,10-2 0,10-1 0,7-1 0,11-1 0,3-1 0,7 1 0,5 0 0,5-1 0,1 1 0,8 0 0,-4 0 0,-1-5 0,0 0 0,-5 0 0,-1-4 0,-5 1 0,-4-4 0,-13 1 0,-14 3 0,-7-3 0,-10 2 0,-6 2 0,-6 2 0,-3 2 0,-1-4 0,3-4 0,11 1 0,10-4 0,9 1 0,9 4 0,4 2 0,4 3 0,1 1 0,1 2 0,0 1 0,-10 1 0,-12-1 0,-5 6 0,-8-1 0,-7 1 0,1 3 0,-4-1 0,-2-1 0,4 4 0,-7-3 0,-2 5 0,-1 2 0,0-2 0,0-2 0,-1-3 0,2 2 0,-1-2 0,1 3 0,0-1 0,0-3 0,0-1 0,5 2 0,0 4 0,0-1 0,5 4 0,-2-3 0,-1-2 0,-1-3 0,2 2 0,0 3 0,-2-1 0,3 3 0,-1-2 0,4 2 0,-2 3 0,-2-2 0,3 1 0,4 2 0,7-3 0,3 2 0,3 1 0,5-3 0,5-8 0,0-4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5:20.431"/>
    </inkml:context>
    <inkml:brush xml:id="br0">
      <inkml:brushProperty name="width" value="0.35" units="cm"/>
      <inkml:brushProperty name="height" value="0.35" units="cm"/>
      <inkml:brushProperty name="color" value="#EEB3A6"/>
      <inkml:brushProperty name="inkEffects" value="rosegold"/>
      <inkml:brushProperty name="anchorX" value="-329934.71875"/>
      <inkml:brushProperty name="anchorY" value="-108907.80469"/>
      <inkml:brushProperty name="scaleFactor" value="0.5"/>
    </inkml:brush>
  </inkml:definitions>
  <inkml:trace contextRef="#ctx0" brushRef="#br0">1 977 24575,'0'0'0,"4"0"0,2-5 0,4-1 0,5-4 0,3-5 0,4 2 0,-3-4 0,-4-2 0,1 3 0,-4-1 0,2 2 0,-3-1 0,2 4 0,-2-3 0,3 4 0,2-3 0,3 3 0,3 2 0,2 3 0,1-3 0,1 2 0,0-4 0,0 2 0,0 1 0,0 2 0,0 3 0,0-5 0,0 2 0,-1 0 0,1-3 0,0 1 0,0 1 0,-6-3 0,0 1 0,1 2 0,0 2 0,2 2 0,0 1 0,2-4 0,0 1 0,-4-5 0,-1 1 0,1 1 0,0 2 0,2 2 0,1 1 0,0 2 0,2 1 0,-1 0 0,1 1 0,0-1 0,0-5 0,0 0 0,-1 0 0,1 1 0,0 1 0,0 1 0,-1 1 0,1 1 0,0-1 0,-1 2 0,1-1 0,-1 0 0,1 0 0,0 0 0,-1 0 0,1 0 0,0 0 0,-1 0 0,1 0 0,0 0 0,-1 0 0,1 0 0,-6 5 0,1 1 0,-1 4 0,2 0 0,0-2 0,2-2 0,0-2 0,2-1 0,-1-2 0,-4 4 0,0 0 0,-1 5 0,2-1 0,-5 4 0,1-1 0,2-3 0,1-3 0,1-1 0,-3 2 0,1 0 0,-5 3 0,1 0 0,-4 3 0,-3 3 0,2-2 0,3-2 0,4 1 0,2-2 0,3-3 0,-4 2 0,1-1 0,1 3 0,1-2 0,1-1 0,2-3 0,-5 2 0,-5 5 0,0-2 0,1-1 0,2-3 0,3-3 0,2 4 0,-4 4 0,1-2 0,-4 5 0,0-3 0,2-2 0,-4 2 0,2-2 0,-3 2 0,2-1 0,3-2 0,-4 2 0,3-2 0,-4 3 0,2-2 0,-3 3 0,-2-7 0,-4-7 0,2-3 0,-1-7 0,-1-5 0,3 2 0,-1-4 0,-1-2 0,-2-2 0,-2-1 0,-1-2 0,-2 0 0,0-1 0,0 0 0,0-1 0,0 1 0,-1 1 0,1-1 0,0 0 0,0 0 0,0 1 0,-5 4 0,0 1 0,-1-1 0,2 0 0,1-1 0,1-2 0,1-1 0,0 0 0,1 0 0,1-1 0,-1 0 0,-5 5 0,0 0 0,-5 6 0,0-1 0,2-2 0,-3-1 0,1-2 0,-2 3 0,1-1 0,-3 4 0,2-2 0,-2 5 0,-3-3 0,3-1 0,-3 2 0,4-3 0,2-1 0,-1 3 0,-2 3 0,1-1 0,-2 2 0,-3 3 0,3-2 0,-2 1 0,3-3 0,-1 2 0,-3 2 0,-1 3 0,-3 1 0,-2 2 0,-1 1 0,-1 1 0,0 0 0,1 1 0,-2-1 0,1 1 0,0-1 0,0 0 0,1 0 0,-1 0 0,0 0 0,1 0 0,-1 0 0,0 0 0,1 0 0,-1 0 0,1 0 0,-1 0 0,0 0 0,1 0 0,-1 0 0,0 0 0,6 5 0,0 0 0,-1 1 0,0-2 0,-2-1 0,-1-1 0,0 4 0,-1 0 0,-1 4 0,0 0 0,0-2 0,1-1 0,-1-3 0,0 3 0,0 0 0,0-2 0,1 4 0,-1-1 0,1 4 0,-1-2 0,0-1 0,5 2 0,1-2 0,0-1 0,-2-3 0,0-2 0,4 4 0,-2-1 0,11-1 0,8-1 0,10-2 0,7 0 0,5-1 0,4-1 0,1 0 0,2 0 0,-1-1 0,1 1 0,-2 0 0,1 0 0,-1 0 0,0 0 0,0 0 0,-1 0 0,1 0 0,-1 0 0,1 0 0,-1 0 0,1 0 0,0 0 0,-1 0 0,1 0 0,0 5 0,-1 1 0,1 4 0,0 5 0,-1-1 0,1-3 0,0-2 0,-1 1 0,1-1 0,0-3 0,-6 4 0,0-2 0,1-1 0,0-2 0,2 3 0,0-1 0,2-2 0,0 0 0,1 3 0,0-1 0,-6 4 0,1-1 0,0-1 0,0 2 0,-3 3 0,0-1 0,1-3 0,2-2 0,-3 2 0,0-3 0,-3 5 0,0-2 0,-2 3 0,1-2 0,2-2 0,3-2 0,-2 2 0,-4-2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5:25.713"/>
    </inkml:context>
    <inkml:brush xml:id="br0">
      <inkml:brushProperty name="width" value="0.35" units="cm"/>
      <inkml:brushProperty name="height" value="0.35" units="cm"/>
      <inkml:brushProperty name="color" value="#EEB3A6"/>
      <inkml:brushProperty name="inkEffects" value="rosegold"/>
      <inkml:brushProperty name="anchorX" value="-333371.84375"/>
      <inkml:brushProperty name="anchorY" value="-109500.33594"/>
      <inkml:brushProperty name="scaleFactor" value="0.5"/>
    </inkml:brush>
  </inkml:definitions>
  <inkml:trace contextRef="#ctx0" brushRef="#br0">2209 1198 24575,'0'0'0,"-4"-5"0,-7-1 0,0-4 0,-4-5 0,-3-4 0,3-3 0,-3 3 0,3-1 0,-1 4 0,-1-1 0,2-1 0,-2 3 0,4-2 0,-2 4 0,-2 3 0,-3 3 0,3-2 0,-1 2 0,3-3 0,-1 0 0,4-2 0,-2 1 0,-3 2 0,-3 3 0,4-3 0,-2 1 0,3-3 0,-1 1 0,-1 2 0,-3 2 0,-2 2 0,-2-3 0,-1 1 0,0 0 0,-1 2 0,0 1 0,0 2 0,5-5 0,0 1 0,6-5 0,-2 0 0,0 2 0,-2 2 0,-2 2 0,-3 2 0,0 1 0,-1 1 0,-1 0 0,0 0 0,0 0 0,0 1 0,0-1 0,0 0 0,0 0 0,0 0 0,1 0 0,4 5 0,-4 1 0,-1 4 0,0 0 0,-1-2 0,0-2 0,0 3 0,1-1 0,0-2 0,0-1 0,0-2 0,1-2 0,-1 0 0,5 5 0,1-1 0,0 0 0,-2-1 0,0 4 0,4 4 0,-2 0 0,6 3 0,-2-3 0,3 4 0,4 1 0,-2-2 0,-3-3 0,-3 1 0,1 3 0,-1-3 0,-2-2 0,3 2 0,-2-4 0,4 4 0,4 3 0,-3 2 0,-1-1 0,2 1 0,-4-3 0,-1-4 0,-3-4 0,3 3 0,-2 2 0,-1-1 0,4 4 0,-2-3 0,-1-3 0,-2 3 0,4 2 0,-1-1 0,-2 3 0,4 2 0,-2-3 0,5 2 0,-3-3 0,-1-3 0,3 1 0,3 2 0,-2-1 0,-2-3 0,2 2 0,2 3 0,4-7 0,3-8 0,1-13 0,2-8 0,1-5 0,1-2 0,-1-1 0,1-1 0,-1 2 0,1 1 0,4 0 0,0 0 0,1 2 0,-2-1 0,-1 0 0,-1 1 0,4-1 0,0 1 0,4-1 0,-1 1 0,0-1 0,-3 0 0,3 1 0,-2-1 0,-1 0 0,-1 1 0,-2-1 0,-2 0 0,0 1 0,-1-1 0,5 0 0,0 1 0,0-1 0,-1 0 0,-1 1 0,-1-1 0,-1 0 0,-1 1 0,0-1 0,0 1 0,0-1 0,0 0 0,-1 1 0,1-1 0,0 0 0,0 1 0,-5-1 0,0 0 0,0 1 0,0-1 0,2 0 0,1 1 0,1-1 0,1 0 0,0 1 0,0-1 0,0 0 0,5 6 0,6 5 0,5 10 0,4 4 0,3 4 0,-3 6 0,1 0 0,0 4 0,-3 4 0,0-2 0,1-2 0,2-5 0,1 3 0,2 3 0,0-3 0,-3 4 0,-1-3 0,-4 3 0,0-3 0,-3 2 0,1-2 0,3-3 0,-4 3 0,3-3 0,2-2 0,-3 3 0,3-1 0,1 3 0,1 3 0,3-2 0,-4 3 0,1-2 0,-5 1 0,1-2 0,2-4 0,1-3 0,-2 4 0,1-3 0,2-1 0,-4 3 0,-9 4 0,-14 4 0,-4 4 0,-6-3 0,0 1 0,-2-4 0,4 2 0,-2-4 0,4 2 0,-3-3 0,5 2 0,-3-3 0,-3-2 0,3 2 0,3 3 0,-2-2 0,3 3 0,-4-2 0,4 2 0,-4-3 0,-2-2 0,-3-4 0,2-7 0,4-7 0,9-8 0,8-4 0,4-3 0,5 2 0,5 0 0,3 4 0,3 5 0,2 4 0,0 4 0,0 2 0,1 2 0,-1 0 0,1 1 0,-1 0 0,-1-1 0,1 1 0,0-1 0,-1 1 0,1-1 0,0 0 0,-1 0 0,1 0 0,-1 0 0,1 0 0,0 0 0,0 0 0,-1-1 0,-4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5:51.763"/>
    </inkml:context>
    <inkml:brush xml:id="br0">
      <inkml:brushProperty name="width" value="0.35" units="cm"/>
      <inkml:brushProperty name="height" value="0.35" units="cm"/>
      <inkml:brushProperty name="color" value="#EEB3A6"/>
      <inkml:brushProperty name="inkEffects" value="rosegold"/>
      <inkml:brushProperty name="anchorX" value="-333554.21875"/>
      <inkml:brushProperty name="anchorY" value="-109417.375"/>
      <inkml:brushProperty name="scaleFactor" value="0.5"/>
    </inkml:brush>
  </inkml:definitions>
  <inkml:trace contextRef="#ctx0" brushRef="#br0">2459 84 24575,'0'0'0,"0"4"0,0 7 0,0 5 0,-5 4 0,-1 3 0,1 2 0,-4 1 0,1 1 0,-5-6 0,2 1 0,2-1 0,3 0 0,-4-3 0,-2 0 0,0 2 0,3 1 0,-3 1 0,2 2 0,-3-4 0,-3 0 0,2 0 0,3 2 0,3 1 0,3 1 0,-3-5 0,-4 1 0,2 1 0,-5 0 0,3 2 0,-3-4 0,3 0 0,-3 2 0,-7 0 0,-3 7 0,-2 1 0,-1-4 0,5-1 0,6 5 0,0-5 0,0-1 0,-2 6 0,-1 0 0,-3 0 0,-1 0 0,4-1 0,0-1 0,4 0 0,0 4 0,-2 5 0,-2 1 0,4 3 0,-7-2 0,-2 3 0,-1-3 0,-1 3 0,-1 2 0,6-3 0,1-8 0,0 2 0,4-3 0,0-7 0,-1 3 0,-2-5 0,3 5 0,-2 5 0,5 1 0,-7-1 0,-2 5 0,-1-2 0,-3 4 0,6 3 0,-1-8 0,1 3 0,-1 3 0,4-3 0,-1-2 0,-5 2 0,-2 3 0,-2-1 0,0-3 0,5 2 0,1-2 0,6-3 0,4 3 0,0-1 0,-2 2 0,1-1 0,-1-2 0,-4 3 0,-1 2 0,2 0 0,3-3 0,0 2 0,-2-7 0,-3 2 0,-2 3 0,3-1 0,-2 4 0,0 3 0,-6 9 0,-3-3 0,0 1 0,0 1 0,5 6 0,2 0 0,0 5 0,0 5 0,-1-6 0,4-2 0,0-3 0,4-8 0,0-6 0,2-1 0,-1-9 0,-7-3 0,2-4 0,3 0 0,4-1 0,-2 5 0,4 2 0,-2 0 0,2 4 0,-3-5 0,2 3 0,-3 5 0,3 3 0,-3 0 0,-3-8 0,3 3 0,3-4 0,-3-1 0,-1-2 0,-4-1 0,3-1 0,3 0 0,5-1 0,2 1 0,3-1 0,-3 0 0,-4 1 0,0-1 0,-4 1 0,2 0 0,-3-1 0,-3 6 0,3 0 0,-2 0 0,3-1 0,4-2 0,3 0 0,3-1 0,2-1 0,1 0 0,1-1 0,1 1 0,0-1 0,-6-4 0,-5-6 0,5-5 0,6-10 0,2-8 0,2-7 0,4-5 0,5-4 0,-1-2 0,-2-2 0,3 6 0,2 5 0,-2 1 0,2 4 0,-3-1 0,-3-3 0,-3-2 0,2 2 0,-2-1 0,4 3 0,-1-2 0,-3-2 0,4 3 0,3 3 0,-1-1 0,3-2 0,-3-3 0,2 2 0,2-1 0,3-3 0,2 4 0,2 4 0,1-2 0,1-2 0,-5-2 0,-1 3 0,1 2 0,1-1 0,-5-1 0,2 1 0,0 4 0,2 2 0,2 4 0,-4-4 0,-5 7 0,1 1 0,1 2 0,2 0 0,3-1 0,2-5 0,-4-5 0,1-1 0,1 0 0,1-2 0,1-4 0,1 3 0,-4-3 0,0 2 0,0 4 0,-3-2 0,-5-3 0,1 2 0,-3 8 0,3 8 0,-3 8 0,3 7 0,-2 4 0,-2 3 0,2-4 0,-2 1 0,4 5 0,-3 2 0,3 4 0,3 1 0,4 0 0,2-3 0,-4-1 0,2-2 0,1-1 0,-4 0 0,-4-2 0,-5 1 0,2-1 0,3 0 0,-2 0 0,3 1 0,-2 5 0,-2 0 0,1-1 0,-1 0 0,3-6 0,-3-2 0,4-5 0,-3-1 0,-2 2 0,2-4 0,3 2 0,-1 2 0,2-4 0,3 3 0,-3 2 0,3-4 0,1-3 0,1-3 0,3 1 0,1-2 0,-4 3 0,-5 3 0,1-1 0,-5 3 0,2 2 0,-2 3 0,2-3 0,-2 1 0,-3 1 0,-2-9 0,-2-8 0,-2-11 0,-2-12 0,0-6 0,0-3 0,4-7 0,6 0 0,0-4 0,5-3 0,2 7 0,-1-2 0,-3-2 0,-4 3 0,-3-3 0,-3-3 0,-2-2 0,-1 2 0,5-1 0,-1-7 0,6 4 0,-1-2 0,-1 5 0,-2 0 0,-2-1 0,3 4 0,0-2 0,-2 0 0,-1 2 0,-1 3 0,-1 4 0,-1 4 0,-1 2 0,0 2 0,-1 0 0,1 1 0,0 0 0,0 0 0,0-5 0,-1-1 0,1-5 0,0 1 0,0 1 0,0-3 0,0-3 0,0-4 0,6 2 0,-1 4 0,0-2 0,-1 3 0,-1-2 0,-1 2 0,-1 3 0,0-3 0,-1 3 0,0-4 0,0-3 0,-1 2 0,1 2 0,0 4 0,5 2 0,0-3 0,0 2 0,0-4 0,-2 1 0,-1-3 0,-1-4 0,-1-3 0,0-3 0,6-2 0,-1 5 0,0-2 0,4 1 0,5 3 0,-2 5 0,-1 4 0,-3-2 0,-3-7 0,-7-5 0,-2 3 0,-6-7 0,-5-1 0,-5-1 0,-2 0 0,2 0 0,5 6 0,4 1 0,4 0 0,4 5 0,6-1 0,3 5 0,0-8 0,4 3 0,-1 4 0,-1-2 0,3-2 0,-1 3 0,-3-1 0,-1-3 0,-3-2 0,-1 3 0,-1-1 0,-1 3 0,0 5 0,-1-2 0,1-2 0,0 2 0,-1-3 0,1 3 0,0 2 0,0 4 0,5 2 0,0 3 0,1 0 0,-2 2 0,-1 0 0,-1 0 0,-1 0 0,0-1 0,-1 1 0,-1-1 0,1 1 0,5 4 0,0 1 0,5-5 0,0-7 0,-2-1 0,-2 0 0,-2 0 0,4 3 0,-2 1 0,0 2 0,3 6 0,-1 0 0,4 1 0,4 4 0,3 5 0,-2-2 0,-4-2 0,-3-3 0,-4-2 0,-3-3 0,3 4 0,0-1 0,-2-1 0,0-1 0,3 4 0,0 9 0,-1 10 0,-2 10 0,-1 6 0,4 0 0,-1 3 0,0 2 0,-2 1 0,4-4 0,-1 6 0,0 1 0,-3 1 0,-1 0 0,4-5 0,-1 0 0,0 4 0,-2 6 0,-1 2 0,-1-1 0,-2 4 0,1-1 0,4 3 0,0 3 0,0-2 0,4 2 0,-1-2 0,4-4 0,-1 7 0,-3-3 0,4 3 0,2 3 0,-1-4 0,-2 2 0,-3 1 0,-3-3 0,-3 1 0,-1 1 0,-1-3 0,0 2 0,0-4 0,4 2 0,1 2 0,0 2 0,-1-3 0,-1 2 0,4 2 0,-1-5 0,0 3 0,3 0 0,-1-3 0,-1 2 0,4 2 0,-3-4 0,4 1 0,-1 3 0,3-4 0,-3 2 0,-1 1 0,1-3 0,-1-3 0,-3-4 0,3 1 0,-2 4 0,4-2 0,3 3 0,-1 3 0,2 3 0,-3-3 0,3 1 0,-3 2 0,-4 1 0,-2 2 0,2-5 0,-2 2 0,-1 0 0,3-4 0,4 1 0,4 1 0,3 2 0,-2-3 0,2 1 0,-4-3 0,-5-5 0,-3 2 0,2 2 0,-3 3 0,4-2 0,-2 2 0,4 2 0,3-4 0,-2-2 0,2-5 0,3-4 0,2-6 0,-3 2 0,1 0 0,0 5 0,3-5 0,-4 5 0,-5 0 0,-4 4 0,2-1 0,2-1 0,4-2 0,-2-1 0,-3 3 0,1 4 0,-2 0 0,-3 3 0,3-2 0,-3 3 0,4 2 0,-2-3 0,-2 3 0,-2-4 0,-7-3 0,-3-3 0,0-3 0,5-2 0,1-2 0,0-1 0,1 0 0,4 0 0,11 0 0,-1 0 0,3 1 0,3-6 0,-4 0 0,0 1 0,-3 0 0,0 2 0,1 0 0,-2 2 0,-3 0 0,1-5 0,-3 1 0,2-5 0,4 0 0,-3 2 0,-2 1 0,2 2 0,2-2 0,-2 0 0,-2-10 0,-4-8 0,-2-9 0,-3-8 0,-1-10 0,-1-4 0,0-2 0,-1-5 0,1-4 0,-1 1 0,6 3 0,1-3 0,-1 4 0,-1-3 0,0 2 0,3-2 0,-1-3 0,0 2 0,-2 2 0,-1 0 0,-1 2 0,-1 2 0,-1 3 0,0 2 0,0-3 0,0 1 0,-1 0 0,1 1 0,0 2 0,0 1 0,0 1 0,0 0 0,0 0 0,0 1 0,0-1 0,5 1 0,0-1 0,0 1 0,5-1 0,-2 1 0,-1-1 0,-1 0 0,2 1 0,0-1 0,-2 0 0,3 1 0,0-1 0,3 5 0,-2 1 0,-1 0 0,-3-2 0,3 5 0,4 9 0,-2 9 0,-1 10 0,2 6 0,-2 5 0,3 4 0,-3 1 0,-1 0 0,-3 1 0,-2-1 0,3-5 0,4-2 0,0 1 0,3-4 0,-2 0 0,4 2 0,-4 1 0,3-3 0,-4 1 0,4-4 0,1 2 0,4-4 0,-3 2 0,1 3 0,2-3 0,1 3 0,2 1 0,1 2 0,1 3 0,1 1 0,0 1 0,0 1 0,0-5 0,-5-1 0,-1-4 0,1 0 0,0 2 0,-3 1 0,0-2 0,1-4 0,2 1 0,2 2 0,0-3 0,-3 2 0,0 3 0,1-3 0,-5 2 0,2 1 0,1 3 0,1-3 0,2-4 0,-3 0 0,0-3 0,-3 2 0,0-2 0,1-3 0,-2 2 0,-4-6 0,-3-7 0,-4-8 0,-1-6 0,-3-5 0,0-7 0,-5-13 0,-6-1 0,-11-9 0,-4-2 0,3 3 0,3 6 0,2 0 0,-2 1 0,0-2 0,4-1 0,3-1 0,-1-2 0,-2 4 0,3 6 0,-2-1 0,-3 4 0,3-2 0,-2 3 0,4 2 0,-3-2 0,-6-3 0,-8-4 0,-13 2 0,-1-8 0,-9-1 0,3-2 0,-1-1 0,6 10 0,4 0 0,6 7 0,4 2 0,8 5 0,3 1 0,0-3 0,-1-5 0,0-4 0,-2-5 0,-6-3 0,-1 2 0,-1 0 0,6 4 0,7 5 0,-5-1 0,1-3 0,-2 3 0,-1-8 0,4-2 0,-5-3 0,5 4 0,0-1 0,-1 1 0,-1-1 0,5-2 0,-1 1 0,-1 3 0,-1 1 0,3-1 0,0-1 0,-2 3 0,5-5 0,-3-7 0,0 4 0,-3 0 0,-1 0 0,-2-4 0,-1 5 0,0-6 0,-1 2 0,0 0 0,-5 6 0,-1-4 0,1 0 0,6 5 0,2 1 0,0-1 0,1 1 0,-1 3 0,-1 0 0,0-1 0,-1 3 0,-1 5 0,6-2 0,-1 3 0,6 3 0,-1-3 0,3 2 0,4 2 0,-1 2 0,-4 1 0,2 2 0,-3 6 0,3 1 0,2 0 0,-2 4 0,2-1 0,-2 4 0,1-2 0,8 3 0,8 4 0,2 7 0,0 8 0,0 7 0,3 0 0,-1 4 0,-1 3 0,2-4 0,-1 2 0,-2 1 0,-2 1 0,4-3 0,-2 0 0,4-3 0,-2 1 0,-1 1 0,3-2 0,-2 2 0,4 1 0,2 2 0,-1 2 0,3 2 0,1 1 0,-2 1 0,-3 0 0,-5 0 0,2-5 0,3-6 0,-1 1 0,-3 0 0,-2 2 0,2 3 0,-1 2 0,-2 1 0,-1 1 0,3 0 0,-1 7 0,4-6 0,-1 0 0,3 4 0,-2 0 0,-2 5 0,-2-1 0,-3 0 0,3 3 0,-1-2 0,4 3 0,5 3 0,3 4 0,-1-2 0,-4 1 0,2 1 0,1-2 0,-2 0 0,2 2 0,-3-4 0,-3-3 0,-4-4 0,-2-4 0,-2 3 0,9-1 0,5 9 0,-1-1 0,-2-2 0,3 3 0,-4 2 0,-3-3 0,2 3 0,-2 1 0,3-3 0,-2 2 0,3 1 0,-2-2 0,-2 6 0,-3-4 0,3 3 0,-2 5 0,4-4 0,-1 2 0,-2-1 0,-2-4 0,3-5 0,-1 0 0,3-4 0,-1-3 0,3 3 0,3 2 0,-2 0 0,-2-3 0,-4-2 0,2-3 0,-2-2 0,4-1 0,-2-1 0,3-1 0,3 0 0,-2 0 0,3 1 0,-4-1 0,-2 1 0,-4-1 0,-3 1 0,-2-1 0,4-4 0,-1-1 0,0 1 0,3-5 0,0 1 0,-1 2 0,-2 1 0,3-3 0,0 1 0,3 1 0,4-2 0,-1 0 0,-3 2 0,-3 1 0,3-2 0,-3 0 0,3-4 0,-1-13 0,-2-10 0,-2-7 0,-3-7 0,-1-3 0,-1-1 0,-1-1 0,0 0 0,-1 1 0,6 5 0,5 6 0,6 6 0,4 9 0,3 4 0,-3 7 0,0 0 0,2 4 0,0-1 0,2-3 0,-5 3 0,1-3 0,-5 3 0,1 3 0,1-2 0,3-3 0,-4 2 0,2-3 0,2 3 0,1-2 0,2 2 0,-4 4 0,0-3 0,-4-8 0,-4-8 0,-8-9 0,-10-6 0,-2-5 0,0-3 0,1-2 0,3 0 0,-4 5 0,-4 0 0,2 1 0,1-1 0,-3 4 0,3-1 0,-3 0 0,2-2 0,-3-1 0,3-2 0,2-1 0,-2 0 0,2-1 0,-4 0 0,3 0 0,-3 5 0,2 1 0,2-1 0,-3 0 0,-2-2 0,1-1 0,3 0 0,2-1 0,-2 4 0,2 1 0,-3-1 0,1 0 0,2-2 0,3-1 0,-4-1 0,-3 0 0,-5 0 0,2-1 0,3 0 0,-3 5 0,-1 0 0,2 1 0,-2-1 0,-2 3 0,3 0 0,3-1 0,4-2 0,3-2 0,3-1 0,-4 0 0,-5-2 0,-4 0 0,1 0 0,1 0 0,4 0 0,-1 1 0,-4-1 0,2 0 0,-3 5 0,3 1 0,2 0 0,3-2 0,-2 0 0,2-2 0,-5 5 0,3-1 0,-4-1 0,1 0 0,-2-2 0,3 0 0,-4 3 0,4 0 0,2-1 0,2 0 0,-2-2 0,2-1 0,1-1 0,-3 0 0,1-1 0,2 0 0,-5 6 0,3-1 0,-5 1 0,3-2 0,-4-1 0,3 0 0,2-2 0,-3 0 0,-2-1 0,-4 6 0,-2-1 0,-4 6 0,5-1 0,3-2 0,1-1 0,3-3 0,-1-1 0,2-2 0,3 0 0,2-1 0,3 0 0,2 0 0,-5 0 0,1 0 0,-5 6 0,1-1 0,1 0 0,2 0 0,2-1 0,-3 3 0,0 0 0,2-1 0,0-1 0,-3 3 0,1-1 0,1 0 0,2-2 0,-4 3 0,1 0 0,1-2 0,1-1 0,2-2 0,2-1 0,-5-1 0,0 0 0,-4-1 0,1 0 0,1 0 0,2 0 0,2 1 0,2-1 0,1 0 0,0 0 0,1 1 0,-4-1 0,-1 0 0,0 1 0,-4-1 0,0 1 0,2-1 0,-4 5 0,2 1 0,2-1 0,2 0 0,1-1 0,3-2 0,-5 4 0,0 0 0,1 0 0,2-1 0,-5-2 0,1-1 0,1-1 0,1 0 0,2-1 0,1 0 0,2 1 0,-1-1 0,-4 0 0,0 0 0,-5 5 0,1 1 0,1 0 0,-3-2 0,1 0 0,2-2 0,2 0 0,3-2 0,1 1 0,-4 4 0,1 11 0,0 10 0,1 9 0,1 9 0,2 9 0,0 4 0,1 2 0,0-1 0,0-1 0,0-2 0,0 4 0,0-1 0,1-1 0,-1-1 0,0 4 0,0-1 0,0 3 0,0 0 0,0-2 0,0-2 0,0-3 0,0-1 0,0-1 0,0-2 0,0 1 0,0-1 0,0 0 0,0 1 0,0-1 0,0 0 0,0 1 0,0 0 0,0 4 0,0 1 0,0 5 0,0 5 0,0-2 0,0-2 0,0-2 0,0-4 0,0-2 0,0-2 0,0-1 0,0-1 0,0 0 0,0 0 0,0 0 0,5 1 0,0-1 0,0 0 0,-1 1 0,0 0 0,3-1 0,-1 1 0,5 0 0,-1-1 0,-2 1 0,-1 0 0,-3 0 0,-2-1 0,-1 1 0,-1-1 0,0 1 0,-1 0 0,1-1 0,0 1 0,-1 0 0,1-1 0,0 1 0,0 0 0,0-1 0,0 1 0,0 0 0,5-1 0,0 1 0,6 0 0,-2-1 0,0 1 0,-3 0 0,-2-1 0,-1 1 0,-2 0 0,-1-1 0,5 1 0,10-6 0,6 6 0,9 5 0,-3 1 0,-4 0 0,-6-1 0,-7-2 0,1 0 0,-3-2 0,3-1 0,-2 0 0,-2 0 0,-2-1 0,-2 0 0,-1 1 0,4-1 0,0 1 0,-1-1 0,4 1 0,-1 0 0,-1-1 0,-2 1 0,-1 0 0,-2-1 0,-2 1 0,1 0 0,-2-1 0,1 1 0,0 0 0,0-1 0,4 1 0,1 0 0,1-1 0,3-4 0,4-1 0,0 1 0,-3 0 0,-2 1 0,-3 2 0,3 1 0,4 0 0,4 0 0,-1 1 0,2-5 0,-2-1 0,-4 1 0,-4 1 0,-2 0 0,2-3 0,-1 0 0,-1 1 0,-1 1 0,-2 2 0,-1 1 0,0 1 0,-1 0 0,0 1 0,0 0 0,-1 0 0,1-5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5:56.129"/>
    </inkml:context>
    <inkml:brush xml:id="br0">
      <inkml:brushProperty name="width" value="0.35" units="cm"/>
      <inkml:brushProperty name="height" value="0.35" units="cm"/>
      <inkml:brushProperty name="color" value="#EEB3A6"/>
      <inkml:brushProperty name="inkEffects" value="rosegold"/>
      <inkml:brushProperty name="anchorX" value="-335519.625"/>
      <inkml:brushProperty name="anchorY" value="-114097.85156"/>
      <inkml:brushProperty name="scaleFactor" value="0.5"/>
    </inkml:brush>
  </inkml:definitions>
  <inkml:trace contextRef="#ctx0" brushRef="#br0">1517 1 24575,'0'0'0,"-4"0"0,-2 5 0,0 6 0,-3-1 0,1 5 0,0 3 0,3 3 0,1 2 0,2 1 0,1 2 0,-4-5 0,0 0 0,0 0 0,-4 1 0,1 1 0,1 1 0,-3 0 0,1 2 0,1-1 0,3 1 0,1 0 0,2 0 0,-3-6 0,-1 1 0,1-1 0,-4-3 0,1 0 0,1 1 0,2 2 0,2 2 0,-4 2 0,1 1 0,-5-5 0,2 1 0,1-1 0,2 2 0,-3-4 0,2 0 0,0 2 0,3 1 0,1 1 0,1 2 0,2 1 0,-6 0 0,-4 1 0,0 0 0,0 0 0,-2-5 0,-3-1 0,1 1 0,3 0 0,3 2 0,-2-4 0,2 0 0,2 1 0,2 1 0,-4 2 0,1 1 0,-4-5 0,1 1 0,2 1 0,2 1 0,2 0 0,2 2 0,-4-4 0,0 0 0,-4-5 0,1 1 0,1 2 0,-3-3 0,2 1 0,-4 2 0,-2-3 0,1 2 0,3 1 0,3 3 0,-3-3 0,3 0 0,1 2 0,-2-4 0,1 1 0,1 2 0,2 2 0,-3-4 0,-4-3 0,1 0 0,-4-3 0,3 2 0,2 3 0,-2-3 0,-3 3 0,2 2 0,-3-3 0,3 3 0,-2 0 0,-2-2 0,2 2 0,-1-5 0,2 3 0,-1-4 0,-2 2 0,2 3 0,-2 2 0,-1-2 0,2 1 0,4 2 0,-1-4 0,-3-4 0,3 2 0,-2 1 0,-3 3 0,-2-2 0,-2 1 0,-2 3 0,-1-4 0,-1 1 0,5 2 0,0-3 0,0 1 0,-1-3 0,5 1 0,-2 2 0,0-2 0,-2 1 0,-1 3 0,3 1 0,-1-3 0,0-3 0,4 0 0,-2 2 0,5 3 0,-2-3 0,3 2 0,-2-4 0,3 1 0,-3-2 0,2-9 0,3-8 0,3-8 0,2-6 0,2-5 0,2-3 0,5 0 0,6-1 0,0-6 0,4 6 0,-1 0 0,1 2 0,-2 0 0,-3 1 0,2-1 0,2 5 0,4 0 0,-2 0 0,2 4 0,-4-1 0,2 3 0,-3-1 0,-4-1 0,-3-4 0,-2-1 0,-2-3 0,3-6 0,5 0 0,0-2 0,4 7 0,-2 1 0,-2-4 0,-3 0 0,-2-6 0,-3 1 0,-1 0 0,-1 2 0,5 1 0,0 2 0,5 7 0,-1 0 0,5 0 0,2 0 0,4 4 0,-3-1 0,-3-1 0,0 4 0,-2-2 0,1-2 0,-2-1 0,3 2 0,-3 0 0,3-2 0,2 4 0,-1-1 0,-4-2 0,2 4 0,-3-3 0,3 5 0,-2-3 0,-3-1 0,3 3 0,-2-3 0,-2-1 0,4 3 0,-3-2 0,-1-2 0,-2-2 0,3 4 0,-1-2 0,-1-1 0,3 4 0,-1-1 0,4 3 0,-1-1 0,-3-2 0,3-3 0,4 3 0,-2-1 0,2 4 0,3-2 0,-2-2 0,-4-1 0,1 2 0,-2-1 0,-3-2 0,-3-1 0,-2-2 0,4 4 0,-2-1 0,5 5 0,-1-1 0,-1-2 0,3 4 0,-1-3 0,-3-1 0,4 3 0,-2 8 0,-2 14 0,-2 9 0,-2 7 0,-1 4 0,-2 1 0,-5 1 0,0-1 0,-1 0 0,2-1 0,0 0 0,2-1 0,1 0 0,0-1 0,1 1 0,0 0 0,0-1 0,1 1 0,-1-1 0,0 1 0,0-1 0,0 1 0,0 5 0,-5 0 0,-1 5 0,1-1 0,0 4 0,7 4 0,2-3 0,0-2 0,0-4 0,-1-3 0,-6-2 0,-1-3 0,0 0 0,5-1 0,1 0 0,1 0 0,0 0 0,0 1 0,-1-1 0,-1 1 0,0-1 0,-1 1 0,0 0 0,0-1 0,-6 1 0,1 0 0,-1-1 0,-4 1 0,2 0 0,1 4 0,1 1 0,3 0 0,-5-6 0,2-1 0,1-2 0,1 0 0,1 2 0,-4-6 0,1 1 0,-4-4 0,0 1 0,2 1 0,-3-3 0,2 2 0,2 2 0,1 3 0,-2-4 0,0 2 0,2 0 0,2 3 0,1 0 0,1 3 0,1 0 0,1 0 0,-5 1 0,0 0 0,0 0 0,1 0 0,1 0 0,2-1 0,-5-4 0,0-1 0,1 1 0,0 0 0,3 2 0,0 0 0,6 2 0,1 0 0,-5 1 0,-1-1 0,-1 1 0,5-5 0,1 0 0,5-6 0,-1 1 0,0-8 0,-7-5 0,-2-7 0,-2-8 0,0-5 0,-5 0 0,1-2 0,0-2 0,2-2 0,2-1 0,-4 5 0,0-2 0,2 1 0,1-2 0,1-1 0,1-1 0,1 0 0,1-2 0,-5 0 0,0 1 0,0-1 0,1 0 0,-4 0 0,1 0 0,1 0 0,1 1 0,2-1 0,1 0 0,1 1 0,1-1 0,0 6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4:22.212"/>
    </inkml:context>
    <inkml:brush xml:id="br0">
      <inkml:brushProperty name="width" value="0.35" units="cm"/>
      <inkml:brushProperty name="height" value="0.35" units="cm"/>
      <inkml:brushProperty name="color" value="#EEB3A6"/>
      <inkml:brushProperty name="inkEffects" value="rosegold"/>
      <inkml:brushProperty name="anchorX" value="-332829.625"/>
      <inkml:brushProperty name="anchorY" value="-109945.875"/>
      <inkml:brushProperty name="scaleFactor" value="0.5"/>
    </inkml:brush>
  </inkml:definitions>
  <inkml:trace contextRef="#ctx0" brushRef="#br0">3831 1335 24575,'0'0'0,"0"-4"0,0-7 0,-11 0 0,-10 2 0,-5 2 0,-3 1 0,-2 3 0,1 2 0,0 0 0,2 1 0,1 1 0,1-1 0,-1 1 0,2-1 0,-6 0 0,0 0 0,1 0 0,0-5 0,1 0 0,2-5 0,-5 0 0,1 2 0,0 2 0,1 1 0,6-2 0,2 0 0,-4 1 0,4-3 0,-1 1 0,1 1 0,-1-3 0,-1 1 0,-1 2 0,-5 2 0,-1 2 0,1-4 0,-1 1 0,3-4 0,0 0 0,1-3 0,1 2 0,0 2 0,-5-3 0,-4-2 0,-7 1 0,2-3 0,2 3 0,-2 3 0,3 3 0,-3-2 0,3 2 0,-2-4 0,-3-4 0,2 2 0,3 2 0,3-2 0,-2 2 0,3 3 0,-4-3 0,1 3 0,-2-4 0,1 2 0,2 1 0,4 3 0,1 3 0,2-4 0,2 1 0,-5 0 0,1-3 0,-1 2 0,2 0 0,0-3 0,2 1 0,-5 2 0,1 2 0,-5-4 0,-5 2 0,-3 1 0,2 1 0,3-3 0,3 1 0,4 1 0,-2 2 0,2 1 0,1 1 0,1-4 0,2 1 0,1 0 0,1 1 0,1 1 0,-1 1 0,-4 1 0,-1 1 0,1 0 0,0 0 0,1 0 0,1 1 0,2-1 0,-1 0 0,2 0 0,-1 0 0,1 0 0,-1 0 0,1 0 0,-1 0 0,1 0 0,4 5 0,1 0 0,5 6 0,-1-2 0,3 5 0,-6 3 0,-2-2 0,-3-3 0,-2 1 0,0-2 0,4 2 0,0-2 0,6 3 0,0-3 0,3 3 0,4 2 0,-2-1 0,-2 1 0,-4 3 0,2 2 0,-3 1 0,-1 2 0,-2 1 0,3 1 0,-1 0 0,4 0 0,-1-5 0,3 0 0,4-1 0,-2 2 0,2 0 0,2 2 0,-2 1 0,0 0 0,2 0 0,-3 1 0,2 0 0,1 0 0,2 0 0,2 0 0,-4-1 0,1 1 0,-4-5 0,0-1 0,2 1 0,-3 0 0,2 1 0,2 2 0,2 0 0,1 2 0,-3-6 0,7 6 0,0 0 0,6-5 0,1 1 0,-1 0 0,5 0 0,-2 1 0,4 1 0,3 6 0,3 1 0,-2 0 0,-3-1 0,1-6 0,1-7 0,-2 0 0,2-1 0,-3 2 0,1-2 0,3 1 0,-2 1 0,1-2 0,3 1 0,2 7 0,1-3 0,-3 1 0,-4 1 0,0 1 0,6-5 0,-2 1 0,2 0 0,1 1 0,1-3 0,1-5 0,1 1 0,1 2 0,4 2 0,2 3 0,4-3 0,-6 1 0,4-4 0,3 1 0,-1-3 0,-1 1 0,2 3 0,4-3 0,-3 3 0,4-4 0,7 2 0,-3-3 0,8-3 0,0-2 0,-4-4 0,-6-1 0,-6-1 0,0-7 0,2 1 0,3-1 0,-3 1 0,-3-4 0,-3 2 0,-3 0 0,-8-3 0,-2 2 0,5 0 0,0-2 0,1-4 0,6 2 0,-1-4 0,1 3 0,2-2 0,5-2 0,-7-3 0,3 3 0,-2-2 0,-2-1 0,3 4 0,-7-2 0,4 5 0,-2-3 0,0-6 0,-2-8 0,5-2 0,-6-1 0,-1 1 0,-1 1 0,-1 7 0,0 7 0,1 0 0,0 1 0,-5-2 0,5 3 0,0 3 0,-3-1 0,-1 3 0,1-3 0,0-3 0,1 3 0,-3-3 0,-1-3 0,1-1 0,1-3 0,2 4 0,1 0 0,1 3 0,-5 0 0,0-2 0,1 3 0,0-1 0,-3-3 0,6 4 0,1-2 0,1 4 0,1-2 0,-1-3 0,1-6 0,0 1 0,-1 0 0,0-1 0,0 5 0,5-1 0,5 0 0,0-1 0,-1-1 0,-2 3 0,-2 0 0,-3-1 0,0 3 0,-7 0 0,-6-2 0,0-1 0,0 2 0,3-5 0,7-2 0,3 4 0,1-1 0,1 0 0,-2 5 0,-5-2 0,-1 5 0,0-1 0,-1-2 0,2-2 0,6 3 0,-5-2 0,1-2 0,5 4 0,-5-2 0,-1 0 0,5-3 0,-5-2 0,1 0 0,3-2 0,7-1 0,4 0 0,-4 0 0,-3 0 0,-2 6 0,-8-1 0,4 0 0,-1 5 0,1-1 0,6 3 0,-1-1 0,0-1 0,5-9 0,3 4 0,0-3 0,2-5 0,-2 0 0,-3 4 0,-8 1 0,7 5 0,3-4 0,5-1 0,4-6 0,2 4 0,-8 0 0,-5 6 0,-4 5 0,-4 1 0,-7-2 0,3 3 0,0 3 0,2-2 0,0-2 0,0 1 0,-5-2 0,5 3 0,-1-3 0,2-2 0,0-3 0,0 3 0,0 3 0,-1 0 0,-5-3 0,-1 4 0,1 2 0,-5-1 0,1 2 0,2 3 0,1 2 0,2-3 0,1 1 0,2 1 0,1 2 0,0-4 0,0 2 0,-1 0 0,1 1 0,0 2 0,0 2 0,0 0 0,0 1 0,-1 0 0,1 0 0,0 0 0,-1 1 0,1-1 0,0 0 0,-1 0 0,1 0 0,-6 5 0,1 0 0,-1 1 0,1-2 0,-3 4 0,0-1 0,2 5 0,0 3 0,3-2 0,1 4 0,1 1 0,0 4 0,1-5 0,-5 3 0,4 0 0,1-4 0,-4 2 0,0-5 0,-1 2 0,2 3 0,0 1 0,-4 3 0,0 2 0,1 0 0,1 2 0,2 0 0,-4 0 0,0 0 0,1 0 0,2 5 0,-5 0 0,2 0 0,1-1 0,1-1 0,-4-1 0,-3 3 0,0 1 0,2-1 0,-3-1 0,2-2 0,-2-1 0,-3 0 0,2-1 0,-3 0 0,3-6 0,-2 5 0,-1 1 0,1 0 0,-1 1 0,-2 5 0,-2-1 0,3 6 0,4 4 0,-1 4 0,-1-3 0,-3-2 0,-2 0 0,-3-3 0,0 3 0,-2-4 0,0-1 0,-1-4 0,6-2 0,0-1 0,0-2 0,0-1 0,-2 0 0,-1 1 0,-1-1 0,-1 0 0,0 0 0,-5 1 0,-1 0 0,1-1 0,0 1 0,-4-1 0,-3-4 0,0-1 0,-3-5 0,3 2 0,1 0 0,-1-3 0,-2 3 0,-5 1 0,-1-3 0,-4-4 0,0 3 0,-7-4 0,0 2 0,-1 4 0,2-2 0,0-3 0,2 2 0,2-3 0,-6 3 0,-4-2 0,-5 2 0,-5-1 0,-2-4 0,3-2 0,-2-2 0,0-2 0,4-1 0,5-1 0,3-1 0,-1 6 0,3 0 0,2-1 0,1 1 0,2-3 0,1 0 0,1-1 0,-5 0 0,-4-1 0,-1 0 0,-4 0 0,-3-1 0,-4 1 0,4 0 0,-2-5 0,-1 0 0,4-6 0,-7 2 0,-1-5 0,3 3 0,0-4 0,0 3 0,-1-2 0,4 2 0,-1 2 0,0-1 0,-2-4 0,-1-2 0,4 1 0,4-1 0,4 2 0,5 5 0,2 2 0,3 4 0,5-3 0,2 1 0,0 1 0,-2-4 0,-1 1 0,-1 1 0,-2-3 0,0 2 0,0 1 0,-1 1 0,0 3 0,0-4 0,0 1 0,1 1 0,-1-4 0,-5 1 0,0 1 0,-5-3 0,-4-4 0,0 2 0,8-4 0,3 3 0,3 3 0,2-3 0,0 4 0,0 1 0,5-2 0,-1 2 0,6-4 0,-2 2 0,-1 2 0,-2 2 0,2 2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4:23.567"/>
    </inkml:context>
    <inkml:brush xml:id="br0">
      <inkml:brushProperty name="width" value="0.35" units="cm"/>
      <inkml:brushProperty name="height" value="0.35" units="cm"/>
      <inkml:brushProperty name="color" value="#EEB3A6"/>
      <inkml:brushProperty name="inkEffects" value="rosegold"/>
      <inkml:brushProperty name="anchorX" value="-333898.34375"/>
      <inkml:brushProperty name="anchorY" value="-111373.66406"/>
      <inkml:brushProperty name="scaleFactor" value="0.5"/>
    </inkml:brush>
  </inkml:definitions>
  <inkml:trace contextRef="#ctx0" brushRef="#br0">201 52 24575,'0'0'0,"-4"0"0,-7 0 0,-5 0 0,-4 0 0,2-5 0,-1-1 0,3-4 0,-1 1 0,-2 0 0,-1 3 0,-2 2 0,3 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13.088"/>
    </inkml:context>
    <inkml:brush xml:id="br0">
      <inkml:brushProperty name="width" value="0.35" units="cm"/>
      <inkml:brushProperty name="height" value="0.35" units="cm"/>
      <inkml:brushProperty name="color" value="#EEB3A6"/>
      <inkml:brushProperty name="inkEffects" value="rosegold"/>
      <inkml:brushProperty name="anchorX" value="-335698.09375"/>
      <inkml:brushProperty name="anchorY" value="-117954.76563"/>
      <inkml:brushProperty name="scaleFactor" value="0.5"/>
    </inkml:brush>
  </inkml:definitions>
  <inkml:trace contextRef="#ctx0" brushRef="#br0">1527 1 24575,'0'0'0,"0"4"0,5 2 0,0 4 0,0 5 0,0 4 0,-2 3 0,-1 2 0,-1 2 0,-1 0 0,0 0 0,0 1 0,0-1 0,0 5 0,-6 1 0,1 4 0,0 4 0,0 0 0,2-3 0,1-3 0,-4-8 0,-5-3 0,-4-1 0,0 0 0,-3 5 0,3 7 0,-1 0 0,3 11 0,-2 3 0,3-1 0,-2-5 0,-2-9 0,-9-4 0,3-5 0,-1-6 0,-1 4 0,-1 7 0,5 1 0,6 5 0,-1 6 0,-1-1 0,2 3 0,-1-3 0,-3-4 0,-1-2 0,-3 1 0,-2-1 0,4 2 0,0 5 0,4-3 0,-1 4 0,5 2 0,-3-3 0,4 3 0,2 0 0,-2-2 0,3 1 0,-4 1 0,2-3 0,-3 7 0,-4 7 0,3-3 0,2 0 0,-1 5 0,2 0 0,-2 4 0,-2 5 0,1 4 0,-2-7 0,-2 2 0,-3 1 0,-7 3 0,-1 2 0,-2 3 0,1 7 0,6 1 0,1-5 0,1 4 0,-5 0 0,-1 0 0,-1 3 0,1-5 0,4-6 0,2 3 0,6 1 0,-1-6 0,5 1 0,-2-5 0,3-4 0,-2 0 0,-3-2 0,-3 2 0,-3-7 0,4-2 0,-2-3 0,5-5 0,3-7 0,5-4 0,-3-5 0,3 2 0,-3 5 0,1-2 0,-4-6 0,2-2 0,-3 2 0,-3 6 0,-2-1 0,2 5 0,3-2 0,4-2 0,5-3 0,2-1 0,1-3 0,2-2 0,-4 0 0,0-1 0,4-10 0,0-15 0,1 0 0,-1 1 0,0-1 0,0 0 0,0 0 0,0 0 0,0 1 0,0-1 0,0 0 0,0 0 0,1 0 0,-1 1 0,0-1 0,0 0 0,0 0 0,0 0 0,1 0 0,-1 1 0,0-1 0,0 0 0,0 0 0,1 0 0,-1 0 0,0 0 0,0 0 0,0 0 0,1 0 0,-1 1 0,0-1 0,0 0 0,1 0 0,-1 0 0,0 0 0,1 0 0,7-6 0,-1-9 0,5-6 0,-2-3 0,-2-3 0,-2-1 0,3 0 0,4 6 0,-2 1 0,-1-1 0,2 6 0,3-2 0,4 0 0,-3-3 0,2-1 0,1-6 0,3-2 0,1-6 0,-4 1 0,-4 0 0,0-2 0,1 1 0,3 3 0,-4-4 0,3-2 0,6 1 0,2-3 0,2-3 0,1-2 0,-1 3 0,-6-2 0,-5 5 0,-1 8 0,1 4 0,-4 4 0,2 6 0,2-5 0,-2-1 0,1-5 0,-3-2 0,-3-1 0,2 2 0,-2 0 0,-3 2 0,-2 1 0,-2 1 0,-1 0 0,-2 1 0,5 4 0,0 1 0,0 0 0,-1-1 0,4-2 0,-1 0 0,4 3 0,4 0 0,-2 0 0,-1-1 0,-4-2 0,2-1 0,-1-1 0,2 0 0,-1-1 0,4 6 0,-3-1 0,3 0 0,2 5 0,-1-2 0,-4 0 0,-2-2 0,-4-2 0,2 3 0,5 10 0,-2 10 0,-1 13 0,3 4 0,-2 4 0,-2 2 0,3 2 0,-2 6 0,3 5 0,-2 0 0,-1-1 0,-3 2 0,2 4 0,5-8 0,3 3 0,4 2 0,-2-3 0,-4 4 0,1-2 0,2-3 0,-3-3 0,2-3 0,-3-1 0,1 4 0,-2 4 0,-3-1 0,-2 0 0,-4-2 0,4-3 0,-1 4 0,4-2 0,-1-1 0,-1-1 0,-2-1 0,-2-2 0,4-1 0,-2 0 0,-1 5 0,-1 4 0,-1 1 0,4-6 0,-1 3 0,4-7 0,0-2 0,-2 4 0,-2 6 0,-2 0 0,-2-1 0,-1-1 0,-1-2 0,0-2 0,0-1 0,-1 0 0,6-1 0,0-1 0,0 0 0,-1 0 0,-1 1 0,4-6 0,0-10 0,-2-10 0,0-10 0,-2-8 0,-2-4 0,0-4 0,0-6 0,-2-6 0,1 0 0,0 1 0,0-2 0,-1-3 0,1-3 0,0-3 0,0-1 0,0-1 0,0 3 0,0 1 0,0-1 0,0 0 0,0-2 0,0 5 0,0-1 0,0 4 0,0-1 0,0-1 0,0 3 0,0-2 0,0 3 0,0-1 0,6-3 0,-1 3 0,1 3 0,-2 3 0,-1 4 0,-1 2 0,-1 1 0,0 1 0,-1 1 0,0 0 0,0 0 0,-1 0 0,1 0 0,0-1 0,0 1 0,0-1 0,0-5 0,0 0 0,0 0 0,0 1 0,0 2 0,0 0 0,5 1 0,0 1 0,0 0 0,0 1 0,-2 0 0,-6-1 0,-1-4 0,-1-6 0,1 0 0,0 1 0,2 1 0,1 3 0,0-2 0,1 0 0,0 2 0,0 1 0,0 1 0,-5 2 0,0-4 0,0-6 0,0 1 0,2 1 0,1-2 0,1-4 0,0-4 0,6 3 0,1-1 0,0 2 0,-1 5 0,-2 2 0,-1 4 0,-1 3 0,0-5 0,4 2 0,0-6 0,0 2 0,-1 1 0,-1-4 0,-1-3 0,-1-3 0,-1 1 0,5 3 0,1 4 0,-1 4 0,-1 2 0,-1 2 0,-2 1 0,0 1 0,0 0 0,-1 0 0,0 0 0,5 5 0,0-5 0,0-1 0,4 5 0,-1-1 0,-1 1 0,-1-2 0,-3 0 0,-1-1 0,-1-1 0,-1 0 0,0-1 0,0 1 0,0-1 0,-1 0 0,1 0 0,0 0 0,5 6 0,0-6 0,0 1 0,5 3 0,-2 1 0,0-1 0,-3-5 0,-1-2 0,-2 0 0,-1 0 0,0 0 0,-2 2 0,1 0 0,0 1 0,-1 0 0,1 0 0,0 11 0,0 10 0,5 6 0,0 8 0,5 6 0,0 6 0,3 2 0,-1 8 0,2 1 0,3 5 0,3 10 0,3-1 0,1 2 0,1 2 0,-4 5 0,0 1 0,-1 6 0,-3 4 0,1-6 0,0-2 0,8 1 0,1 0 0,2-8 0,-5-1 0,-1-2 0,0-9 0,0-1 0,0 0 0,1-2 0,1-2 0,0 3 0,0-3 0,1-1 0,-5 2 0,-1 5 0,1-3 0,0-1 0,2 2 0,0-2 0,2 3 0,0 2 0,1-1 0,0-3 0,-6 2 0,6 7 0,0-2 0,1 3 0,0 6 0,-1 1 0,1-4 0,-6 0 0,-5-1 0,0-5 0,0 0 0,2 1 0,2-4 0,3 2 0,1 6 0,-4 2 0,0 2 0,1 1 0,1 4 0,1 1 0,0-1 0,-3-2 0,0 4 0,1-6 0,0-2 0,-3-1 0,0-1 0,2 0 0,1 0 0,-4-5 0,2 1 0,-5-6 0,-3-3 0,1 0 0,-2-2 0,-3 3 0,3-3 0,3-2 0,3 4 0,5 2 0,2 9 0,1-1 0,-3-3 0,0 0 0,-5-4 0,-4-4 0,0-4 0,3-3 0,-3-1 0,2-3 0,-1 0 0,-4 0 0,-3 0 0,-2 1 0,-2-11 0,-1-11 0,-1-10 0,-1-13 0,1-7 0,-1-4 0,1-1 0,0 0 0,-6 2 0,1-5 0,0 1 0,-4-4 0,0-4 0,2-3 0,2-3 0,1 2 0,2-1 0,1 0 0,1 3 0,0 0 0,0 3 0,1-6 0,-1 3 0,0 3 0,0-1 0,1-2 0,-1 3 0,0-2 0,0 4 0,0-3 0,0-1 0,0 1 0,0-1 0,-5 3 0,-1-2 0,1-1 0,1-4 0,1 4 0,1-2 0,1-2 0,0 4 0,1 4 0,0-1 0,0 3 0,1 3 0,-1 2 0,0 2 0,-5 2 0,0 1 0,0 1 0,0 0 0,2 0 0,1 0 0,1-1 0,1 1 0,0-1 0,0 1 0,0-1 0,0 0 0,5 6 0,6 9 0,-1 12 0,5 4 0,8 7 0,-2 6 0,7 3 0,1-2 0,1 1 0,4 6 0,0 2 0,-1-4 0,8 0 0,4-1 0,4 0 0,2 6 0,1 0 0,1-4 0,-1 5 0,-4-2 0,-1 1 0,-6-1 0,-4-6 0,-4-5 0,-4-2 0,-7 2 0,4 1 0,-1-3 0,0 2 0,1 2 0,0-4 0,0 3 0,0-5 0,0-2 0,-5 1 0,-1-3 0,1 3 0,0-2 0,2 4 0,0-4 0,-3 4 0,0-2 0,0 2 0,1-3 0,2 3 0,1-2 0,-4 3 0,0-4 0,0-2 0,-3-7 0,-10-9 0,-4-7 0,-9-5 0,-6-5 0,-11-1 0,-5-2 0,-2 0 0,-1 0 0,1 0 0,6 0 0,1 1 0,2 0 0,-1 1 0,-1 4 0,-1 1 0,5-1 0,0 5 0,-2-1 0,0 4 0,-2-2 0,4-2 0,0 3 0,4-2 0,-1-3 0,-7-1 0,-2 3 0,-2-2 0,0-1 0,-1 4 0,6-1 0,0 3 0,6-1 0,5-3 0,-1 4 0,-3 2 0,3-1 0,-3 3 0,3-3 0,-2 3 0,-3 2 0,3-3 0,2-3 0,-6-3 0,-3 1 0,2-2 0,-1-1 0,-1 2 0,4 0 0,-1-2 0,-1-2 0,-2 3 0,-1 0 0,-2-2 0,-1 4 0,0-2 0,-1 0 0,0-3 0,0-1 0,0-2 0,5-1 0,0 4 0,-4 1 0,4-1 0,-2 5 0,0 3 0,0 0 0,4-2 0,-1-3 0,1 3 0,3-3 0,-2 4 0,0-2 0,-3 4 0,4-3 0,-1 4 0,-2-3 0,4-3 0,-1 3 0,-2 3 0,4-2 0,-2-3 0,-2 3 0,-2-3 0,-1-1 0,-2-4 0,-1-1 0,0-2 0,-1-1 0,0-1 0,0 5 0,0 0 0,0 0 0,0 0 0,0-2 0,1-1 0,-1 0 0,0-2 0,1 6 0,4-1 0,1 1 0,-1-2 0,0-1 0,-1 0 0,-2 3 0,5 0 0,4 0 0,0 4 0,-1 3 0,2 0 0,-2 3 0,-1 3 0,2-3 0,-2-4 0,-1 2 0,2-3 0,-1 3 0,4-3 0,-3-3 0,-1 4 0,-3 2 0,3-1 0,-1 3 0,-1-3 0,-3 2 0,5-3 0,-2 3 0,4-3 0,-1-2 0,-1 1 0,-3 4 0,3-2 0,-1-3 0,-1 3 0,3-3 0,4-2 0,-2 3 0,4-2 0,-3 3 0,-3 4 0,3-2 0,2-3 0,-2 3 0,3-3 0,-3 3 0,2-3 0,-2-3 0,-4 4 0,-2-3 0,2-2 0,-1-1 0,3-3 0,-1 4 0,3-1 0,-1 5 0,2-1 0,-2-2 0,-2 3 0,2-1 0,2-2 0,-1 3 0,-2 3 0,1-1 0,4-3 0,-3 3 0,4-3 0,-4 4 0,2-3 0,-2 3 0,2-3 0,2 9 0,8 2 0,8 8 0,1 13 0,6 0 0,4 9 0,3 3 0,2 1 0,-2 0 0,-1-1 0,1-1 0,-3 0 0,-6-2 0,-3 5 0,-4 0 0,2-5 0,4 4 0,4-2 0,4 1 0,4-2 0,-4 1 0,-4-2 0,1 0 0,-4 0 0,2-5 0,1-1 0,-1 0 0,2 1 0,-3 2 0,2-4 0,-3 0 0,3 1 0,1-4 0,-1 1 0,1-3 0,-3 1 0,-2 2 0,-5 2 0,4-2 0,2 1 0,-1 2 0,3 1 0,4 2 0,-3 1 0,2-4 0,-3 0 0,-3 1 0,1-5 0,2 2 0,-1 0 0,2-2 0,3 0 0,2 3 0,-3 1 0,2 3 0,-4 1 0,1-5 0,-3 2 0,1-1 0,-2 2 0,1-4 0,4 1 0,-3 0 0,-2 2 0,1-3 0,-3 0 0,3 1 0,-3 3 0,-1 0 0,2-3 0,3-4 0,-2 0 0,-2 1 0,2-3 0,-2 3 0,-2 1 0,-3 3 0,-1 2 0,3 2 0,4 1 0,-1 6 0,5-5 0,2 0 0,-2-1 0,-2 0 0,0-5 0,3 5 0,3 0 0,-3 1 0,-3 1 0,1-1 0,2-4 0,-3-1 0,3 0 0,-3 0 0,2 2 0,1-5 0,-1 2 0,-4 0 0,-3 1 0,2-4 0,-1 2 0,-3-10 0,-2-9 0,-1-8 0,4-3 0,-2-5 0,0-4 0,-1-2 0,-1-2 0,-1-2 0,-1 0 0,4 0 0,0-6 0,0 1 0,-1 0 0,-1 0 0,-1 2 0,-6 2 0,-1 0 0,0 11 0,0 11 0,2 11 0,1 8 0,0 12 0,2 4 0,-5-3 0,0 5 0,0-1 0,-5 0 0,-3-7 0,-5-6 0,2-2 0,3 1 0,3 1 0,4 3 0,-2 1 0,1 2 0,-3-4 0,1 0 0,1 1 0,3-5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14.577"/>
    </inkml:context>
    <inkml:brush xml:id="br0">
      <inkml:brushProperty name="width" value="0.35" units="cm"/>
      <inkml:brushProperty name="height" value="0.35" units="cm"/>
      <inkml:brushProperty name="color" value="#EEB3A6"/>
      <inkml:brushProperty name="inkEffects" value="rosegold"/>
      <inkml:brushProperty name="anchorX" value="-338078.90625"/>
      <inkml:brushProperty name="anchorY" value="-121665.11719"/>
      <inkml:brushProperty name="scaleFactor" value="0.5"/>
    </inkml:brush>
  </inkml:definitions>
  <inkml:trace contextRef="#ctx0" brushRef="#br0">387 6 24575,'0'0'0,"0"-5"0,0 4 0,0 6 0,0 7 0,0 4 0,0 5 0,0 3 0,-5 2 0,-5 1 0,-1 0 0,1-1 0,3 6 0,-4-6 0,3 0 0,-4-1 0,-3 0 0,2 5 0,-4 0 0,-1 0 0,2-1 0,4 0 0,-2-1 0,-1-2 0,-4 0 0,3 0 0,-2-5 0,-1-6 0,3 0 0,-1 1 0,3 2 0,4 2 0,3 2 0,3 3 0,2 0 0,2 1 0,0 0 0,1 0 0,-6-5 0,-5-6 0,0 0 0,1 2 0,1 1 0,3 3 0,2 1 0,2 2 0,0 1 0,1 1 0,0 0 0,1 0 0,4-5 0,1 0 0,5-6 0,-1 2 0,-2-5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16.869"/>
    </inkml:context>
    <inkml:brush xml:id="br0">
      <inkml:brushProperty name="width" value="0.35" units="cm"/>
      <inkml:brushProperty name="height" value="0.35" units="cm"/>
      <inkml:brushProperty name="color" value="#EEB3A6"/>
      <inkml:brushProperty name="inkEffects" value="rosegold"/>
      <inkml:brushProperty name="anchorX" value="-336716.71875"/>
      <inkml:brushProperty name="anchorY" value="-121812.07813"/>
      <inkml:brushProperty name="scaleFactor" value="0.5"/>
    </inkml:brush>
  </inkml:definitions>
  <inkml:trace contextRef="#ctx0" brushRef="#br0">1 39 24575,'0'0'0,"4"0"0,7 0 0,5 0 0,-1-5 0,-3-6 0,3 0 0,2 2 0,-3 6 0,2 4 0,-3 6 0,2 1 0,-3 5 0,3 4 0,-4 3 0,3-2 0,-2 1 0,2-4 0,-3 2 0,3-4 0,-2 2 0,2-3 0,3-3 0,-3 2 0,-3 3 0,3-2 0,1-2 0,-2 2 0,-3 3 0,3-2 0,-3 3 0,-2 2 0,3-3 0,-3 2 0,4 2 0,3-3 0,4 1 0,2-3 0,-2 1 0,0-3 0,-3 3 0,1-4 0,-4 3 0,1-2 0,3 2 0,-3 2 0,-3 3 0,2-2 0,-3 1 0,3-3 0,-3 1 0,4-3 0,-3 2 0,3-4 0,-2 3 0,2-2 0,-3 1 0,-2 4 0,3-3 0,2 2 0,-2 3 0,-2 2 0,3-4 0,2-3 0,-2 1 0,3-4 0,-3 2 0,2-3 0,-3 4 0,3-4 0,-4 4 0,-2 3 0,2-3 0,-2 3 0,3 1 0,4-2 0,-2 1 0,2-3 0,-3 1 0,3-3 0,-4 3 0,3-4 0,-4 3 0,3 3 0,3-3 0,-3 3 0,-3 1 0,-3 2 0,2-2 0,4 1 0,-3 0 0,4-2 0,2-4 0,-2 0 0,-3 3 0,2-3 0,1-3 0,4-3 0,-3 2 0,-3 4 0,1 3 0,2-1 0,-3 2 0,-2 3 0,1-4 0,3-3 0,3 1 0,-2 1 0,-4 4 0,2-4 0,-2 3 0,1 1 0,-2 2 0,2-3 0,-1 1 0,1-4 0,4-4 0,-3 1 0,2-3 0,3-2 0,-3 3 0,-4 3 0,-3 4 0,1-2 0,-2 3 0,3-4 0,-1 3 0,2-5 0,-1 3 0,-2 2 0,2-3 0,-2 2 0,-1 3 0,-3 1 0,-2 3 0,-2 1 0,5-4 0,-1 0 0,0 1 0,-1 1 0,4-4 0,4-5 0,0 2 0,-2-5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27.157"/>
    </inkml:context>
    <inkml:brush xml:id="br0">
      <inkml:brushProperty name="width" value="0.35" units="cm"/>
      <inkml:brushProperty name="height" value="0.35" units="cm"/>
      <inkml:brushProperty name="color" value="#EEB3A6"/>
      <inkml:brushProperty name="inkEffects" value="rosegold"/>
      <inkml:brushProperty name="anchorX" value="-341420.3125"/>
      <inkml:brushProperty name="anchorY" value="-128391.25"/>
      <inkml:brushProperty name="scaleFactor" value="0.5"/>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54:16.321"/>
    </inkml:context>
    <inkml:brush xml:id="br0">
      <inkml:brushProperty name="width" value="0.35" units="cm"/>
      <inkml:brushProperty name="height" value="0.35" units="cm"/>
      <inkml:brushProperty name="color" value="#EEB3A6"/>
      <inkml:brushProperty name="inkEffects" value="rosegold"/>
      <inkml:brushProperty name="anchorX" value="-24591.95508"/>
      <inkml:brushProperty name="anchorY" value="-8543.2002"/>
      <inkml:brushProperty name="scaleFactor" value="0.5"/>
    </inkml:brush>
  </inkml:definitions>
  <inkml:trace contextRef="#ctx0" brushRef="#br0">0 3738 24575,'0'0'0,"4"0"0,7 4 0,-1 7 0,4-1 0,-1 4 0,1-1 0,4-3 0,-4 2 0,3-2 0,1-3 0,-2 3 0,1-1 0,1-3 0,-3 4 0,2-2 0,1-2 0,2-1 0,2-2 0,1-1 0,1-2 0,1 1 0,0-2 0,0 1 0,1 0 0,-1-1 0,0 1 0,0 0 0,0 0 0,0 0 0,0 0 0,0 0 0,-5-5 0,-1 0 0,1 0 0,1-4 0,1 1 0,1 1 0,1 1 0,0 3 0,1 1 0,-5-4 0,0 1 0,0 0 0,1 1 0,1 1 0,-4-3 0,1 0 0,0 1 0,2 1 0,1-4 0,1 1 0,1 0 0,1-2 0,0 1 0,0 1 0,0 2 0,0 2 0,0-4 0,0 1 0,0 1 0,0-4 0,0 1 0,0 2 0,0 1 0,-5-3 0,0 1 0,-1 1 0,2-4 0,1 2 0,-4-3 0,1 0 0,0 3 0,2-3 0,1-3 0,1 2 0,-4-3 0,0 2 0,1 4 0,1 2 0,-4-2 0,1 2 0,1-4 0,2 2 0,-5-4 0,2 2 0,-3-2 0,0 1 0,-3-2 0,2 3 0,2 2 0,-2-2 0,1-3 0,3 2 0,2 2 0,-3-2 0,1 3 0,-4-4 0,2 3 0,-4-4 0,2 3 0,2 2 0,-2-2 0,1 3 0,-2-4 0,2 2 0,2 2 0,-3-3 0,2-2 0,2 1 0,-3-4 0,2 4 0,1 2 0,-3-2 0,2 3 0,-4-3 0,2 2 0,2 2 0,-3-3 0,2 3 0,-3-4 0,1 2 0,-2-3 0,2 2 0,2-3 0,3 3 0,2-3 0,2 2 0,-4-1 0,1 1 0,-5-1 0,1 1 0,1 4 0,-2-3 0,1 2 0,-3-3 0,1 2 0,-2-3 0,1 2 0,3 2 0,-2-2 0,2-3 0,2 2 0,2-3 0,2 3 0,-4-3 0,-4-1 0,1 2 0,-4-3 0,2-1 0,-3-2 0,-2-2 0,2-1 0,4-1 0,2-1 0,0-1 0,1 6 0,-3 0 0,1 0 0,-2-1 0,-4-1 0,2 4 0,-2-1 0,2 5 0,-1-2 0,3 4 0,-2-2 0,-2-2 0,2 3 0,-2-3 0,3 3 0,-2-1 0,-2-3 0,2 3 0,-1-2 0,3 2 0,-2 0 0,-2-3 0,3 3 0,-3-2 0,-1-2 0,-2-2 0,3 3 0,4-1 0,-1-1 0,-1-2 0,-3-1 0,2 4 0,-1-1 0,-2-1 0,-1-1 0,2 4 0,0-2 0,4 5 0,-2-1 0,-1-2 0,2 3 0,-1-1 0,3 2 0,-1-2 0,-3-1 0,3 1 0,-2-1 0,3-2 0,-2-1 0,-1-3 0,1 4 0,-1-2 0,3 1 0,3-3 0,-2 0 0,-2-1 0,2-1 0,-3-1 0,3 5 0,-3 0 0,4 0 0,-4-1 0,4 4 0,2-1 0,-2-1 0,2-1 0,2-2 0,-3-1 0,2-1 0,-3-1 0,1 5 0,1 0 0,-2 0 0,2 4 0,-3-1 0,2 4 0,-4-2 0,-2-1 0,2-3 0,3-2 0,3 4 0,-2-2 0,2 4 0,-3-1 0,2 4 0,-4-2 0,2-2 0,2-3 0,3 3 0,2-1 0,2 3 0,-4-2 0,1-1 0,0-2 0,1-3 0,2 0 0,0-2 0,-4-1 0,1 4 0,0 6 0,0 5 0,-3-1 0,-4-2 0,1 2 0,2 2 0,-3-2 0,2 2 0,-3-3 0,2 2 0,-3-3 0,3 2 0,2 3 0,3 2 0,-3-3 0,2-3 0,2 0 0,-5-2 0,2 2 0,2-2 0,1 2 0,-4-2 0,3 2 0,0 3 0,1-2 0,2 3 0,-3-4 0,0 2 0,0 1 0,2-1 0,-3-4 0,0 2 0,1 2 0,1 3 0,-3-3 0,1-2 0,1 0 0,-4-2 0,2 2 0,1 3 0,3 2 0,0 3 0,2 2 0,1-4 0,1 1 0,0 0 0,-4-4 0,-1 1 0,0 2 0,1 1 0,1 1 0,1 3 0,1 0 0,0 1 0,-4-5 0,0-5 0,0 0 0,1-4 0,1 2 0,1 2 0,1-1 0,0 1 0,1 2 0,0-2 0,0 2 0,1 1 0,-1 2 0,0 2 0,-5-4 0,-1 2 0,1 0 0,1 1 0,1-4 0,1 1 0,1 2 0,0-5 0,1 2 0,0 2 0,0 1 0,0 1 0,-5-2 0,0 0 0,0 1 0,1 1 0,1-4 0,1 1 0,1 1 0,0 2 0,1 1 0,0 1 0,-5-3 0,0-1 0,0 1 0,-4-4 0,1 1 0,1 1 0,1 2 0,3 2 0,1 1 0,1 1 0,0 1 0,1 0 0,1 0 0,-1 0 0,0 1 0,0-1 0,0 0 0,0 0 0,0 0 0,0 0 0,0 0 0,0 0 0,5 0 0,0 0 0,0 0 0,-1 0 0,-1 0 0,-1 0 0,4 0 0,-1 0 0,-5 5 0,-1 0 0,-2 0 0,1-1 0,0-1 0,0 5 0,1-2 0,-5 5 0,0-2 0,1-1 0,1-2 0,1-2 0,1-2 0,1-1 0,-5 4 0,1 0 0,0 5 0,-4 4 0,1-2 0,1-1 0,-3 2 0,1-2 0,2-3 0,2 2 0,2-1 0,1-2 0,-4 3 0,1 3 0,0-2 0,-4 4 0,1-3 0,1 3 0,2 2 0,2-3 0,1 3 0,1-4 0,-5 2 0,-4 2 0,0-3 0,-4 2 0,2-3 0,-3 2 0,3-4 0,2-2 0,-1 2 0,2 3 0,-4 3 0,3-2 0,-3 2 0,2-3 0,-3 2 0,-2 1 0,2-3 0,-2 2 0,3-3 0,-2 2 0,-2 2 0,2-3 0,-1 2 0,-2 2 0,-2 2 0,-2 1 0,-1 3 0,-2 0 0,5-4 0,0 0 0,0 0 0,3 1 0,0 2 0,-1 0 0,-2 1 0,-2 0 0,-1 1 0,4-5 0,-1 0 0,0 0 0,4 1 0,-1 1 0,-1 1 0,-2 1 0,-1 1 0,-2-1 0,4-4 0,-1 0 0,0 0 0,-1 1 0,3-4 0,0 1 0,4 1 0,-2 1 0,-1 2 0,-2 1 0,-2 1 0,3 1 0,-1 0 0,0 0 0,2 0 0,0 1 0,-1-1 0,-2 0 0,-2 0 0,4 0 0,-1 0 0,-1-1 0,4-3 0,-1-2 0,-1 1 0,3 1 0,-2 0 0,-1 2 0,-2 1 0,-2 1 0,-1 0 0,-1 0 0,4-5 0,0 0 0,-1 0 0,5-4 0,-1 1 0,-1 1 0,-2 1 0,-2 3 0,-1 0 0,-1 2 0,-1 1 0,0 0 0,0 0 0,-1 1 0,1-1 0,0 0 0,0-5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27.645"/>
    </inkml:context>
    <inkml:brush xml:id="br0">
      <inkml:brushProperty name="width" value="0.35" units="cm"/>
      <inkml:brushProperty name="height" value="0.35" units="cm"/>
      <inkml:brushProperty name="color" value="#EEB3A6"/>
      <inkml:brushProperty name="inkEffects" value="rosegold"/>
      <inkml:brushProperty name="anchorX" value="-342436.3125"/>
      <inkml:brushProperty name="anchorY" value="-129407.25"/>
      <inkml:brushProperty name="scaleFactor" value="0.5"/>
    </inkml:brush>
  </inkml:definitions>
  <inkml:trace contextRef="#ctx0" brushRef="#br0">0 0 24575,'0'0'0,"4"0"0,7 0 0,0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28.091"/>
    </inkml:context>
    <inkml:brush xml:id="br0">
      <inkml:brushProperty name="width" value="0.35" units="cm"/>
      <inkml:brushProperty name="height" value="0.35" units="cm"/>
      <inkml:brushProperty name="color" value="#EEB3A6"/>
      <inkml:brushProperty name="inkEffects" value="rosegold"/>
      <inkml:brushProperty name="anchorX" value="-343478.1875"/>
      <inkml:brushProperty name="anchorY" value="-130423.25"/>
      <inkml:brushProperty name="scaleFactor" value="0.5"/>
    </inkml:brush>
  </inkml:definitions>
  <inkml:trace contextRef="#ctx0" brushRef="#br0">1 0 24575,'0'0'0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28.747"/>
    </inkml:context>
    <inkml:brush xml:id="br0">
      <inkml:brushProperty name="width" value="0.35" units="cm"/>
      <inkml:brushProperty name="height" value="0.35" units="cm"/>
      <inkml:brushProperty name="color" value="#EEB3A6"/>
      <inkml:brushProperty name="inkEffects" value="rosegold"/>
      <inkml:brushProperty name="anchorX" value="-344494.1875"/>
      <inkml:brushProperty name="anchorY" value="-131439.25"/>
      <inkml:brushProperty name="scaleFactor" value="0.5"/>
    </inkml:brush>
  </inkml:definitions>
  <inkml:trace contextRef="#ctx0" brushRef="#br0">0 1 24575,'0'0'0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29.411"/>
    </inkml:context>
    <inkml:brush xml:id="br0">
      <inkml:brushProperty name="width" value="0.35" units="cm"/>
      <inkml:brushProperty name="height" value="0.35" units="cm"/>
      <inkml:brushProperty name="color" value="#EEB3A6"/>
      <inkml:brushProperty name="inkEffects" value="rosegold"/>
      <inkml:brushProperty name="anchorX" value="-345510.1875"/>
      <inkml:brushProperty name="anchorY" value="-132455.25"/>
      <inkml:brushProperty name="scaleFactor" value="0.5"/>
    </inkml:brush>
  </inkml:definitions>
  <inkml:trace contextRef="#ctx0" brushRef="#br0">1 0 24575,'0'0'0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0.263"/>
    </inkml:context>
    <inkml:brush xml:id="br0">
      <inkml:brushProperty name="width" value="0.35" units="cm"/>
      <inkml:brushProperty name="height" value="0.35" units="cm"/>
      <inkml:brushProperty name="color" value="#EEB3A6"/>
      <inkml:brushProperty name="inkEffects" value="rosegold"/>
      <inkml:brushProperty name="anchorX" value="-346526.1875"/>
      <inkml:brushProperty name="anchorY" value="-133471.25"/>
      <inkml:brushProperty name="scaleFactor" value="0.5"/>
    </inkml:brush>
  </inkml:definitions>
  <inkml:trace contextRef="#ctx0" brushRef="#br0">1 0 24575,'0'0'0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0.711"/>
    </inkml:context>
    <inkml:brush xml:id="br0">
      <inkml:brushProperty name="width" value="0.35" units="cm"/>
      <inkml:brushProperty name="height" value="0.35" units="cm"/>
      <inkml:brushProperty name="color" value="#EEB3A6"/>
      <inkml:brushProperty name="inkEffects" value="rosegold"/>
      <inkml:brushProperty name="anchorX" value="-347542.1875"/>
      <inkml:brushProperty name="anchorY" value="-134487.25"/>
      <inkml:brushProperty name="scaleFactor" value="0.5"/>
    </inkml:brush>
  </inkml:definitions>
  <inkml:trace contextRef="#ctx0" brushRef="#br0">0 0 24575,'0'0'0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1.431"/>
    </inkml:context>
    <inkml:brush xml:id="br0">
      <inkml:brushProperty name="width" value="0.35" units="cm"/>
      <inkml:brushProperty name="height" value="0.35" units="cm"/>
      <inkml:brushProperty name="color" value="#EEB3A6"/>
      <inkml:brushProperty name="inkEffects" value="rosegold"/>
      <inkml:brushProperty name="anchorX" value="-348558.1875"/>
      <inkml:brushProperty name="anchorY" value="-135503.25"/>
      <inkml:brushProperty name="scaleFactor" value="0.5"/>
    </inkml:brush>
  </inkml:definitions>
  <inkml:trace contextRef="#ctx0" brushRef="#br0">0 1 24575,'0'0'0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2.079"/>
    </inkml:context>
    <inkml:brush xml:id="br0">
      <inkml:brushProperty name="width" value="0.35" units="cm"/>
      <inkml:brushProperty name="height" value="0.35" units="cm"/>
      <inkml:brushProperty name="color" value="#EEB3A6"/>
      <inkml:brushProperty name="inkEffects" value="rosegold"/>
      <inkml:brushProperty name="anchorX" value="-349574.1875"/>
      <inkml:brushProperty name="anchorY" value="-136519.25"/>
      <inkml:brushProperty name="scaleFactor" value="0.5"/>
    </inkml:brush>
  </inkml:definitions>
  <inkml:trace contextRef="#ctx0" brushRef="#br0">1 0 24575,'0'0'0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2.905"/>
    </inkml:context>
    <inkml:brush xml:id="br0">
      <inkml:brushProperty name="width" value="0.35" units="cm"/>
      <inkml:brushProperty name="height" value="0.35" units="cm"/>
      <inkml:brushProperty name="color" value="#EEB3A6"/>
      <inkml:brushProperty name="inkEffects" value="rosegold"/>
      <inkml:brushProperty name="anchorX" value="-350590.1875"/>
      <inkml:brushProperty name="anchorY" value="-137535.25"/>
      <inkml:brushProperty name="scaleFactor" value="0.5"/>
    </inkml:brush>
  </inkml:definitions>
  <inkml:trace contextRef="#ctx0" brushRef="#br0">1 0 24575,'0'0'0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8:26:33.772"/>
    </inkml:context>
    <inkml:brush xml:id="br0">
      <inkml:brushProperty name="width" value="0.35" units="cm"/>
      <inkml:brushProperty name="height" value="0.35" units="cm"/>
      <inkml:brushProperty name="color" value="#EEB3A6"/>
      <inkml:brushProperty name="inkEffects" value="rosegold"/>
      <inkml:brushProperty name="anchorX" value="-351606.1875"/>
      <inkml:brushProperty name="anchorY" value="-138551.25"/>
      <inkml:brushProperty name="scaleFactor" value="0.5"/>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16AA21-1863-4931-97CB-99D0A168701B}"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72C379-9A7C-4C87-A116-CBE9F58B04C5}" type="datetimeFigureOut">
              <a:rPr lang="en-US" dirty="0"/>
              <a:t>2/1/2024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17" Type="http://schemas.openxmlformats.org/officeDocument/2006/relationships/image" Target="../media/image143.png"/><Relationship Id="rId299" Type="http://schemas.openxmlformats.org/officeDocument/2006/relationships/image" Target="../media/image234.png"/><Relationship Id="rId21" Type="http://schemas.openxmlformats.org/officeDocument/2006/relationships/image" Target="../media/image95.png"/><Relationship Id="rId63" Type="http://schemas.openxmlformats.org/officeDocument/2006/relationships/image" Target="../media/image116.png"/><Relationship Id="rId159" Type="http://schemas.openxmlformats.org/officeDocument/2006/relationships/image" Target="../media/image164.png"/><Relationship Id="rId170" Type="http://schemas.openxmlformats.org/officeDocument/2006/relationships/customXml" Target="../ink/ink156.xml"/><Relationship Id="rId226" Type="http://schemas.openxmlformats.org/officeDocument/2006/relationships/customXml" Target="../ink/ink184.xml"/><Relationship Id="rId268" Type="http://schemas.openxmlformats.org/officeDocument/2006/relationships/customXml" Target="../ink/ink205.xml"/><Relationship Id="rId32" Type="http://schemas.openxmlformats.org/officeDocument/2006/relationships/customXml" Target="../ink/ink87.xml"/><Relationship Id="rId74" Type="http://schemas.openxmlformats.org/officeDocument/2006/relationships/customXml" Target="../ink/ink108.xml"/><Relationship Id="rId128" Type="http://schemas.openxmlformats.org/officeDocument/2006/relationships/customXml" Target="../ink/ink135.xml"/><Relationship Id="rId5" Type="http://schemas.openxmlformats.org/officeDocument/2006/relationships/image" Target="../media/image87.png"/><Relationship Id="rId181" Type="http://schemas.openxmlformats.org/officeDocument/2006/relationships/image" Target="../media/image175.png"/><Relationship Id="rId237" Type="http://schemas.openxmlformats.org/officeDocument/2006/relationships/image" Target="../media/image203.png"/><Relationship Id="rId279" Type="http://schemas.openxmlformats.org/officeDocument/2006/relationships/image" Target="../media/image224.png"/><Relationship Id="rId43" Type="http://schemas.openxmlformats.org/officeDocument/2006/relationships/image" Target="../media/image106.png"/><Relationship Id="rId139" Type="http://schemas.openxmlformats.org/officeDocument/2006/relationships/image" Target="../media/image154.png"/><Relationship Id="rId290" Type="http://schemas.openxmlformats.org/officeDocument/2006/relationships/customXml" Target="../ink/ink216.xml"/><Relationship Id="rId304" Type="http://schemas.openxmlformats.org/officeDocument/2006/relationships/customXml" Target="../ink/ink223.xml"/><Relationship Id="rId85" Type="http://schemas.openxmlformats.org/officeDocument/2006/relationships/image" Target="../media/image127.png"/><Relationship Id="rId150" Type="http://schemas.openxmlformats.org/officeDocument/2006/relationships/customXml" Target="../ink/ink146.xml"/><Relationship Id="rId192" Type="http://schemas.openxmlformats.org/officeDocument/2006/relationships/customXml" Target="../ink/ink167.xml"/><Relationship Id="rId206" Type="http://schemas.openxmlformats.org/officeDocument/2006/relationships/customXml" Target="../ink/ink174.xml"/><Relationship Id="rId248" Type="http://schemas.openxmlformats.org/officeDocument/2006/relationships/customXml" Target="../ink/ink195.xml"/><Relationship Id="rId12" Type="http://schemas.openxmlformats.org/officeDocument/2006/relationships/customXml" Target="../ink/ink77.xml"/><Relationship Id="rId108" Type="http://schemas.openxmlformats.org/officeDocument/2006/relationships/customXml" Target="../ink/ink125.xml"/><Relationship Id="rId54" Type="http://schemas.openxmlformats.org/officeDocument/2006/relationships/customXml" Target="../ink/ink98.xml"/><Relationship Id="rId96" Type="http://schemas.openxmlformats.org/officeDocument/2006/relationships/customXml" Target="../ink/ink119.xml"/><Relationship Id="rId161" Type="http://schemas.openxmlformats.org/officeDocument/2006/relationships/image" Target="../media/image165.png"/><Relationship Id="rId217" Type="http://schemas.openxmlformats.org/officeDocument/2006/relationships/image" Target="../media/image193.png"/><Relationship Id="rId259" Type="http://schemas.openxmlformats.org/officeDocument/2006/relationships/image" Target="../media/image214.png"/><Relationship Id="rId23" Type="http://schemas.openxmlformats.org/officeDocument/2006/relationships/image" Target="../media/image96.png"/><Relationship Id="rId119" Type="http://schemas.openxmlformats.org/officeDocument/2006/relationships/image" Target="../media/image144.png"/><Relationship Id="rId270" Type="http://schemas.openxmlformats.org/officeDocument/2006/relationships/customXml" Target="../ink/ink206.xml"/><Relationship Id="rId291" Type="http://schemas.openxmlformats.org/officeDocument/2006/relationships/image" Target="../media/image230.png"/><Relationship Id="rId305" Type="http://schemas.openxmlformats.org/officeDocument/2006/relationships/image" Target="../media/image237.png"/><Relationship Id="rId44" Type="http://schemas.openxmlformats.org/officeDocument/2006/relationships/customXml" Target="../ink/ink93.xml"/><Relationship Id="rId65" Type="http://schemas.openxmlformats.org/officeDocument/2006/relationships/image" Target="../media/image117.png"/><Relationship Id="rId86" Type="http://schemas.openxmlformats.org/officeDocument/2006/relationships/customXml" Target="../ink/ink114.xml"/><Relationship Id="rId130" Type="http://schemas.openxmlformats.org/officeDocument/2006/relationships/customXml" Target="../ink/ink136.xml"/><Relationship Id="rId151" Type="http://schemas.openxmlformats.org/officeDocument/2006/relationships/image" Target="../media/image160.png"/><Relationship Id="rId172" Type="http://schemas.openxmlformats.org/officeDocument/2006/relationships/customXml" Target="../ink/ink157.xml"/><Relationship Id="rId193" Type="http://schemas.openxmlformats.org/officeDocument/2006/relationships/image" Target="../media/image181.png"/><Relationship Id="rId207" Type="http://schemas.openxmlformats.org/officeDocument/2006/relationships/image" Target="../media/image188.png"/><Relationship Id="rId228" Type="http://schemas.openxmlformats.org/officeDocument/2006/relationships/customXml" Target="../ink/ink185.xml"/><Relationship Id="rId249" Type="http://schemas.openxmlformats.org/officeDocument/2006/relationships/image" Target="../media/image209.png"/><Relationship Id="rId13" Type="http://schemas.openxmlformats.org/officeDocument/2006/relationships/image" Target="../media/image91.png"/><Relationship Id="rId109" Type="http://schemas.openxmlformats.org/officeDocument/2006/relationships/image" Target="../media/image139.png"/><Relationship Id="rId260" Type="http://schemas.openxmlformats.org/officeDocument/2006/relationships/customXml" Target="../ink/ink201.xml"/><Relationship Id="rId281" Type="http://schemas.openxmlformats.org/officeDocument/2006/relationships/image" Target="../media/image225.png"/><Relationship Id="rId34" Type="http://schemas.openxmlformats.org/officeDocument/2006/relationships/customXml" Target="../ink/ink88.xml"/><Relationship Id="rId55" Type="http://schemas.openxmlformats.org/officeDocument/2006/relationships/image" Target="../media/image112.png"/><Relationship Id="rId76" Type="http://schemas.openxmlformats.org/officeDocument/2006/relationships/customXml" Target="../ink/ink109.xml"/><Relationship Id="rId97" Type="http://schemas.openxmlformats.org/officeDocument/2006/relationships/image" Target="../media/image133.png"/><Relationship Id="rId120" Type="http://schemas.openxmlformats.org/officeDocument/2006/relationships/customXml" Target="../ink/ink131.xml"/><Relationship Id="rId141" Type="http://schemas.openxmlformats.org/officeDocument/2006/relationships/image" Target="../media/image155.png"/><Relationship Id="rId7" Type="http://schemas.openxmlformats.org/officeDocument/2006/relationships/image" Target="../media/image88.png"/><Relationship Id="rId162" Type="http://schemas.openxmlformats.org/officeDocument/2006/relationships/customXml" Target="../ink/ink152.xml"/><Relationship Id="rId183" Type="http://schemas.openxmlformats.org/officeDocument/2006/relationships/image" Target="../media/image176.png"/><Relationship Id="rId218" Type="http://schemas.openxmlformats.org/officeDocument/2006/relationships/customXml" Target="../ink/ink180.xml"/><Relationship Id="rId239" Type="http://schemas.openxmlformats.org/officeDocument/2006/relationships/image" Target="../media/image204.png"/><Relationship Id="rId250" Type="http://schemas.openxmlformats.org/officeDocument/2006/relationships/customXml" Target="../ink/ink196.xml"/><Relationship Id="rId271" Type="http://schemas.openxmlformats.org/officeDocument/2006/relationships/image" Target="../media/image220.png"/><Relationship Id="rId292" Type="http://schemas.openxmlformats.org/officeDocument/2006/relationships/customXml" Target="../ink/ink217.xml"/><Relationship Id="rId24" Type="http://schemas.openxmlformats.org/officeDocument/2006/relationships/customXml" Target="../ink/ink83.xml"/><Relationship Id="rId45" Type="http://schemas.openxmlformats.org/officeDocument/2006/relationships/image" Target="../media/image107.png"/><Relationship Id="rId66" Type="http://schemas.openxmlformats.org/officeDocument/2006/relationships/customXml" Target="../ink/ink104.xml"/><Relationship Id="rId87" Type="http://schemas.openxmlformats.org/officeDocument/2006/relationships/image" Target="../media/image128.png"/><Relationship Id="rId110" Type="http://schemas.openxmlformats.org/officeDocument/2006/relationships/customXml" Target="../ink/ink126.xml"/><Relationship Id="rId131" Type="http://schemas.openxmlformats.org/officeDocument/2006/relationships/image" Target="../media/image150.png"/><Relationship Id="rId152" Type="http://schemas.openxmlformats.org/officeDocument/2006/relationships/customXml" Target="../ink/ink147.xml"/><Relationship Id="rId173" Type="http://schemas.openxmlformats.org/officeDocument/2006/relationships/image" Target="../media/image171.png"/><Relationship Id="rId194" Type="http://schemas.openxmlformats.org/officeDocument/2006/relationships/customXml" Target="../ink/ink168.xml"/><Relationship Id="rId208" Type="http://schemas.openxmlformats.org/officeDocument/2006/relationships/customXml" Target="../ink/ink175.xml"/><Relationship Id="rId229" Type="http://schemas.openxmlformats.org/officeDocument/2006/relationships/image" Target="../media/image199.png"/><Relationship Id="rId240" Type="http://schemas.openxmlformats.org/officeDocument/2006/relationships/customXml" Target="../ink/ink191.xml"/><Relationship Id="rId261" Type="http://schemas.openxmlformats.org/officeDocument/2006/relationships/image" Target="../media/image215.png"/><Relationship Id="rId14" Type="http://schemas.openxmlformats.org/officeDocument/2006/relationships/customXml" Target="../ink/ink78.xml"/><Relationship Id="rId35" Type="http://schemas.openxmlformats.org/officeDocument/2006/relationships/image" Target="../media/image102.png"/><Relationship Id="rId56" Type="http://schemas.openxmlformats.org/officeDocument/2006/relationships/customXml" Target="../ink/ink99.xml"/><Relationship Id="rId77" Type="http://schemas.openxmlformats.org/officeDocument/2006/relationships/image" Target="../media/image123.png"/><Relationship Id="rId100" Type="http://schemas.openxmlformats.org/officeDocument/2006/relationships/customXml" Target="../ink/ink121.xml"/><Relationship Id="rId282" Type="http://schemas.openxmlformats.org/officeDocument/2006/relationships/customXml" Target="../ink/ink212.xml"/><Relationship Id="rId8" Type="http://schemas.openxmlformats.org/officeDocument/2006/relationships/customXml" Target="../ink/ink75.xml"/><Relationship Id="rId98" Type="http://schemas.openxmlformats.org/officeDocument/2006/relationships/customXml" Target="../ink/ink120.xml"/><Relationship Id="rId121" Type="http://schemas.openxmlformats.org/officeDocument/2006/relationships/image" Target="../media/image145.png"/><Relationship Id="rId142" Type="http://schemas.openxmlformats.org/officeDocument/2006/relationships/customXml" Target="../ink/ink142.xml"/><Relationship Id="rId163" Type="http://schemas.openxmlformats.org/officeDocument/2006/relationships/image" Target="../media/image166.png"/><Relationship Id="rId184" Type="http://schemas.openxmlformats.org/officeDocument/2006/relationships/customXml" Target="../ink/ink163.xml"/><Relationship Id="rId219" Type="http://schemas.openxmlformats.org/officeDocument/2006/relationships/image" Target="../media/image194.png"/><Relationship Id="rId230" Type="http://schemas.openxmlformats.org/officeDocument/2006/relationships/customXml" Target="../ink/ink186.xml"/><Relationship Id="rId251" Type="http://schemas.openxmlformats.org/officeDocument/2006/relationships/image" Target="../media/image210.png"/><Relationship Id="rId25" Type="http://schemas.openxmlformats.org/officeDocument/2006/relationships/image" Target="../media/image97.png"/><Relationship Id="rId46" Type="http://schemas.openxmlformats.org/officeDocument/2006/relationships/customXml" Target="../ink/ink94.xml"/><Relationship Id="rId67" Type="http://schemas.openxmlformats.org/officeDocument/2006/relationships/image" Target="../media/image118.png"/><Relationship Id="rId272" Type="http://schemas.openxmlformats.org/officeDocument/2006/relationships/customXml" Target="../ink/ink207.xml"/><Relationship Id="rId293" Type="http://schemas.openxmlformats.org/officeDocument/2006/relationships/image" Target="../media/image231.png"/><Relationship Id="rId88" Type="http://schemas.openxmlformats.org/officeDocument/2006/relationships/customXml" Target="../ink/ink115.xml"/><Relationship Id="rId111" Type="http://schemas.openxmlformats.org/officeDocument/2006/relationships/image" Target="../media/image140.png"/><Relationship Id="rId132" Type="http://schemas.openxmlformats.org/officeDocument/2006/relationships/customXml" Target="../ink/ink137.xml"/><Relationship Id="rId153" Type="http://schemas.openxmlformats.org/officeDocument/2006/relationships/image" Target="../media/image161.png"/><Relationship Id="rId174" Type="http://schemas.openxmlformats.org/officeDocument/2006/relationships/customXml" Target="../ink/ink158.xml"/><Relationship Id="rId195" Type="http://schemas.openxmlformats.org/officeDocument/2006/relationships/image" Target="../media/image182.png"/><Relationship Id="rId209" Type="http://schemas.openxmlformats.org/officeDocument/2006/relationships/image" Target="../media/image189.png"/><Relationship Id="rId220" Type="http://schemas.openxmlformats.org/officeDocument/2006/relationships/customXml" Target="../ink/ink181.xml"/><Relationship Id="rId241" Type="http://schemas.openxmlformats.org/officeDocument/2006/relationships/image" Target="../media/image205.png"/><Relationship Id="rId15" Type="http://schemas.openxmlformats.org/officeDocument/2006/relationships/image" Target="../media/image92.png"/><Relationship Id="rId36" Type="http://schemas.openxmlformats.org/officeDocument/2006/relationships/customXml" Target="../ink/ink89.xml"/><Relationship Id="rId57" Type="http://schemas.openxmlformats.org/officeDocument/2006/relationships/image" Target="../media/image113.png"/><Relationship Id="rId262" Type="http://schemas.openxmlformats.org/officeDocument/2006/relationships/customXml" Target="../ink/ink202.xml"/><Relationship Id="rId283" Type="http://schemas.openxmlformats.org/officeDocument/2006/relationships/image" Target="../media/image226.png"/><Relationship Id="rId78" Type="http://schemas.openxmlformats.org/officeDocument/2006/relationships/customXml" Target="../ink/ink110.xml"/><Relationship Id="rId99" Type="http://schemas.openxmlformats.org/officeDocument/2006/relationships/image" Target="../media/image134.png"/><Relationship Id="rId101" Type="http://schemas.openxmlformats.org/officeDocument/2006/relationships/image" Target="../media/image135.png"/><Relationship Id="rId122" Type="http://schemas.openxmlformats.org/officeDocument/2006/relationships/customXml" Target="../ink/ink132.xml"/><Relationship Id="rId143" Type="http://schemas.openxmlformats.org/officeDocument/2006/relationships/image" Target="../media/image156.png"/><Relationship Id="rId164" Type="http://schemas.openxmlformats.org/officeDocument/2006/relationships/customXml" Target="../ink/ink153.xml"/><Relationship Id="rId185" Type="http://schemas.openxmlformats.org/officeDocument/2006/relationships/image" Target="../media/image177.png"/><Relationship Id="rId9" Type="http://schemas.openxmlformats.org/officeDocument/2006/relationships/image" Target="../media/image89.png"/><Relationship Id="rId210" Type="http://schemas.openxmlformats.org/officeDocument/2006/relationships/customXml" Target="../ink/ink176.xml"/><Relationship Id="rId26" Type="http://schemas.openxmlformats.org/officeDocument/2006/relationships/customXml" Target="../ink/ink84.xml"/><Relationship Id="rId231" Type="http://schemas.openxmlformats.org/officeDocument/2006/relationships/image" Target="../media/image200.png"/><Relationship Id="rId252" Type="http://schemas.openxmlformats.org/officeDocument/2006/relationships/customXml" Target="../ink/ink197.xml"/><Relationship Id="rId273" Type="http://schemas.openxmlformats.org/officeDocument/2006/relationships/image" Target="../media/image221.png"/><Relationship Id="rId294" Type="http://schemas.openxmlformats.org/officeDocument/2006/relationships/customXml" Target="../ink/ink218.xml"/><Relationship Id="rId47" Type="http://schemas.openxmlformats.org/officeDocument/2006/relationships/image" Target="../media/image108.png"/><Relationship Id="rId68" Type="http://schemas.openxmlformats.org/officeDocument/2006/relationships/customXml" Target="../ink/ink105.xml"/><Relationship Id="rId89" Type="http://schemas.openxmlformats.org/officeDocument/2006/relationships/image" Target="../media/image129.png"/><Relationship Id="rId112" Type="http://schemas.openxmlformats.org/officeDocument/2006/relationships/customXml" Target="../ink/ink127.xml"/><Relationship Id="rId133" Type="http://schemas.openxmlformats.org/officeDocument/2006/relationships/image" Target="../media/image151.png"/><Relationship Id="rId154" Type="http://schemas.openxmlformats.org/officeDocument/2006/relationships/customXml" Target="../ink/ink148.xml"/><Relationship Id="rId175" Type="http://schemas.openxmlformats.org/officeDocument/2006/relationships/image" Target="../media/image172.png"/><Relationship Id="rId196" Type="http://schemas.openxmlformats.org/officeDocument/2006/relationships/customXml" Target="../ink/ink169.xml"/><Relationship Id="rId200" Type="http://schemas.openxmlformats.org/officeDocument/2006/relationships/customXml" Target="../ink/ink171.xml"/><Relationship Id="rId16" Type="http://schemas.openxmlformats.org/officeDocument/2006/relationships/customXml" Target="../ink/ink79.xml"/><Relationship Id="rId221" Type="http://schemas.openxmlformats.org/officeDocument/2006/relationships/image" Target="../media/image195.png"/><Relationship Id="rId242" Type="http://schemas.openxmlformats.org/officeDocument/2006/relationships/customXml" Target="../ink/ink192.xml"/><Relationship Id="rId263" Type="http://schemas.openxmlformats.org/officeDocument/2006/relationships/image" Target="../media/image216.png"/><Relationship Id="rId284" Type="http://schemas.openxmlformats.org/officeDocument/2006/relationships/customXml" Target="../ink/ink213.xml"/><Relationship Id="rId37" Type="http://schemas.openxmlformats.org/officeDocument/2006/relationships/image" Target="../media/image103.png"/><Relationship Id="rId58" Type="http://schemas.openxmlformats.org/officeDocument/2006/relationships/customXml" Target="../ink/ink100.xml"/><Relationship Id="rId79" Type="http://schemas.openxmlformats.org/officeDocument/2006/relationships/image" Target="../media/image124.png"/><Relationship Id="rId102" Type="http://schemas.openxmlformats.org/officeDocument/2006/relationships/customXml" Target="../ink/ink122.xml"/><Relationship Id="rId123" Type="http://schemas.openxmlformats.org/officeDocument/2006/relationships/image" Target="../media/image146.png"/><Relationship Id="rId144" Type="http://schemas.openxmlformats.org/officeDocument/2006/relationships/customXml" Target="../ink/ink143.xml"/><Relationship Id="rId90" Type="http://schemas.openxmlformats.org/officeDocument/2006/relationships/customXml" Target="../ink/ink116.xml"/><Relationship Id="rId165" Type="http://schemas.openxmlformats.org/officeDocument/2006/relationships/image" Target="../media/image167.png"/><Relationship Id="rId186" Type="http://schemas.openxmlformats.org/officeDocument/2006/relationships/customXml" Target="../ink/ink164.xml"/><Relationship Id="rId211" Type="http://schemas.openxmlformats.org/officeDocument/2006/relationships/image" Target="../media/image190.png"/><Relationship Id="rId232" Type="http://schemas.openxmlformats.org/officeDocument/2006/relationships/customXml" Target="../ink/ink187.xml"/><Relationship Id="rId253" Type="http://schemas.openxmlformats.org/officeDocument/2006/relationships/image" Target="../media/image211.png"/><Relationship Id="rId274" Type="http://schemas.openxmlformats.org/officeDocument/2006/relationships/customXml" Target="../ink/ink208.xml"/><Relationship Id="rId295" Type="http://schemas.openxmlformats.org/officeDocument/2006/relationships/image" Target="../media/image232.png"/><Relationship Id="rId27" Type="http://schemas.openxmlformats.org/officeDocument/2006/relationships/image" Target="../media/image98.png"/><Relationship Id="rId48" Type="http://schemas.openxmlformats.org/officeDocument/2006/relationships/customXml" Target="../ink/ink95.xml"/><Relationship Id="rId69" Type="http://schemas.openxmlformats.org/officeDocument/2006/relationships/image" Target="../media/image119.png"/><Relationship Id="rId113" Type="http://schemas.openxmlformats.org/officeDocument/2006/relationships/image" Target="../media/image141.png"/><Relationship Id="rId134" Type="http://schemas.openxmlformats.org/officeDocument/2006/relationships/customXml" Target="../ink/ink138.xml"/><Relationship Id="rId80" Type="http://schemas.openxmlformats.org/officeDocument/2006/relationships/customXml" Target="../ink/ink111.xml"/><Relationship Id="rId155" Type="http://schemas.openxmlformats.org/officeDocument/2006/relationships/image" Target="../media/image162.png"/><Relationship Id="rId176" Type="http://schemas.openxmlformats.org/officeDocument/2006/relationships/customXml" Target="../ink/ink159.xml"/><Relationship Id="rId197" Type="http://schemas.openxmlformats.org/officeDocument/2006/relationships/image" Target="../media/image183.png"/><Relationship Id="rId201" Type="http://schemas.openxmlformats.org/officeDocument/2006/relationships/image" Target="../media/image185.png"/><Relationship Id="rId222" Type="http://schemas.openxmlformats.org/officeDocument/2006/relationships/customXml" Target="../ink/ink182.xml"/><Relationship Id="rId243" Type="http://schemas.openxmlformats.org/officeDocument/2006/relationships/image" Target="../media/image206.png"/><Relationship Id="rId264" Type="http://schemas.openxmlformats.org/officeDocument/2006/relationships/customXml" Target="../ink/ink203.xml"/><Relationship Id="rId285" Type="http://schemas.openxmlformats.org/officeDocument/2006/relationships/image" Target="../media/image227.png"/><Relationship Id="rId17" Type="http://schemas.openxmlformats.org/officeDocument/2006/relationships/image" Target="../media/image93.png"/><Relationship Id="rId38" Type="http://schemas.openxmlformats.org/officeDocument/2006/relationships/customXml" Target="../ink/ink90.xml"/><Relationship Id="rId59" Type="http://schemas.openxmlformats.org/officeDocument/2006/relationships/image" Target="../media/image114.png"/><Relationship Id="rId103" Type="http://schemas.openxmlformats.org/officeDocument/2006/relationships/image" Target="../media/image136.png"/><Relationship Id="rId124" Type="http://schemas.openxmlformats.org/officeDocument/2006/relationships/customXml" Target="../ink/ink133.xml"/><Relationship Id="rId70" Type="http://schemas.openxmlformats.org/officeDocument/2006/relationships/customXml" Target="../ink/ink106.xml"/><Relationship Id="rId91" Type="http://schemas.openxmlformats.org/officeDocument/2006/relationships/image" Target="../media/image130.png"/><Relationship Id="rId145" Type="http://schemas.openxmlformats.org/officeDocument/2006/relationships/image" Target="../media/image157.png"/><Relationship Id="rId166" Type="http://schemas.openxmlformats.org/officeDocument/2006/relationships/customXml" Target="../ink/ink154.xml"/><Relationship Id="rId187" Type="http://schemas.openxmlformats.org/officeDocument/2006/relationships/image" Target="../media/image178.png"/><Relationship Id="rId1" Type="http://schemas.openxmlformats.org/officeDocument/2006/relationships/slideLayout" Target="../slideLayouts/slideLayout6.xml"/><Relationship Id="rId212" Type="http://schemas.openxmlformats.org/officeDocument/2006/relationships/customXml" Target="../ink/ink177.xml"/><Relationship Id="rId233" Type="http://schemas.openxmlformats.org/officeDocument/2006/relationships/image" Target="../media/image201.png"/><Relationship Id="rId254" Type="http://schemas.openxmlformats.org/officeDocument/2006/relationships/customXml" Target="../ink/ink198.xml"/><Relationship Id="rId28" Type="http://schemas.openxmlformats.org/officeDocument/2006/relationships/customXml" Target="../ink/ink85.xml"/><Relationship Id="rId49" Type="http://schemas.openxmlformats.org/officeDocument/2006/relationships/image" Target="../media/image109.png"/><Relationship Id="rId114" Type="http://schemas.openxmlformats.org/officeDocument/2006/relationships/customXml" Target="../ink/ink128.xml"/><Relationship Id="rId275" Type="http://schemas.openxmlformats.org/officeDocument/2006/relationships/image" Target="../media/image222.png"/><Relationship Id="rId296" Type="http://schemas.openxmlformats.org/officeDocument/2006/relationships/customXml" Target="../ink/ink219.xml"/><Relationship Id="rId300" Type="http://schemas.openxmlformats.org/officeDocument/2006/relationships/customXml" Target="../ink/ink221.xml"/><Relationship Id="rId60" Type="http://schemas.openxmlformats.org/officeDocument/2006/relationships/customXml" Target="../ink/ink101.xml"/><Relationship Id="rId81" Type="http://schemas.openxmlformats.org/officeDocument/2006/relationships/image" Target="../media/image125.png"/><Relationship Id="rId135" Type="http://schemas.openxmlformats.org/officeDocument/2006/relationships/image" Target="../media/image152.png"/><Relationship Id="rId156" Type="http://schemas.openxmlformats.org/officeDocument/2006/relationships/customXml" Target="../ink/ink149.xml"/><Relationship Id="rId177" Type="http://schemas.openxmlformats.org/officeDocument/2006/relationships/image" Target="../media/image173.png"/><Relationship Id="rId198" Type="http://schemas.openxmlformats.org/officeDocument/2006/relationships/customXml" Target="../ink/ink170.xml"/><Relationship Id="rId202" Type="http://schemas.openxmlformats.org/officeDocument/2006/relationships/customXml" Target="../ink/ink172.xml"/><Relationship Id="rId223" Type="http://schemas.openxmlformats.org/officeDocument/2006/relationships/image" Target="../media/image196.png"/><Relationship Id="rId244" Type="http://schemas.openxmlformats.org/officeDocument/2006/relationships/customXml" Target="../ink/ink193.xml"/><Relationship Id="rId18" Type="http://schemas.openxmlformats.org/officeDocument/2006/relationships/customXml" Target="../ink/ink80.xml"/><Relationship Id="rId39" Type="http://schemas.openxmlformats.org/officeDocument/2006/relationships/image" Target="../media/image104.png"/><Relationship Id="rId265" Type="http://schemas.openxmlformats.org/officeDocument/2006/relationships/image" Target="../media/image217.png"/><Relationship Id="rId286" Type="http://schemas.openxmlformats.org/officeDocument/2006/relationships/customXml" Target="../ink/ink214.xml"/><Relationship Id="rId50" Type="http://schemas.openxmlformats.org/officeDocument/2006/relationships/customXml" Target="../ink/ink96.xml"/><Relationship Id="rId104" Type="http://schemas.openxmlformats.org/officeDocument/2006/relationships/customXml" Target="../ink/ink123.xml"/><Relationship Id="rId125" Type="http://schemas.openxmlformats.org/officeDocument/2006/relationships/image" Target="../media/image147.png"/><Relationship Id="rId146" Type="http://schemas.openxmlformats.org/officeDocument/2006/relationships/customXml" Target="../ink/ink144.xml"/><Relationship Id="rId167" Type="http://schemas.openxmlformats.org/officeDocument/2006/relationships/image" Target="../media/image168.png"/><Relationship Id="rId188" Type="http://schemas.openxmlformats.org/officeDocument/2006/relationships/customXml" Target="../ink/ink165.xml"/><Relationship Id="rId71" Type="http://schemas.openxmlformats.org/officeDocument/2006/relationships/image" Target="../media/image120.png"/><Relationship Id="rId92" Type="http://schemas.openxmlformats.org/officeDocument/2006/relationships/customXml" Target="../ink/ink117.xml"/><Relationship Id="rId213" Type="http://schemas.openxmlformats.org/officeDocument/2006/relationships/image" Target="../media/image191.png"/><Relationship Id="rId234" Type="http://schemas.openxmlformats.org/officeDocument/2006/relationships/customXml" Target="../ink/ink188.xml"/><Relationship Id="rId2" Type="http://schemas.openxmlformats.org/officeDocument/2006/relationships/customXml" Target="../ink/ink72.xml"/><Relationship Id="rId29" Type="http://schemas.openxmlformats.org/officeDocument/2006/relationships/image" Target="../media/image99.png"/><Relationship Id="rId255" Type="http://schemas.openxmlformats.org/officeDocument/2006/relationships/image" Target="../media/image212.png"/><Relationship Id="rId276" Type="http://schemas.openxmlformats.org/officeDocument/2006/relationships/customXml" Target="../ink/ink209.xml"/><Relationship Id="rId297" Type="http://schemas.openxmlformats.org/officeDocument/2006/relationships/image" Target="../media/image233.png"/><Relationship Id="rId40" Type="http://schemas.openxmlformats.org/officeDocument/2006/relationships/customXml" Target="../ink/ink91.xml"/><Relationship Id="rId115" Type="http://schemas.openxmlformats.org/officeDocument/2006/relationships/image" Target="../media/image142.png"/><Relationship Id="rId136" Type="http://schemas.openxmlformats.org/officeDocument/2006/relationships/customXml" Target="../ink/ink139.xml"/><Relationship Id="rId157" Type="http://schemas.openxmlformats.org/officeDocument/2006/relationships/image" Target="../media/image163.png"/><Relationship Id="rId178" Type="http://schemas.openxmlformats.org/officeDocument/2006/relationships/customXml" Target="../ink/ink160.xml"/><Relationship Id="rId301" Type="http://schemas.openxmlformats.org/officeDocument/2006/relationships/image" Target="../media/image235.png"/><Relationship Id="rId61" Type="http://schemas.openxmlformats.org/officeDocument/2006/relationships/image" Target="../media/image115.png"/><Relationship Id="rId82" Type="http://schemas.openxmlformats.org/officeDocument/2006/relationships/customXml" Target="../ink/ink112.xml"/><Relationship Id="rId199" Type="http://schemas.openxmlformats.org/officeDocument/2006/relationships/image" Target="../media/image184.png"/><Relationship Id="rId203" Type="http://schemas.openxmlformats.org/officeDocument/2006/relationships/image" Target="../media/image186.png"/><Relationship Id="rId19" Type="http://schemas.openxmlformats.org/officeDocument/2006/relationships/image" Target="../media/image94.png"/><Relationship Id="rId224" Type="http://schemas.openxmlformats.org/officeDocument/2006/relationships/customXml" Target="../ink/ink183.xml"/><Relationship Id="rId245" Type="http://schemas.openxmlformats.org/officeDocument/2006/relationships/image" Target="../media/image207.png"/><Relationship Id="rId266" Type="http://schemas.openxmlformats.org/officeDocument/2006/relationships/customXml" Target="../ink/ink204.xml"/><Relationship Id="rId287" Type="http://schemas.openxmlformats.org/officeDocument/2006/relationships/image" Target="../media/image228.png"/><Relationship Id="rId30" Type="http://schemas.openxmlformats.org/officeDocument/2006/relationships/customXml" Target="../ink/ink86.xml"/><Relationship Id="rId105" Type="http://schemas.openxmlformats.org/officeDocument/2006/relationships/image" Target="../media/image137.png"/><Relationship Id="rId126" Type="http://schemas.openxmlformats.org/officeDocument/2006/relationships/customXml" Target="../ink/ink134.xml"/><Relationship Id="rId147" Type="http://schemas.openxmlformats.org/officeDocument/2006/relationships/image" Target="../media/image158.png"/><Relationship Id="rId168" Type="http://schemas.openxmlformats.org/officeDocument/2006/relationships/customXml" Target="../ink/ink155.xml"/><Relationship Id="rId51" Type="http://schemas.openxmlformats.org/officeDocument/2006/relationships/image" Target="../media/image110.png"/><Relationship Id="rId72" Type="http://schemas.openxmlformats.org/officeDocument/2006/relationships/customXml" Target="../ink/ink107.xml"/><Relationship Id="rId93" Type="http://schemas.openxmlformats.org/officeDocument/2006/relationships/image" Target="../media/image131.png"/><Relationship Id="rId189" Type="http://schemas.openxmlformats.org/officeDocument/2006/relationships/image" Target="../media/image179.png"/><Relationship Id="rId3" Type="http://schemas.openxmlformats.org/officeDocument/2006/relationships/image" Target="../media/image86.png"/><Relationship Id="rId214" Type="http://schemas.openxmlformats.org/officeDocument/2006/relationships/customXml" Target="../ink/ink178.xml"/><Relationship Id="rId235" Type="http://schemas.openxmlformats.org/officeDocument/2006/relationships/image" Target="../media/image202.png"/><Relationship Id="rId256" Type="http://schemas.openxmlformats.org/officeDocument/2006/relationships/customXml" Target="../ink/ink199.xml"/><Relationship Id="rId277" Type="http://schemas.openxmlformats.org/officeDocument/2006/relationships/image" Target="../media/image223.png"/><Relationship Id="rId298" Type="http://schemas.openxmlformats.org/officeDocument/2006/relationships/customXml" Target="../ink/ink220.xml"/><Relationship Id="rId116" Type="http://schemas.openxmlformats.org/officeDocument/2006/relationships/customXml" Target="../ink/ink129.xml"/><Relationship Id="rId137" Type="http://schemas.openxmlformats.org/officeDocument/2006/relationships/image" Target="../media/image153.png"/><Relationship Id="rId158" Type="http://schemas.openxmlformats.org/officeDocument/2006/relationships/customXml" Target="../ink/ink150.xml"/><Relationship Id="rId302" Type="http://schemas.openxmlformats.org/officeDocument/2006/relationships/customXml" Target="../ink/ink222.xml"/><Relationship Id="rId20" Type="http://schemas.openxmlformats.org/officeDocument/2006/relationships/customXml" Target="../ink/ink81.xml"/><Relationship Id="rId41" Type="http://schemas.openxmlformats.org/officeDocument/2006/relationships/image" Target="../media/image105.png"/><Relationship Id="rId62" Type="http://schemas.openxmlformats.org/officeDocument/2006/relationships/customXml" Target="../ink/ink102.xml"/><Relationship Id="rId83" Type="http://schemas.openxmlformats.org/officeDocument/2006/relationships/image" Target="../media/image126.png"/><Relationship Id="rId179" Type="http://schemas.openxmlformats.org/officeDocument/2006/relationships/image" Target="../media/image174.png"/><Relationship Id="rId190" Type="http://schemas.openxmlformats.org/officeDocument/2006/relationships/customXml" Target="../ink/ink166.xml"/><Relationship Id="rId204" Type="http://schemas.openxmlformats.org/officeDocument/2006/relationships/customXml" Target="../ink/ink173.xml"/><Relationship Id="rId225" Type="http://schemas.openxmlformats.org/officeDocument/2006/relationships/image" Target="../media/image197.png"/><Relationship Id="rId246" Type="http://schemas.openxmlformats.org/officeDocument/2006/relationships/customXml" Target="../ink/ink194.xml"/><Relationship Id="rId267" Type="http://schemas.openxmlformats.org/officeDocument/2006/relationships/image" Target="../media/image218.png"/><Relationship Id="rId288" Type="http://schemas.openxmlformats.org/officeDocument/2006/relationships/customXml" Target="../ink/ink215.xml"/><Relationship Id="rId106" Type="http://schemas.openxmlformats.org/officeDocument/2006/relationships/customXml" Target="../ink/ink124.xml"/><Relationship Id="rId127" Type="http://schemas.openxmlformats.org/officeDocument/2006/relationships/image" Target="../media/image148.png"/><Relationship Id="rId10" Type="http://schemas.openxmlformats.org/officeDocument/2006/relationships/customXml" Target="../ink/ink76.xml"/><Relationship Id="rId31" Type="http://schemas.openxmlformats.org/officeDocument/2006/relationships/image" Target="../media/image100.png"/><Relationship Id="rId52" Type="http://schemas.openxmlformats.org/officeDocument/2006/relationships/customXml" Target="../ink/ink97.xml"/><Relationship Id="rId73" Type="http://schemas.openxmlformats.org/officeDocument/2006/relationships/image" Target="../media/image121.png"/><Relationship Id="rId94" Type="http://schemas.openxmlformats.org/officeDocument/2006/relationships/customXml" Target="../ink/ink118.xml"/><Relationship Id="rId148" Type="http://schemas.openxmlformats.org/officeDocument/2006/relationships/customXml" Target="../ink/ink145.xml"/><Relationship Id="rId169" Type="http://schemas.openxmlformats.org/officeDocument/2006/relationships/image" Target="../media/image169.png"/><Relationship Id="rId4" Type="http://schemas.openxmlformats.org/officeDocument/2006/relationships/customXml" Target="../ink/ink73.xml"/><Relationship Id="rId180" Type="http://schemas.openxmlformats.org/officeDocument/2006/relationships/customXml" Target="../ink/ink161.xml"/><Relationship Id="rId215" Type="http://schemas.openxmlformats.org/officeDocument/2006/relationships/image" Target="../media/image192.png"/><Relationship Id="rId236" Type="http://schemas.openxmlformats.org/officeDocument/2006/relationships/customXml" Target="../ink/ink189.xml"/><Relationship Id="rId257" Type="http://schemas.openxmlformats.org/officeDocument/2006/relationships/image" Target="../media/image213.png"/><Relationship Id="rId278" Type="http://schemas.openxmlformats.org/officeDocument/2006/relationships/customXml" Target="../ink/ink210.xml"/><Relationship Id="rId303" Type="http://schemas.openxmlformats.org/officeDocument/2006/relationships/image" Target="../media/image236.png"/><Relationship Id="rId42" Type="http://schemas.openxmlformats.org/officeDocument/2006/relationships/customXml" Target="../ink/ink92.xml"/><Relationship Id="rId84" Type="http://schemas.openxmlformats.org/officeDocument/2006/relationships/customXml" Target="../ink/ink113.xml"/><Relationship Id="rId138" Type="http://schemas.openxmlformats.org/officeDocument/2006/relationships/customXml" Target="../ink/ink140.xml"/><Relationship Id="rId191" Type="http://schemas.openxmlformats.org/officeDocument/2006/relationships/image" Target="../media/image180.png"/><Relationship Id="rId205" Type="http://schemas.openxmlformats.org/officeDocument/2006/relationships/image" Target="../media/image187.png"/><Relationship Id="rId247" Type="http://schemas.openxmlformats.org/officeDocument/2006/relationships/image" Target="../media/image208.png"/><Relationship Id="rId107" Type="http://schemas.openxmlformats.org/officeDocument/2006/relationships/image" Target="../media/image138.png"/><Relationship Id="rId289" Type="http://schemas.openxmlformats.org/officeDocument/2006/relationships/image" Target="../media/image229.png"/><Relationship Id="rId11" Type="http://schemas.openxmlformats.org/officeDocument/2006/relationships/image" Target="../media/image90.png"/><Relationship Id="rId53" Type="http://schemas.openxmlformats.org/officeDocument/2006/relationships/image" Target="../media/image111.png"/><Relationship Id="rId149" Type="http://schemas.openxmlformats.org/officeDocument/2006/relationships/image" Target="../media/image159.png"/><Relationship Id="rId95" Type="http://schemas.openxmlformats.org/officeDocument/2006/relationships/image" Target="../media/image132.png"/><Relationship Id="rId160" Type="http://schemas.openxmlformats.org/officeDocument/2006/relationships/customXml" Target="../ink/ink151.xml"/><Relationship Id="rId216" Type="http://schemas.openxmlformats.org/officeDocument/2006/relationships/customXml" Target="../ink/ink179.xml"/><Relationship Id="rId258" Type="http://schemas.openxmlformats.org/officeDocument/2006/relationships/customXml" Target="../ink/ink200.xml"/><Relationship Id="rId22" Type="http://schemas.openxmlformats.org/officeDocument/2006/relationships/customXml" Target="../ink/ink82.xml"/><Relationship Id="rId64" Type="http://schemas.openxmlformats.org/officeDocument/2006/relationships/customXml" Target="../ink/ink103.xml"/><Relationship Id="rId118" Type="http://schemas.openxmlformats.org/officeDocument/2006/relationships/customXml" Target="../ink/ink130.xml"/><Relationship Id="rId171" Type="http://schemas.openxmlformats.org/officeDocument/2006/relationships/image" Target="../media/image170.png"/><Relationship Id="rId227" Type="http://schemas.openxmlformats.org/officeDocument/2006/relationships/image" Target="../media/image198.png"/><Relationship Id="rId269" Type="http://schemas.openxmlformats.org/officeDocument/2006/relationships/image" Target="../media/image219.png"/><Relationship Id="rId33" Type="http://schemas.openxmlformats.org/officeDocument/2006/relationships/image" Target="../media/image101.png"/><Relationship Id="rId129" Type="http://schemas.openxmlformats.org/officeDocument/2006/relationships/image" Target="../media/image149.png"/><Relationship Id="rId280" Type="http://schemas.openxmlformats.org/officeDocument/2006/relationships/customXml" Target="../ink/ink211.xml"/><Relationship Id="rId75" Type="http://schemas.openxmlformats.org/officeDocument/2006/relationships/image" Target="../media/image122.png"/><Relationship Id="rId140" Type="http://schemas.openxmlformats.org/officeDocument/2006/relationships/customXml" Target="../ink/ink141.xml"/><Relationship Id="rId182" Type="http://schemas.openxmlformats.org/officeDocument/2006/relationships/customXml" Target="../ink/ink162.xml"/><Relationship Id="rId6" Type="http://schemas.openxmlformats.org/officeDocument/2006/relationships/customXml" Target="../ink/ink74.xml"/><Relationship Id="rId238" Type="http://schemas.openxmlformats.org/officeDocument/2006/relationships/customXml" Target="../ink/ink1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ignature_weapon" TargetMode="External"/><Relationship Id="rId7" Type="http://schemas.openxmlformats.org/officeDocument/2006/relationships/image" Target="../media/image7.jpeg"/><Relationship Id="rId2" Type="http://schemas.openxmlformats.org/officeDocument/2006/relationships/hyperlink" Target="https://en.wikipedia.org/wiki/Orange_(colour)" TargetMode="Externa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en.wikipedia.org/wiki/Nunchaku" TargetMode="External"/></Relationships>
</file>

<file path=ppt/slides/_rels/slide3.xml.rels><?xml version="1.0" encoding="UTF-8" standalone="yes"?>
<Relationships xmlns="http://schemas.openxmlformats.org/package/2006/relationships"><Relationship Id="rId117" Type="http://schemas.openxmlformats.org/officeDocument/2006/relationships/image" Target="../media/image65.png"/><Relationship Id="rId21" Type="http://schemas.openxmlformats.org/officeDocument/2006/relationships/image" Target="../media/image17.png"/><Relationship Id="rId42" Type="http://schemas.openxmlformats.org/officeDocument/2006/relationships/customXml" Target="../ink/ink21.xml"/><Relationship Id="rId63" Type="http://schemas.openxmlformats.org/officeDocument/2006/relationships/image" Target="../media/image38.png"/><Relationship Id="rId84" Type="http://schemas.openxmlformats.org/officeDocument/2006/relationships/customXml" Target="../ink/ink42.xml"/><Relationship Id="rId138" Type="http://schemas.openxmlformats.org/officeDocument/2006/relationships/customXml" Target="../ink/ink69.xml"/><Relationship Id="rId107" Type="http://schemas.openxmlformats.org/officeDocument/2006/relationships/image" Target="../media/image60.png"/><Relationship Id="rId11" Type="http://schemas.openxmlformats.org/officeDocument/2006/relationships/image" Target="../media/image12.png"/><Relationship Id="rId32" Type="http://schemas.openxmlformats.org/officeDocument/2006/relationships/customXml" Target="../ink/ink16.xml"/><Relationship Id="rId37" Type="http://schemas.openxmlformats.org/officeDocument/2006/relationships/image" Target="../media/image25.png"/><Relationship Id="rId53" Type="http://schemas.openxmlformats.org/officeDocument/2006/relationships/image" Target="../media/image33.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6.png"/><Relationship Id="rId102" Type="http://schemas.openxmlformats.org/officeDocument/2006/relationships/customXml" Target="../ink/ink51.xml"/><Relationship Id="rId123" Type="http://schemas.openxmlformats.org/officeDocument/2006/relationships/image" Target="../media/image68.png"/><Relationship Id="rId128" Type="http://schemas.openxmlformats.org/officeDocument/2006/relationships/customXml" Target="../ink/ink64.xml"/><Relationship Id="rId5" Type="http://schemas.openxmlformats.org/officeDocument/2006/relationships/image" Target="../media/image9.png"/><Relationship Id="rId90" Type="http://schemas.openxmlformats.org/officeDocument/2006/relationships/customXml" Target="../ink/ink45.xml"/><Relationship Id="rId95" Type="http://schemas.openxmlformats.org/officeDocument/2006/relationships/image" Target="../media/image54.png"/><Relationship Id="rId22" Type="http://schemas.openxmlformats.org/officeDocument/2006/relationships/customXml" Target="../ink/ink11.xml"/><Relationship Id="rId27" Type="http://schemas.openxmlformats.org/officeDocument/2006/relationships/image" Target="../media/image20.png"/><Relationship Id="rId43" Type="http://schemas.openxmlformats.org/officeDocument/2006/relationships/image" Target="../media/image28.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41.png"/><Relationship Id="rId113" Type="http://schemas.openxmlformats.org/officeDocument/2006/relationships/image" Target="../media/image63.png"/><Relationship Id="rId118" Type="http://schemas.openxmlformats.org/officeDocument/2006/relationships/customXml" Target="../ink/ink59.xml"/><Relationship Id="rId134" Type="http://schemas.openxmlformats.org/officeDocument/2006/relationships/customXml" Target="../ink/ink67.xml"/><Relationship Id="rId139" Type="http://schemas.openxmlformats.org/officeDocument/2006/relationships/image" Target="../media/image76.png"/><Relationship Id="rId80" Type="http://schemas.openxmlformats.org/officeDocument/2006/relationships/customXml" Target="../ink/ink40.xml"/><Relationship Id="rId85" Type="http://schemas.openxmlformats.org/officeDocument/2006/relationships/image" Target="../media/image49.png"/><Relationship Id="rId12" Type="http://schemas.openxmlformats.org/officeDocument/2006/relationships/customXml" Target="../ink/ink6.xml"/><Relationship Id="rId17"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customXml" Target="../ink/ink19.xml"/><Relationship Id="rId59" Type="http://schemas.openxmlformats.org/officeDocument/2006/relationships/image" Target="../media/image36.png"/><Relationship Id="rId103" Type="http://schemas.openxmlformats.org/officeDocument/2006/relationships/image" Target="../media/image58.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71.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44.png"/><Relationship Id="rId91" Type="http://schemas.openxmlformats.org/officeDocument/2006/relationships/image" Target="../media/image52.png"/><Relationship Id="rId96" Type="http://schemas.openxmlformats.org/officeDocument/2006/relationships/customXml" Target="../ink/ink48.xml"/><Relationship Id="rId140" Type="http://schemas.openxmlformats.org/officeDocument/2006/relationships/customXml" Target="../ink/ink70.xml"/><Relationship Id="rId1" Type="http://schemas.openxmlformats.org/officeDocument/2006/relationships/slideLayout" Target="../slideLayouts/slideLayout6.xml"/><Relationship Id="rId6" Type="http://schemas.openxmlformats.org/officeDocument/2006/relationships/customXml" Target="../ink/ink3.xml"/><Relationship Id="rId23" Type="http://schemas.openxmlformats.org/officeDocument/2006/relationships/image" Target="../media/image18.png"/><Relationship Id="rId28" Type="http://schemas.openxmlformats.org/officeDocument/2006/relationships/customXml" Target="../ink/ink14.xml"/><Relationship Id="rId49" Type="http://schemas.openxmlformats.org/officeDocument/2006/relationships/image" Target="../media/image31.png"/><Relationship Id="rId114" Type="http://schemas.openxmlformats.org/officeDocument/2006/relationships/customXml" Target="../ink/ink57.xml"/><Relationship Id="rId119" Type="http://schemas.openxmlformats.org/officeDocument/2006/relationships/image" Target="../media/image66.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9.png"/><Relationship Id="rId81" Type="http://schemas.openxmlformats.org/officeDocument/2006/relationships/image" Target="../media/image47.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74.png"/><Relationship Id="rId13" Type="http://schemas.openxmlformats.org/officeDocument/2006/relationships/image" Target="../media/image13.png"/><Relationship Id="rId18" Type="http://schemas.openxmlformats.org/officeDocument/2006/relationships/customXml" Target="../ink/ink9.xml"/><Relationship Id="rId39" Type="http://schemas.openxmlformats.org/officeDocument/2006/relationships/image" Target="../media/image26.png"/><Relationship Id="rId109" Type="http://schemas.openxmlformats.org/officeDocument/2006/relationships/image" Target="../media/image61.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4.png"/><Relationship Id="rId76" Type="http://schemas.openxmlformats.org/officeDocument/2006/relationships/customXml" Target="../ink/ink38.xml"/><Relationship Id="rId97" Type="http://schemas.openxmlformats.org/officeDocument/2006/relationships/image" Target="../media/image55.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9.png"/><Relationship Id="rId141" Type="http://schemas.openxmlformats.org/officeDocument/2006/relationships/image" Target="../media/image77.png"/><Relationship Id="rId7" Type="http://schemas.openxmlformats.org/officeDocument/2006/relationships/image" Target="../media/image10.png"/><Relationship Id="rId71" Type="http://schemas.openxmlformats.org/officeDocument/2006/relationships/image" Target="../media/image42.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21.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9.png"/><Relationship Id="rId66" Type="http://schemas.openxmlformats.org/officeDocument/2006/relationships/customXml" Target="../ink/ink33.xml"/><Relationship Id="rId87" Type="http://schemas.openxmlformats.org/officeDocument/2006/relationships/image" Target="../media/image50.png"/><Relationship Id="rId110" Type="http://schemas.openxmlformats.org/officeDocument/2006/relationships/customXml" Target="../ink/ink55.xml"/><Relationship Id="rId115" Type="http://schemas.openxmlformats.org/officeDocument/2006/relationships/image" Target="../media/image64.png"/><Relationship Id="rId131" Type="http://schemas.openxmlformats.org/officeDocument/2006/relationships/image" Target="../media/image72.png"/><Relationship Id="rId136" Type="http://schemas.openxmlformats.org/officeDocument/2006/relationships/customXml" Target="../ink/ink68.xml"/><Relationship Id="rId61" Type="http://schemas.openxmlformats.org/officeDocument/2006/relationships/image" Target="../media/image37.png"/><Relationship Id="rId82" Type="http://schemas.openxmlformats.org/officeDocument/2006/relationships/customXml" Target="../ink/ink41.xml"/><Relationship Id="rId19" Type="http://schemas.openxmlformats.org/officeDocument/2006/relationships/image" Target="../media/image16.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24.png"/><Relationship Id="rId56" Type="http://schemas.openxmlformats.org/officeDocument/2006/relationships/customXml" Target="../ink/ink28.xml"/><Relationship Id="rId77" Type="http://schemas.openxmlformats.org/officeDocument/2006/relationships/image" Target="../media/image45.png"/><Relationship Id="rId100" Type="http://schemas.openxmlformats.org/officeDocument/2006/relationships/customXml" Target="../ink/ink50.xml"/><Relationship Id="rId105" Type="http://schemas.openxmlformats.org/officeDocument/2006/relationships/image" Target="../media/image59.png"/><Relationship Id="rId126" Type="http://schemas.openxmlformats.org/officeDocument/2006/relationships/customXml" Target="../ink/ink63.xml"/><Relationship Id="rId8" Type="http://schemas.openxmlformats.org/officeDocument/2006/relationships/customXml" Target="../ink/ink4.xml"/><Relationship Id="rId51" Type="http://schemas.openxmlformats.org/officeDocument/2006/relationships/image" Target="../media/image32.png"/><Relationship Id="rId72" Type="http://schemas.openxmlformats.org/officeDocument/2006/relationships/customXml" Target="../ink/ink36.xml"/><Relationship Id="rId93" Type="http://schemas.openxmlformats.org/officeDocument/2006/relationships/image" Target="../media/image53.png"/><Relationship Id="rId98" Type="http://schemas.openxmlformats.org/officeDocument/2006/relationships/customXml" Target="../ink/ink49.xml"/><Relationship Id="rId121" Type="http://schemas.openxmlformats.org/officeDocument/2006/relationships/image" Target="../media/image67.png"/><Relationship Id="rId142" Type="http://schemas.openxmlformats.org/officeDocument/2006/relationships/customXml" Target="../ink/ink71.xml"/><Relationship Id="rId3" Type="http://schemas.openxmlformats.org/officeDocument/2006/relationships/image" Target="../media/image8.png"/><Relationship Id="rId25" Type="http://schemas.openxmlformats.org/officeDocument/2006/relationships/image" Target="../media/image19.png"/><Relationship Id="rId46" Type="http://schemas.openxmlformats.org/officeDocument/2006/relationships/customXml" Target="../ink/ink23.xml"/><Relationship Id="rId67" Type="http://schemas.openxmlformats.org/officeDocument/2006/relationships/image" Target="../media/image40.png"/><Relationship Id="rId116" Type="http://schemas.openxmlformats.org/officeDocument/2006/relationships/customXml" Target="../ink/ink58.xml"/><Relationship Id="rId137" Type="http://schemas.openxmlformats.org/officeDocument/2006/relationships/image" Target="../media/image75.png"/><Relationship Id="rId20" Type="http://schemas.openxmlformats.org/officeDocument/2006/relationships/customXml" Target="../ink/ink10.xml"/><Relationship Id="rId41" Type="http://schemas.openxmlformats.org/officeDocument/2006/relationships/image" Target="../media/image27.png"/><Relationship Id="rId62" Type="http://schemas.openxmlformats.org/officeDocument/2006/relationships/customXml" Target="../ink/ink31.xml"/><Relationship Id="rId83" Type="http://schemas.openxmlformats.org/officeDocument/2006/relationships/image" Target="../media/image48.png"/><Relationship Id="rId88" Type="http://schemas.openxmlformats.org/officeDocument/2006/relationships/customXml" Target="../ink/ink44.xml"/><Relationship Id="rId111" Type="http://schemas.openxmlformats.org/officeDocument/2006/relationships/image" Target="../media/image62.png"/><Relationship Id="rId132" Type="http://schemas.openxmlformats.org/officeDocument/2006/relationships/customXml" Target="../ink/ink66.xml"/><Relationship Id="rId15" Type="http://schemas.openxmlformats.org/officeDocument/2006/relationships/image" Target="../media/image14.png"/><Relationship Id="rId36" Type="http://schemas.openxmlformats.org/officeDocument/2006/relationships/customXml" Target="../ink/ink18.xml"/><Relationship Id="rId57" Type="http://schemas.openxmlformats.org/officeDocument/2006/relationships/image" Target="../media/image35.png"/><Relationship Id="rId106" Type="http://schemas.openxmlformats.org/officeDocument/2006/relationships/customXml" Target="../ink/ink53.xml"/><Relationship Id="rId127" Type="http://schemas.openxmlformats.org/officeDocument/2006/relationships/image" Target="../media/image70.png"/><Relationship Id="rId10" Type="http://schemas.openxmlformats.org/officeDocument/2006/relationships/customXml" Target="../ink/ink5.xml"/><Relationship Id="rId31" Type="http://schemas.openxmlformats.org/officeDocument/2006/relationships/image" Target="../media/image22.png"/><Relationship Id="rId52" Type="http://schemas.openxmlformats.org/officeDocument/2006/relationships/customXml" Target="../ink/ink26.xml"/><Relationship Id="rId73" Type="http://schemas.openxmlformats.org/officeDocument/2006/relationships/image" Target="../media/image43.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6.png"/><Relationship Id="rId101" Type="http://schemas.openxmlformats.org/officeDocument/2006/relationships/image" Target="../media/image57.png"/><Relationship Id="rId122" Type="http://schemas.openxmlformats.org/officeDocument/2006/relationships/customXml" Target="../ink/ink61.xml"/><Relationship Id="rId143" Type="http://schemas.openxmlformats.org/officeDocument/2006/relationships/image" Target="../media/image78.png"/><Relationship Id="rId4" Type="http://schemas.openxmlformats.org/officeDocument/2006/relationships/customXml" Target="../ink/ink2.xml"/><Relationship Id="rId9" Type="http://schemas.openxmlformats.org/officeDocument/2006/relationships/image" Target="../media/image11.png"/><Relationship Id="rId26" Type="http://schemas.openxmlformats.org/officeDocument/2006/relationships/customXml" Target="../ink/ink13.xml"/><Relationship Id="rId47" Type="http://schemas.openxmlformats.org/officeDocument/2006/relationships/image" Target="../media/image30.png"/><Relationship Id="rId68" Type="http://schemas.openxmlformats.org/officeDocument/2006/relationships/customXml" Target="../ink/ink34.xml"/><Relationship Id="rId89" Type="http://schemas.openxmlformats.org/officeDocument/2006/relationships/image" Target="../media/image51.png"/><Relationship Id="rId112" Type="http://schemas.openxmlformats.org/officeDocument/2006/relationships/customXml" Target="../ink/ink56.xml"/><Relationship Id="rId133" Type="http://schemas.openxmlformats.org/officeDocument/2006/relationships/image" Target="../media/image73.png"/><Relationship Id="rId16" Type="http://schemas.openxmlformats.org/officeDocument/2006/relationships/customXml" Target="../ink/ink8.xml"/></Relationships>
</file>

<file path=ppt/slides/_rels/slide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41567-4F84-2036-AC7C-C8ABA0E249EE}"/>
              </a:ext>
            </a:extLst>
          </p:cNvPr>
          <p:cNvSpPr>
            <a:spLocks noGrp="1"/>
          </p:cNvSpPr>
          <p:nvPr>
            <p:ph type="ctrTitle"/>
          </p:nvPr>
        </p:nvSpPr>
        <p:spPr/>
        <p:txBody>
          <a:bodyPr/>
          <a:lstStyle/>
          <a:p>
            <a:pPr algn="ctr"/>
            <a:r>
              <a:rPr lang="en-US" dirty="0"/>
              <a:t>MICHELANGELO</a:t>
            </a:r>
            <a:endParaRPr lang="el-GR" dirty="0"/>
          </a:p>
        </p:txBody>
      </p:sp>
      <p:sp>
        <p:nvSpPr>
          <p:cNvPr id="3" name="Υπότιτλος 2">
            <a:extLst>
              <a:ext uri="{FF2B5EF4-FFF2-40B4-BE49-F238E27FC236}">
                <a16:creationId xmlns:a16="http://schemas.microsoft.com/office/drawing/2014/main" id="{E31230A7-272F-8CC3-08B7-2DF88656B483}"/>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3895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C8AC6B-6721-DC88-30BD-A96006E3758A}"/>
              </a:ext>
            </a:extLst>
          </p:cNvPr>
          <p:cNvSpPr>
            <a:spLocks noGrp="1"/>
          </p:cNvSpPr>
          <p:nvPr>
            <p:ph type="title"/>
          </p:nvPr>
        </p:nvSpPr>
        <p:spPr>
          <a:xfrm>
            <a:off x="8612393" y="162261"/>
            <a:ext cx="3200400" cy="1280160"/>
          </a:xfrm>
        </p:spPr>
        <p:txBody>
          <a:bodyPr/>
          <a:lstStyle/>
          <a:p>
            <a:pPr algn="ctr"/>
            <a:r>
              <a:rPr lang="el-GR" dirty="0" err="1"/>
              <a:t>Τελη</a:t>
            </a:r>
            <a:r>
              <a:rPr lang="el-GR" dirty="0"/>
              <a:t> </a:t>
            </a:r>
            <a:r>
              <a:rPr lang="el-GR" dirty="0" err="1"/>
              <a:t>τησ</a:t>
            </a:r>
            <a:r>
              <a:rPr lang="el-GR" dirty="0"/>
              <a:t> </a:t>
            </a:r>
            <a:r>
              <a:rPr lang="el-GR" dirty="0" err="1"/>
              <a:t>ζωησ</a:t>
            </a:r>
            <a:r>
              <a:rPr lang="el-GR" dirty="0"/>
              <a:t> του</a:t>
            </a:r>
          </a:p>
        </p:txBody>
      </p:sp>
      <p:sp>
        <p:nvSpPr>
          <p:cNvPr id="4" name="Θέση κειμένου 3">
            <a:extLst>
              <a:ext uri="{FF2B5EF4-FFF2-40B4-BE49-F238E27FC236}">
                <a16:creationId xmlns:a16="http://schemas.microsoft.com/office/drawing/2014/main" id="{90BAFC08-73C2-CA5D-1764-CBE0A236ADF9}"/>
              </a:ext>
            </a:extLst>
          </p:cNvPr>
          <p:cNvSpPr>
            <a:spLocks noGrp="1"/>
          </p:cNvSpPr>
          <p:nvPr>
            <p:ph type="body" sz="half" idx="2"/>
          </p:nvPr>
        </p:nvSpPr>
        <p:spPr>
          <a:xfrm>
            <a:off x="8612393" y="1714947"/>
            <a:ext cx="3200400" cy="4551381"/>
          </a:xfrm>
        </p:spPr>
        <p:txBody>
          <a:bodyPr>
            <a:noAutofit/>
          </a:bodyPr>
          <a:lstStyle/>
          <a:p>
            <a:r>
              <a:rPr lang="el-GR" sz="1600" b="0" i="0" dirty="0">
                <a:solidFill>
                  <a:srgbClr val="202122"/>
                </a:solidFill>
                <a:effectLst/>
                <a:latin typeface="Arial" panose="020B0604020202020204" pitchFamily="34" charset="0"/>
              </a:rPr>
              <a:t>Πέθανε στις 18 Φεβρουαρίου του 1564. Σύμφωνα με τον </a:t>
            </a:r>
            <a:r>
              <a:rPr lang="el-GR" sz="1600" b="0" i="0" dirty="0" err="1">
                <a:solidFill>
                  <a:srgbClr val="202122"/>
                </a:solidFill>
                <a:effectLst/>
                <a:latin typeface="Arial" panose="020B0604020202020204" pitchFamily="34" charset="0"/>
              </a:rPr>
              <a:t>Βαζάρι</a:t>
            </a:r>
            <a:r>
              <a:rPr lang="el-GR" sz="1600" b="0" i="0" dirty="0">
                <a:solidFill>
                  <a:srgbClr val="202122"/>
                </a:solidFill>
                <a:effectLst/>
                <a:latin typeface="Arial" panose="020B0604020202020204" pitchFamily="34" charset="0"/>
              </a:rPr>
              <a:t>, διατύπωσε τη διαθήκη του λέγοντας πως αφήνει "</a:t>
            </a:r>
            <a:r>
              <a:rPr lang="el-GR" sz="1600" b="0" i="1" dirty="0">
                <a:solidFill>
                  <a:srgbClr val="202122"/>
                </a:solidFill>
                <a:effectLst/>
                <a:latin typeface="Arial" panose="020B0604020202020204" pitchFamily="34" charset="0"/>
              </a:rPr>
              <a:t>την ψυχή του στο Θεό, το σώμα του στη γη και τα υλικά αγαθά στους πιο κοντινούς συγγενείς</a:t>
            </a:r>
            <a:r>
              <a:rPr lang="el-GR" sz="1600" b="0" i="0" dirty="0">
                <a:solidFill>
                  <a:srgbClr val="202122"/>
                </a:solidFill>
                <a:effectLst/>
                <a:latin typeface="Arial" panose="020B0604020202020204" pitchFamily="34" charset="0"/>
              </a:rPr>
              <a:t>". Η σορός του εναποτέθηκε σε μία σαρκοφάγο στην Εκκλησία των Αγίων Αποστόλων στη Ρώμη, αλλά μετά από λίγες ημέρες, ο ανιψιός του, </a:t>
            </a:r>
            <a:r>
              <a:rPr lang="el-GR" sz="1600" b="0" i="0" dirty="0" err="1">
                <a:solidFill>
                  <a:srgbClr val="202122"/>
                </a:solidFill>
                <a:effectLst/>
                <a:latin typeface="Arial" panose="020B0604020202020204" pitchFamily="34" charset="0"/>
              </a:rPr>
              <a:t>Λιονάρντο</a:t>
            </a:r>
            <a:r>
              <a:rPr lang="el-GR" sz="1600" b="0" i="0" dirty="0">
                <a:solidFill>
                  <a:srgbClr val="202122"/>
                </a:solidFill>
                <a:effectLst/>
                <a:latin typeface="Arial" panose="020B0604020202020204" pitchFamily="34" charset="0"/>
              </a:rPr>
              <a:t> </a:t>
            </a:r>
            <a:r>
              <a:rPr lang="el-GR" sz="1600" b="0" i="0" dirty="0" err="1">
                <a:solidFill>
                  <a:srgbClr val="202122"/>
                </a:solidFill>
                <a:effectLst/>
                <a:latin typeface="Arial" panose="020B0604020202020204" pitchFamily="34" charset="0"/>
              </a:rPr>
              <a:t>Μπουανόρι</a:t>
            </a:r>
            <a:r>
              <a:rPr lang="el-GR" sz="1600" b="0" i="0" dirty="0">
                <a:solidFill>
                  <a:srgbClr val="202122"/>
                </a:solidFill>
                <a:effectLst/>
                <a:latin typeface="Arial" panose="020B0604020202020204" pitchFamily="34" charset="0"/>
              </a:rPr>
              <a:t>, οργάνωσε την κλοπή της, μεταφέροντας το λείψανο στην Βασιλική της </a:t>
            </a:r>
            <a:r>
              <a:rPr lang="el-GR" sz="1600" b="0" i="1" dirty="0" err="1">
                <a:solidFill>
                  <a:srgbClr val="202122"/>
                </a:solidFill>
                <a:effectLst/>
                <a:latin typeface="Arial" panose="020B0604020202020204" pitchFamily="34" charset="0"/>
              </a:rPr>
              <a:t>Santa</a:t>
            </a:r>
            <a:r>
              <a:rPr lang="el-GR" sz="1600" b="0" i="1" dirty="0">
                <a:solidFill>
                  <a:srgbClr val="202122"/>
                </a:solidFill>
                <a:effectLst/>
                <a:latin typeface="Arial" panose="020B0604020202020204" pitchFamily="34" charset="0"/>
              </a:rPr>
              <a:t> </a:t>
            </a:r>
            <a:r>
              <a:rPr lang="el-GR" sz="1600" b="0" i="1" dirty="0" err="1">
                <a:solidFill>
                  <a:srgbClr val="202122"/>
                </a:solidFill>
                <a:effectLst/>
                <a:latin typeface="Arial" panose="020B0604020202020204" pitchFamily="34" charset="0"/>
              </a:rPr>
              <a:t>Croce</a:t>
            </a:r>
            <a:r>
              <a:rPr lang="el-GR" sz="1600" b="0" i="0" dirty="0">
                <a:solidFill>
                  <a:srgbClr val="202122"/>
                </a:solidFill>
                <a:effectLst/>
                <a:latin typeface="Arial" panose="020B0604020202020204" pitchFamily="34" charset="0"/>
              </a:rPr>
              <a:t> της Φλωρεντίας, εκπληρώνοντας σχετική επιθυμία του ίδιου του Μιχαήλ Άγγελου.</a:t>
            </a:r>
            <a:br>
              <a:rPr lang="el-GR" sz="1600" dirty="0"/>
            </a:br>
            <a:br>
              <a:rPr lang="el-GR" sz="1600" dirty="0"/>
            </a:br>
            <a:endParaRPr lang="el-GR" sz="1600" dirty="0"/>
          </a:p>
        </p:txBody>
      </p:sp>
      <p:pic>
        <p:nvPicPr>
          <p:cNvPr id="9218" name="Picture 2">
            <a:extLst>
              <a:ext uri="{FF2B5EF4-FFF2-40B4-BE49-F238E27FC236}">
                <a16:creationId xmlns:a16="http://schemas.microsoft.com/office/drawing/2014/main" id="{C0832696-837B-99AF-9993-862608635D5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445" r="8445"/>
          <a:stretch>
            <a:fillRect/>
          </a:stretch>
        </p:blipFill>
        <p:spPr bwMode="auto">
          <a:xfrm>
            <a:off x="125506" y="3335767"/>
            <a:ext cx="407894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3274B78E-310F-C09A-7F6B-3C0DB2AFA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376" y="93233"/>
            <a:ext cx="3943259" cy="300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23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250645-84F6-E072-3BF3-BFEF5FBBCAD0}"/>
              </a:ext>
            </a:extLst>
          </p:cNvPr>
          <p:cNvSpPr>
            <a:spLocks noGrp="1"/>
          </p:cNvSpPr>
          <p:nvPr>
            <p:ph type="title"/>
          </p:nvPr>
        </p:nvSpPr>
        <p:spPr>
          <a:xfrm>
            <a:off x="1066800" y="2624328"/>
            <a:ext cx="10058400" cy="1609344"/>
          </a:xfrm>
        </p:spPr>
        <p:txBody>
          <a:bodyPr>
            <a:normAutofit/>
          </a:bodyPr>
          <a:lstStyle/>
          <a:p>
            <a:pPr algn="ctr"/>
            <a:r>
              <a:rPr lang="el-GR" sz="9600" dirty="0" err="1"/>
              <a:t>τελοσ</a:t>
            </a:r>
            <a:endParaRPr lang="el-GR" sz="9600" dirty="0"/>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17" name="Γραφή 16">
                <a:extLst>
                  <a:ext uri="{FF2B5EF4-FFF2-40B4-BE49-F238E27FC236}">
                    <a16:creationId xmlns:a16="http://schemas.microsoft.com/office/drawing/2014/main" id="{DBADE145-D69A-23AA-08CD-C0EE63366E23}"/>
                  </a:ext>
                </a:extLst>
              </p14:cNvPr>
              <p14:cNvContentPartPr/>
              <p14:nvPr/>
            </p14:nvContentPartPr>
            <p14:xfrm>
              <a:off x="8303440" y="3805491"/>
              <a:ext cx="360" cy="360"/>
            </p14:xfrm>
          </p:contentPart>
        </mc:Choice>
        <mc:Fallback>
          <p:pic>
            <p:nvPicPr>
              <p:cNvPr id="17" name="Γραφή 16">
                <a:extLst>
                  <a:ext uri="{FF2B5EF4-FFF2-40B4-BE49-F238E27FC236}">
                    <a16:creationId xmlns:a16="http://schemas.microsoft.com/office/drawing/2014/main" id="{DBADE145-D69A-23AA-08CD-C0EE63366E23}"/>
                  </a:ext>
                </a:extLst>
              </p:cNvPr>
              <p:cNvPicPr/>
              <p:nvPr/>
            </p:nvPicPr>
            <p:blipFill>
              <a:blip r:embed="rId3"/>
              <a:stretch>
                <a:fillRect/>
              </a:stretch>
            </p:blipFill>
            <p:spPr>
              <a:xfrm>
                <a:off x="8240800" y="3742491"/>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18" name="Γραφή 17">
                <a:extLst>
                  <a:ext uri="{FF2B5EF4-FFF2-40B4-BE49-F238E27FC236}">
                    <a16:creationId xmlns:a16="http://schemas.microsoft.com/office/drawing/2014/main" id="{D5A7D34B-F63D-5E78-DA1B-701D7CF4DAB1}"/>
                  </a:ext>
                </a:extLst>
              </p14:cNvPr>
              <p14:cNvContentPartPr/>
              <p14:nvPr/>
            </p14:nvContentPartPr>
            <p14:xfrm>
              <a:off x="8308480" y="2447211"/>
              <a:ext cx="51120" cy="839520"/>
            </p14:xfrm>
          </p:contentPart>
        </mc:Choice>
        <mc:Fallback>
          <p:pic>
            <p:nvPicPr>
              <p:cNvPr id="18" name="Γραφή 17">
                <a:extLst>
                  <a:ext uri="{FF2B5EF4-FFF2-40B4-BE49-F238E27FC236}">
                    <a16:creationId xmlns:a16="http://schemas.microsoft.com/office/drawing/2014/main" id="{D5A7D34B-F63D-5E78-DA1B-701D7CF4DAB1}"/>
                  </a:ext>
                </a:extLst>
              </p:cNvPr>
              <p:cNvPicPr/>
              <p:nvPr/>
            </p:nvPicPr>
            <p:blipFill>
              <a:blip r:embed="rId5"/>
              <a:stretch>
                <a:fillRect/>
              </a:stretch>
            </p:blipFill>
            <p:spPr>
              <a:xfrm>
                <a:off x="8245840" y="2384571"/>
                <a:ext cx="176760" cy="96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19" name="Γραφή 18">
                <a:extLst>
                  <a:ext uri="{FF2B5EF4-FFF2-40B4-BE49-F238E27FC236}">
                    <a16:creationId xmlns:a16="http://schemas.microsoft.com/office/drawing/2014/main" id="{7FD8C1B5-509F-9954-00A1-5C1DCFC765AE}"/>
                  </a:ext>
                </a:extLst>
              </p14:cNvPr>
              <p14:cNvContentPartPr/>
              <p14:nvPr/>
            </p14:nvContentPartPr>
            <p14:xfrm>
              <a:off x="3915760" y="3832851"/>
              <a:ext cx="52920" cy="7560"/>
            </p14:xfrm>
          </p:contentPart>
        </mc:Choice>
        <mc:Fallback>
          <p:pic>
            <p:nvPicPr>
              <p:cNvPr id="19" name="Γραφή 18">
                <a:extLst>
                  <a:ext uri="{FF2B5EF4-FFF2-40B4-BE49-F238E27FC236}">
                    <a16:creationId xmlns:a16="http://schemas.microsoft.com/office/drawing/2014/main" id="{7FD8C1B5-509F-9954-00A1-5C1DCFC765AE}"/>
                  </a:ext>
                </a:extLst>
              </p:cNvPr>
              <p:cNvPicPr/>
              <p:nvPr/>
            </p:nvPicPr>
            <p:blipFill>
              <a:blip r:embed="rId7"/>
              <a:stretch>
                <a:fillRect/>
              </a:stretch>
            </p:blipFill>
            <p:spPr>
              <a:xfrm>
                <a:off x="3853120" y="3769851"/>
                <a:ext cx="178560" cy="133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23" name="Γραφή 22">
                <a:extLst>
                  <a:ext uri="{FF2B5EF4-FFF2-40B4-BE49-F238E27FC236}">
                    <a16:creationId xmlns:a16="http://schemas.microsoft.com/office/drawing/2014/main" id="{FAC43B07-7AE9-BB16-A17F-602575F6A0E7}"/>
                  </a:ext>
                </a:extLst>
              </p14:cNvPr>
              <p14:cNvContentPartPr/>
              <p14:nvPr/>
            </p14:nvContentPartPr>
            <p14:xfrm>
              <a:off x="3832960" y="2521731"/>
              <a:ext cx="19080" cy="950400"/>
            </p14:xfrm>
          </p:contentPart>
        </mc:Choice>
        <mc:Fallback>
          <p:pic>
            <p:nvPicPr>
              <p:cNvPr id="23" name="Γραφή 22">
                <a:extLst>
                  <a:ext uri="{FF2B5EF4-FFF2-40B4-BE49-F238E27FC236}">
                    <a16:creationId xmlns:a16="http://schemas.microsoft.com/office/drawing/2014/main" id="{FAC43B07-7AE9-BB16-A17F-602575F6A0E7}"/>
                  </a:ext>
                </a:extLst>
              </p:cNvPr>
              <p:cNvPicPr/>
              <p:nvPr/>
            </p:nvPicPr>
            <p:blipFill>
              <a:blip r:embed="rId9"/>
              <a:stretch>
                <a:fillRect/>
              </a:stretch>
            </p:blipFill>
            <p:spPr>
              <a:xfrm>
                <a:off x="3770320" y="2458731"/>
                <a:ext cx="144720" cy="1076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24" name="Γραφή 23">
                <a:extLst>
                  <a:ext uri="{FF2B5EF4-FFF2-40B4-BE49-F238E27FC236}">
                    <a16:creationId xmlns:a16="http://schemas.microsoft.com/office/drawing/2014/main" id="{BBD2B29F-011F-8856-480B-BE1A79DC76E3}"/>
                  </a:ext>
                </a:extLst>
              </p14:cNvPr>
              <p14:cNvContentPartPr/>
              <p14:nvPr/>
            </p14:nvContentPartPr>
            <p14:xfrm>
              <a:off x="4369000" y="4497771"/>
              <a:ext cx="4374720" cy="2421360"/>
            </p14:xfrm>
          </p:contentPart>
        </mc:Choice>
        <mc:Fallback>
          <p:pic>
            <p:nvPicPr>
              <p:cNvPr id="24" name="Γραφή 23">
                <a:extLst>
                  <a:ext uri="{FF2B5EF4-FFF2-40B4-BE49-F238E27FC236}">
                    <a16:creationId xmlns:a16="http://schemas.microsoft.com/office/drawing/2014/main" id="{BBD2B29F-011F-8856-480B-BE1A79DC76E3}"/>
                  </a:ext>
                </a:extLst>
              </p:cNvPr>
              <p:cNvPicPr/>
              <p:nvPr/>
            </p:nvPicPr>
            <p:blipFill>
              <a:blip r:embed="rId11"/>
              <a:stretch>
                <a:fillRect/>
              </a:stretch>
            </p:blipFill>
            <p:spPr>
              <a:xfrm>
                <a:off x="4306000" y="4435131"/>
                <a:ext cx="4500360" cy="2547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26" name="Γραφή 25">
                <a:extLst>
                  <a:ext uri="{FF2B5EF4-FFF2-40B4-BE49-F238E27FC236}">
                    <a16:creationId xmlns:a16="http://schemas.microsoft.com/office/drawing/2014/main" id="{CF51775B-2CA4-B252-1BA5-D71DD49CA949}"/>
                  </a:ext>
                </a:extLst>
              </p14:cNvPr>
              <p14:cNvContentPartPr/>
              <p14:nvPr/>
            </p14:nvContentPartPr>
            <p14:xfrm>
              <a:off x="682600" y="895476"/>
              <a:ext cx="2356920" cy="1144440"/>
            </p14:xfrm>
          </p:contentPart>
        </mc:Choice>
        <mc:Fallback>
          <p:pic>
            <p:nvPicPr>
              <p:cNvPr id="26" name="Γραφή 25">
                <a:extLst>
                  <a:ext uri="{FF2B5EF4-FFF2-40B4-BE49-F238E27FC236}">
                    <a16:creationId xmlns:a16="http://schemas.microsoft.com/office/drawing/2014/main" id="{CF51775B-2CA4-B252-1BA5-D71DD49CA949}"/>
                  </a:ext>
                </a:extLst>
              </p:cNvPr>
              <p:cNvPicPr/>
              <p:nvPr/>
            </p:nvPicPr>
            <p:blipFill>
              <a:blip r:embed="rId13"/>
              <a:stretch>
                <a:fillRect/>
              </a:stretch>
            </p:blipFill>
            <p:spPr>
              <a:xfrm>
                <a:off x="619960" y="832476"/>
                <a:ext cx="2482560" cy="1270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30" name="Γραφή 29">
                <a:extLst>
                  <a:ext uri="{FF2B5EF4-FFF2-40B4-BE49-F238E27FC236}">
                    <a16:creationId xmlns:a16="http://schemas.microsoft.com/office/drawing/2014/main" id="{205B38E9-ED10-73AB-767B-056C6F2976BB}"/>
                  </a:ext>
                </a:extLst>
              </p14:cNvPr>
              <p14:cNvContentPartPr/>
              <p14:nvPr/>
            </p14:nvContentPartPr>
            <p14:xfrm>
              <a:off x="10159960" y="914916"/>
              <a:ext cx="1105560" cy="341280"/>
            </p14:xfrm>
          </p:contentPart>
        </mc:Choice>
        <mc:Fallback>
          <p:pic>
            <p:nvPicPr>
              <p:cNvPr id="30" name="Γραφή 29">
                <a:extLst>
                  <a:ext uri="{FF2B5EF4-FFF2-40B4-BE49-F238E27FC236}">
                    <a16:creationId xmlns:a16="http://schemas.microsoft.com/office/drawing/2014/main" id="{205B38E9-ED10-73AB-767B-056C6F2976BB}"/>
                  </a:ext>
                </a:extLst>
              </p:cNvPr>
              <p:cNvPicPr/>
              <p:nvPr/>
            </p:nvPicPr>
            <p:blipFill>
              <a:blip r:embed="rId15"/>
              <a:stretch>
                <a:fillRect/>
              </a:stretch>
            </p:blipFill>
            <p:spPr>
              <a:xfrm>
                <a:off x="10096960" y="852276"/>
                <a:ext cx="1231200" cy="46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34" name="Γραφή 33">
                <a:extLst>
                  <a:ext uri="{FF2B5EF4-FFF2-40B4-BE49-F238E27FC236}">
                    <a16:creationId xmlns:a16="http://schemas.microsoft.com/office/drawing/2014/main" id="{5EF152FE-D61F-C892-CB13-5AC5B1D8E5EB}"/>
                  </a:ext>
                </a:extLst>
              </p14:cNvPr>
              <p14:cNvContentPartPr/>
              <p14:nvPr/>
            </p14:nvContentPartPr>
            <p14:xfrm>
              <a:off x="8967640" y="1163676"/>
              <a:ext cx="952200" cy="329760"/>
            </p14:xfrm>
          </p:contentPart>
        </mc:Choice>
        <mc:Fallback>
          <p:pic>
            <p:nvPicPr>
              <p:cNvPr id="34" name="Γραφή 33">
                <a:extLst>
                  <a:ext uri="{FF2B5EF4-FFF2-40B4-BE49-F238E27FC236}">
                    <a16:creationId xmlns:a16="http://schemas.microsoft.com/office/drawing/2014/main" id="{5EF152FE-D61F-C892-CB13-5AC5B1D8E5EB}"/>
                  </a:ext>
                </a:extLst>
              </p:cNvPr>
              <p:cNvPicPr/>
              <p:nvPr/>
            </p:nvPicPr>
            <p:blipFill>
              <a:blip r:embed="rId17"/>
              <a:stretch>
                <a:fillRect/>
              </a:stretch>
            </p:blipFill>
            <p:spPr>
              <a:xfrm>
                <a:off x="8905000" y="1101036"/>
                <a:ext cx="1077840" cy="455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36" name="Γραφή 35">
                <a:extLst>
                  <a:ext uri="{FF2B5EF4-FFF2-40B4-BE49-F238E27FC236}">
                    <a16:creationId xmlns:a16="http://schemas.microsoft.com/office/drawing/2014/main" id="{CA352FBF-DE0D-3A7A-7F67-3772484BB829}"/>
                  </a:ext>
                </a:extLst>
              </p14:cNvPr>
              <p14:cNvContentPartPr/>
              <p14:nvPr/>
            </p14:nvContentPartPr>
            <p14:xfrm>
              <a:off x="1985800" y="1089156"/>
              <a:ext cx="988920" cy="389160"/>
            </p14:xfrm>
          </p:contentPart>
        </mc:Choice>
        <mc:Fallback>
          <p:pic>
            <p:nvPicPr>
              <p:cNvPr id="36" name="Γραφή 35">
                <a:extLst>
                  <a:ext uri="{FF2B5EF4-FFF2-40B4-BE49-F238E27FC236}">
                    <a16:creationId xmlns:a16="http://schemas.microsoft.com/office/drawing/2014/main" id="{CA352FBF-DE0D-3A7A-7F67-3772484BB829}"/>
                  </a:ext>
                </a:extLst>
              </p:cNvPr>
              <p:cNvPicPr/>
              <p:nvPr/>
            </p:nvPicPr>
            <p:blipFill>
              <a:blip r:embed="rId19"/>
              <a:stretch>
                <a:fillRect/>
              </a:stretch>
            </p:blipFill>
            <p:spPr>
              <a:xfrm>
                <a:off x="1923160" y="1026156"/>
                <a:ext cx="1114560" cy="514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37" name="Γραφή 36">
                <a:extLst>
                  <a:ext uri="{FF2B5EF4-FFF2-40B4-BE49-F238E27FC236}">
                    <a16:creationId xmlns:a16="http://schemas.microsoft.com/office/drawing/2014/main" id="{759D85EC-2BDA-F0D9-51DA-9AF7973AE112}"/>
                  </a:ext>
                </a:extLst>
              </p14:cNvPr>
              <p14:cNvContentPartPr/>
              <p14:nvPr/>
            </p14:nvContentPartPr>
            <p14:xfrm>
              <a:off x="821200" y="1028316"/>
              <a:ext cx="795600" cy="522360"/>
            </p14:xfrm>
          </p:contentPart>
        </mc:Choice>
        <mc:Fallback>
          <p:pic>
            <p:nvPicPr>
              <p:cNvPr id="37" name="Γραφή 36">
                <a:extLst>
                  <a:ext uri="{FF2B5EF4-FFF2-40B4-BE49-F238E27FC236}">
                    <a16:creationId xmlns:a16="http://schemas.microsoft.com/office/drawing/2014/main" id="{759D85EC-2BDA-F0D9-51DA-9AF7973AE112}"/>
                  </a:ext>
                </a:extLst>
              </p:cNvPr>
              <p:cNvPicPr/>
              <p:nvPr/>
            </p:nvPicPr>
            <p:blipFill>
              <a:blip r:embed="rId21"/>
              <a:stretch>
                <a:fillRect/>
              </a:stretch>
            </p:blipFill>
            <p:spPr>
              <a:xfrm>
                <a:off x="758200" y="965316"/>
                <a:ext cx="921240" cy="64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41" name="Γραφή 40">
                <a:extLst>
                  <a:ext uri="{FF2B5EF4-FFF2-40B4-BE49-F238E27FC236}">
                    <a16:creationId xmlns:a16="http://schemas.microsoft.com/office/drawing/2014/main" id="{4A518F9E-0FC2-864D-088B-B982D6706FF9}"/>
                  </a:ext>
                </a:extLst>
              </p14:cNvPr>
              <p14:cNvContentPartPr/>
              <p14:nvPr/>
            </p14:nvContentPartPr>
            <p14:xfrm>
              <a:off x="897520" y="1586316"/>
              <a:ext cx="1726920" cy="1922760"/>
            </p14:xfrm>
          </p:contentPart>
        </mc:Choice>
        <mc:Fallback>
          <p:pic>
            <p:nvPicPr>
              <p:cNvPr id="41" name="Γραφή 40">
                <a:extLst>
                  <a:ext uri="{FF2B5EF4-FFF2-40B4-BE49-F238E27FC236}">
                    <a16:creationId xmlns:a16="http://schemas.microsoft.com/office/drawing/2014/main" id="{4A518F9E-0FC2-864D-088B-B982D6706FF9}"/>
                  </a:ext>
                </a:extLst>
              </p:cNvPr>
              <p:cNvPicPr/>
              <p:nvPr/>
            </p:nvPicPr>
            <p:blipFill>
              <a:blip r:embed="rId23"/>
              <a:stretch>
                <a:fillRect/>
              </a:stretch>
            </p:blipFill>
            <p:spPr>
              <a:xfrm>
                <a:off x="834520" y="1523676"/>
                <a:ext cx="1852560" cy="2048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42" name="Γραφή 41">
                <a:extLst>
                  <a:ext uri="{FF2B5EF4-FFF2-40B4-BE49-F238E27FC236}">
                    <a16:creationId xmlns:a16="http://schemas.microsoft.com/office/drawing/2014/main" id="{EA219826-594A-A161-9226-EEF04B8BA7D2}"/>
                  </a:ext>
                </a:extLst>
              </p14:cNvPr>
              <p14:cNvContentPartPr/>
              <p14:nvPr/>
            </p14:nvContentPartPr>
            <p14:xfrm>
              <a:off x="1144120" y="2160876"/>
              <a:ext cx="546120" cy="1074600"/>
            </p14:xfrm>
          </p:contentPart>
        </mc:Choice>
        <mc:Fallback>
          <p:pic>
            <p:nvPicPr>
              <p:cNvPr id="42" name="Γραφή 41">
                <a:extLst>
                  <a:ext uri="{FF2B5EF4-FFF2-40B4-BE49-F238E27FC236}">
                    <a16:creationId xmlns:a16="http://schemas.microsoft.com/office/drawing/2014/main" id="{EA219826-594A-A161-9226-EEF04B8BA7D2}"/>
                  </a:ext>
                </a:extLst>
              </p:cNvPr>
              <p:cNvPicPr/>
              <p:nvPr/>
            </p:nvPicPr>
            <p:blipFill>
              <a:blip r:embed="rId25"/>
              <a:stretch>
                <a:fillRect/>
              </a:stretch>
            </p:blipFill>
            <p:spPr>
              <a:xfrm>
                <a:off x="1081480" y="2098236"/>
                <a:ext cx="671760" cy="1200240"/>
              </a:xfrm>
              <a:prstGeom prst="rect">
                <a:avLst/>
              </a:prstGeom>
            </p:spPr>
          </p:pic>
        </mc:Fallback>
      </mc:AlternateContent>
      <p:grpSp>
        <p:nvGrpSpPr>
          <p:cNvPr id="48" name="Ομάδα 47">
            <a:extLst>
              <a:ext uri="{FF2B5EF4-FFF2-40B4-BE49-F238E27FC236}">
                <a16:creationId xmlns:a16="http://schemas.microsoft.com/office/drawing/2014/main" id="{827BF234-DCB0-A19A-FA5F-5EC000326BC1}"/>
              </a:ext>
            </a:extLst>
          </p:cNvPr>
          <p:cNvGrpSpPr/>
          <p:nvPr/>
        </p:nvGrpSpPr>
        <p:grpSpPr>
          <a:xfrm>
            <a:off x="8864320" y="784596"/>
            <a:ext cx="2487960" cy="2308680"/>
            <a:chOff x="8864320" y="784596"/>
            <a:chExt cx="2487960" cy="2308680"/>
          </a:xfrm>
        </p:grpSpPr>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7" name="Γραφή 26">
                  <a:extLst>
                    <a:ext uri="{FF2B5EF4-FFF2-40B4-BE49-F238E27FC236}">
                      <a16:creationId xmlns:a16="http://schemas.microsoft.com/office/drawing/2014/main" id="{A22C88FA-A611-1C8D-8FBD-E0751C9C9C27}"/>
                    </a:ext>
                  </a:extLst>
                </p14:cNvPr>
                <p14:cNvContentPartPr/>
                <p14:nvPr/>
              </p14:nvContentPartPr>
              <p14:xfrm>
                <a:off x="8864320" y="784596"/>
                <a:ext cx="2487960" cy="962280"/>
              </p14:xfrm>
            </p:contentPart>
          </mc:Choice>
          <mc:Fallback>
            <p:pic>
              <p:nvPicPr>
                <p:cNvPr id="27" name="Γραφή 26">
                  <a:extLst>
                    <a:ext uri="{FF2B5EF4-FFF2-40B4-BE49-F238E27FC236}">
                      <a16:creationId xmlns:a16="http://schemas.microsoft.com/office/drawing/2014/main" id="{A22C88FA-A611-1C8D-8FBD-E0751C9C9C27}"/>
                    </a:ext>
                  </a:extLst>
                </p:cNvPr>
                <p:cNvPicPr/>
                <p:nvPr/>
              </p:nvPicPr>
              <p:blipFill>
                <a:blip r:embed="rId27"/>
                <a:stretch>
                  <a:fillRect/>
                </a:stretch>
              </p:blipFill>
              <p:spPr>
                <a:xfrm>
                  <a:off x="8801680" y="721956"/>
                  <a:ext cx="2613600" cy="1087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8" name="Γραφή 27">
                  <a:extLst>
                    <a:ext uri="{FF2B5EF4-FFF2-40B4-BE49-F238E27FC236}">
                      <a16:creationId xmlns:a16="http://schemas.microsoft.com/office/drawing/2014/main" id="{FE3352DC-C6D9-1A01-A197-79A65DF98173}"/>
                    </a:ext>
                  </a:extLst>
                </p14:cNvPr>
                <p14:cNvContentPartPr/>
                <p14:nvPr/>
              </p14:nvContentPartPr>
              <p14:xfrm>
                <a:off x="10161400" y="1366716"/>
                <a:ext cx="72720" cy="18720"/>
              </p14:xfrm>
            </p:contentPart>
          </mc:Choice>
          <mc:Fallback>
            <p:pic>
              <p:nvPicPr>
                <p:cNvPr id="28" name="Γραφή 27">
                  <a:extLst>
                    <a:ext uri="{FF2B5EF4-FFF2-40B4-BE49-F238E27FC236}">
                      <a16:creationId xmlns:a16="http://schemas.microsoft.com/office/drawing/2014/main" id="{FE3352DC-C6D9-1A01-A197-79A65DF98173}"/>
                    </a:ext>
                  </a:extLst>
                </p:cNvPr>
                <p:cNvPicPr/>
                <p:nvPr/>
              </p:nvPicPr>
              <p:blipFill>
                <a:blip r:embed="rId29"/>
                <a:stretch>
                  <a:fillRect/>
                </a:stretch>
              </p:blipFill>
              <p:spPr>
                <a:xfrm>
                  <a:off x="10098400" y="1303716"/>
                  <a:ext cx="198360" cy="144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45" name="Γραφή 44">
                  <a:extLst>
                    <a:ext uri="{FF2B5EF4-FFF2-40B4-BE49-F238E27FC236}">
                      <a16:creationId xmlns:a16="http://schemas.microsoft.com/office/drawing/2014/main" id="{604AF5E8-FDF1-7E7C-ECC0-A21A4B811341}"/>
                    </a:ext>
                  </a:extLst>
                </p14:cNvPr>
                <p14:cNvContentPartPr/>
                <p14:nvPr/>
              </p14:nvContentPartPr>
              <p14:xfrm>
                <a:off x="9434920" y="1292916"/>
                <a:ext cx="1717560" cy="1800360"/>
              </p14:xfrm>
            </p:contentPart>
          </mc:Choice>
          <mc:Fallback>
            <p:pic>
              <p:nvPicPr>
                <p:cNvPr id="45" name="Γραφή 44">
                  <a:extLst>
                    <a:ext uri="{FF2B5EF4-FFF2-40B4-BE49-F238E27FC236}">
                      <a16:creationId xmlns:a16="http://schemas.microsoft.com/office/drawing/2014/main" id="{604AF5E8-FDF1-7E7C-ECC0-A21A4B811341}"/>
                    </a:ext>
                  </a:extLst>
                </p:cNvPr>
                <p:cNvPicPr/>
                <p:nvPr/>
              </p:nvPicPr>
              <p:blipFill>
                <a:blip r:embed="rId31"/>
                <a:stretch>
                  <a:fillRect/>
                </a:stretch>
              </p:blipFill>
              <p:spPr>
                <a:xfrm>
                  <a:off x="9372280" y="1230276"/>
                  <a:ext cx="1843200" cy="19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46" name="Γραφή 45">
                  <a:extLst>
                    <a:ext uri="{FF2B5EF4-FFF2-40B4-BE49-F238E27FC236}">
                      <a16:creationId xmlns:a16="http://schemas.microsoft.com/office/drawing/2014/main" id="{90266299-D393-15F6-5801-C378B4EB1A64}"/>
                    </a:ext>
                  </a:extLst>
                </p14:cNvPr>
                <p14:cNvContentPartPr/>
                <p14:nvPr/>
              </p14:nvContentPartPr>
              <p14:xfrm>
                <a:off x="9780520" y="1891596"/>
                <a:ext cx="139680" cy="420840"/>
              </p14:xfrm>
            </p:contentPart>
          </mc:Choice>
          <mc:Fallback>
            <p:pic>
              <p:nvPicPr>
                <p:cNvPr id="46" name="Γραφή 45">
                  <a:extLst>
                    <a:ext uri="{FF2B5EF4-FFF2-40B4-BE49-F238E27FC236}">
                      <a16:creationId xmlns:a16="http://schemas.microsoft.com/office/drawing/2014/main" id="{90266299-D393-15F6-5801-C378B4EB1A64}"/>
                    </a:ext>
                  </a:extLst>
                </p:cNvPr>
                <p:cNvPicPr/>
                <p:nvPr/>
              </p:nvPicPr>
              <p:blipFill>
                <a:blip r:embed="rId33"/>
                <a:stretch>
                  <a:fillRect/>
                </a:stretch>
              </p:blipFill>
              <p:spPr>
                <a:xfrm>
                  <a:off x="9717520" y="1828596"/>
                  <a:ext cx="265320" cy="546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47" name="Γραφή 46">
                  <a:extLst>
                    <a:ext uri="{FF2B5EF4-FFF2-40B4-BE49-F238E27FC236}">
                      <a16:creationId xmlns:a16="http://schemas.microsoft.com/office/drawing/2014/main" id="{4A9F7A86-3A94-1471-629C-196BE1CCA20D}"/>
                    </a:ext>
                  </a:extLst>
                </p14:cNvPr>
                <p14:cNvContentPartPr/>
                <p14:nvPr/>
              </p14:nvContentPartPr>
              <p14:xfrm>
                <a:off x="9984280" y="1390116"/>
                <a:ext cx="650880" cy="729360"/>
              </p14:xfrm>
            </p:contentPart>
          </mc:Choice>
          <mc:Fallback>
            <p:pic>
              <p:nvPicPr>
                <p:cNvPr id="47" name="Γραφή 46">
                  <a:extLst>
                    <a:ext uri="{FF2B5EF4-FFF2-40B4-BE49-F238E27FC236}">
                      <a16:creationId xmlns:a16="http://schemas.microsoft.com/office/drawing/2014/main" id="{4A9F7A86-3A94-1471-629C-196BE1CCA20D}"/>
                    </a:ext>
                  </a:extLst>
                </p:cNvPr>
                <p:cNvPicPr/>
                <p:nvPr/>
              </p:nvPicPr>
              <p:blipFill>
                <a:blip r:embed="rId35"/>
                <a:stretch>
                  <a:fillRect/>
                </a:stretch>
              </p:blipFill>
              <p:spPr>
                <a:xfrm>
                  <a:off x="9921640" y="1327116"/>
                  <a:ext cx="776520" cy="855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50" name="Γραφή 49">
                <a:extLst>
                  <a:ext uri="{FF2B5EF4-FFF2-40B4-BE49-F238E27FC236}">
                    <a16:creationId xmlns:a16="http://schemas.microsoft.com/office/drawing/2014/main" id="{1AB83FDD-D421-9F5C-F4B5-9CA8013C9965}"/>
                  </a:ext>
                </a:extLst>
              </p14:cNvPr>
              <p14:cNvContentPartPr/>
              <p14:nvPr/>
            </p14:nvContentPartPr>
            <p14:xfrm>
              <a:off x="1588360" y="4978236"/>
              <a:ext cx="360" cy="360"/>
            </p14:xfrm>
          </p:contentPart>
        </mc:Choice>
        <mc:Fallback>
          <p:pic>
            <p:nvPicPr>
              <p:cNvPr id="50" name="Γραφή 49">
                <a:extLst>
                  <a:ext uri="{FF2B5EF4-FFF2-40B4-BE49-F238E27FC236}">
                    <a16:creationId xmlns:a16="http://schemas.microsoft.com/office/drawing/2014/main" id="{1AB83FDD-D421-9F5C-F4B5-9CA8013C9965}"/>
                  </a:ext>
                </a:extLst>
              </p:cNvPr>
              <p:cNvPicPr/>
              <p:nvPr/>
            </p:nvPicPr>
            <p:blipFill>
              <a:blip r:embed="rId37"/>
              <a:stretch>
                <a:fillRect/>
              </a:stretch>
            </p:blipFill>
            <p:spPr>
              <a:xfrm>
                <a:off x="1525360" y="49152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51" name="Γραφή 50">
                <a:extLst>
                  <a:ext uri="{FF2B5EF4-FFF2-40B4-BE49-F238E27FC236}">
                    <a16:creationId xmlns:a16="http://schemas.microsoft.com/office/drawing/2014/main" id="{A7112F1A-8925-06CA-5F62-5C1ADE6B22BC}"/>
                  </a:ext>
                </a:extLst>
              </p14:cNvPr>
              <p14:cNvContentPartPr/>
              <p14:nvPr/>
            </p14:nvContentPartPr>
            <p14:xfrm>
              <a:off x="2540200" y="5578716"/>
              <a:ext cx="9720" cy="360"/>
            </p14:xfrm>
          </p:contentPart>
        </mc:Choice>
        <mc:Fallback>
          <p:pic>
            <p:nvPicPr>
              <p:cNvPr id="51" name="Γραφή 50">
                <a:extLst>
                  <a:ext uri="{FF2B5EF4-FFF2-40B4-BE49-F238E27FC236}">
                    <a16:creationId xmlns:a16="http://schemas.microsoft.com/office/drawing/2014/main" id="{A7112F1A-8925-06CA-5F62-5C1ADE6B22BC}"/>
                  </a:ext>
                </a:extLst>
              </p:cNvPr>
              <p:cNvPicPr/>
              <p:nvPr/>
            </p:nvPicPr>
            <p:blipFill>
              <a:blip r:embed="rId39"/>
              <a:stretch>
                <a:fillRect/>
              </a:stretch>
            </p:blipFill>
            <p:spPr>
              <a:xfrm>
                <a:off x="2477200" y="5515716"/>
                <a:ext cx="1353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52" name="Γραφή 51">
                <a:extLst>
                  <a:ext uri="{FF2B5EF4-FFF2-40B4-BE49-F238E27FC236}">
                    <a16:creationId xmlns:a16="http://schemas.microsoft.com/office/drawing/2014/main" id="{0949951D-9D61-14A5-EB9B-3AF3D38273A2}"/>
                  </a:ext>
                </a:extLst>
              </p14:cNvPr>
              <p14:cNvContentPartPr/>
              <p14:nvPr/>
            </p14:nvContentPartPr>
            <p14:xfrm>
              <a:off x="2613640" y="4784556"/>
              <a:ext cx="360" cy="360"/>
            </p14:xfrm>
          </p:contentPart>
        </mc:Choice>
        <mc:Fallback>
          <p:pic>
            <p:nvPicPr>
              <p:cNvPr id="52" name="Γραφή 51">
                <a:extLst>
                  <a:ext uri="{FF2B5EF4-FFF2-40B4-BE49-F238E27FC236}">
                    <a16:creationId xmlns:a16="http://schemas.microsoft.com/office/drawing/2014/main" id="{0949951D-9D61-14A5-EB9B-3AF3D38273A2}"/>
                  </a:ext>
                </a:extLst>
              </p:cNvPr>
              <p:cNvPicPr/>
              <p:nvPr/>
            </p:nvPicPr>
            <p:blipFill>
              <a:blip r:embed="rId41"/>
              <a:stretch>
                <a:fillRect/>
              </a:stretch>
            </p:blipFill>
            <p:spPr>
              <a:xfrm>
                <a:off x="2551000" y="47215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53" name="Γραφή 52">
                <a:extLst>
                  <a:ext uri="{FF2B5EF4-FFF2-40B4-BE49-F238E27FC236}">
                    <a16:creationId xmlns:a16="http://schemas.microsoft.com/office/drawing/2014/main" id="{D2B72866-EA0D-538E-8CC7-DC8F5614BD0D}"/>
                  </a:ext>
                </a:extLst>
              </p14:cNvPr>
              <p14:cNvContentPartPr/>
              <p14:nvPr/>
            </p14:nvContentPartPr>
            <p14:xfrm>
              <a:off x="1071400" y="5818476"/>
              <a:ext cx="360" cy="360"/>
            </p14:xfrm>
          </p:contentPart>
        </mc:Choice>
        <mc:Fallback>
          <p:pic>
            <p:nvPicPr>
              <p:cNvPr id="53" name="Γραφή 52">
                <a:extLst>
                  <a:ext uri="{FF2B5EF4-FFF2-40B4-BE49-F238E27FC236}">
                    <a16:creationId xmlns:a16="http://schemas.microsoft.com/office/drawing/2014/main" id="{D2B72866-EA0D-538E-8CC7-DC8F5614BD0D}"/>
                  </a:ext>
                </a:extLst>
              </p:cNvPr>
              <p:cNvPicPr/>
              <p:nvPr/>
            </p:nvPicPr>
            <p:blipFill>
              <a:blip r:embed="rId43"/>
              <a:stretch>
                <a:fillRect/>
              </a:stretch>
            </p:blipFill>
            <p:spPr>
              <a:xfrm>
                <a:off x="1008400" y="57558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54" name="Γραφή 53">
                <a:extLst>
                  <a:ext uri="{FF2B5EF4-FFF2-40B4-BE49-F238E27FC236}">
                    <a16:creationId xmlns:a16="http://schemas.microsoft.com/office/drawing/2014/main" id="{FAE01280-6EB3-2E2E-D328-82C26C943F2D}"/>
                  </a:ext>
                </a:extLst>
              </p14:cNvPr>
              <p14:cNvContentPartPr/>
              <p14:nvPr/>
            </p14:nvContentPartPr>
            <p14:xfrm>
              <a:off x="4045360" y="5883636"/>
              <a:ext cx="360" cy="360"/>
            </p14:xfrm>
          </p:contentPart>
        </mc:Choice>
        <mc:Fallback>
          <p:pic>
            <p:nvPicPr>
              <p:cNvPr id="54" name="Γραφή 53">
                <a:extLst>
                  <a:ext uri="{FF2B5EF4-FFF2-40B4-BE49-F238E27FC236}">
                    <a16:creationId xmlns:a16="http://schemas.microsoft.com/office/drawing/2014/main" id="{FAE01280-6EB3-2E2E-D328-82C26C943F2D}"/>
                  </a:ext>
                </a:extLst>
              </p:cNvPr>
              <p:cNvPicPr/>
              <p:nvPr/>
            </p:nvPicPr>
            <p:blipFill>
              <a:blip r:embed="rId45"/>
              <a:stretch>
                <a:fillRect/>
              </a:stretch>
            </p:blipFill>
            <p:spPr>
              <a:xfrm>
                <a:off x="3982720" y="58206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55" name="Γραφή 54">
                <a:extLst>
                  <a:ext uri="{FF2B5EF4-FFF2-40B4-BE49-F238E27FC236}">
                    <a16:creationId xmlns:a16="http://schemas.microsoft.com/office/drawing/2014/main" id="{7291E562-B950-BA1B-261B-98587D7B23E2}"/>
                  </a:ext>
                </a:extLst>
              </p14:cNvPr>
              <p14:cNvContentPartPr/>
              <p14:nvPr/>
            </p14:nvContentPartPr>
            <p14:xfrm>
              <a:off x="2124040" y="4202436"/>
              <a:ext cx="360" cy="360"/>
            </p14:xfrm>
          </p:contentPart>
        </mc:Choice>
        <mc:Fallback>
          <p:pic>
            <p:nvPicPr>
              <p:cNvPr id="55" name="Γραφή 54">
                <a:extLst>
                  <a:ext uri="{FF2B5EF4-FFF2-40B4-BE49-F238E27FC236}">
                    <a16:creationId xmlns:a16="http://schemas.microsoft.com/office/drawing/2014/main" id="{7291E562-B950-BA1B-261B-98587D7B23E2}"/>
                  </a:ext>
                </a:extLst>
              </p:cNvPr>
              <p:cNvPicPr/>
              <p:nvPr/>
            </p:nvPicPr>
            <p:blipFill>
              <a:blip r:embed="rId47"/>
              <a:stretch>
                <a:fillRect/>
              </a:stretch>
            </p:blipFill>
            <p:spPr>
              <a:xfrm>
                <a:off x="2061400" y="41394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56" name="Γραφή 55">
                <a:extLst>
                  <a:ext uri="{FF2B5EF4-FFF2-40B4-BE49-F238E27FC236}">
                    <a16:creationId xmlns:a16="http://schemas.microsoft.com/office/drawing/2014/main" id="{E5C0B4CB-D0BD-DCB1-0FFD-88FE98836C82}"/>
                  </a:ext>
                </a:extLst>
              </p14:cNvPr>
              <p14:cNvContentPartPr/>
              <p14:nvPr/>
            </p14:nvContentPartPr>
            <p14:xfrm>
              <a:off x="1228360" y="4036116"/>
              <a:ext cx="360" cy="360"/>
            </p14:xfrm>
          </p:contentPart>
        </mc:Choice>
        <mc:Fallback>
          <p:pic>
            <p:nvPicPr>
              <p:cNvPr id="56" name="Γραφή 55">
                <a:extLst>
                  <a:ext uri="{FF2B5EF4-FFF2-40B4-BE49-F238E27FC236}">
                    <a16:creationId xmlns:a16="http://schemas.microsoft.com/office/drawing/2014/main" id="{E5C0B4CB-D0BD-DCB1-0FFD-88FE98836C82}"/>
                  </a:ext>
                </a:extLst>
              </p:cNvPr>
              <p:cNvPicPr/>
              <p:nvPr/>
            </p:nvPicPr>
            <p:blipFill>
              <a:blip r:embed="rId49"/>
              <a:stretch>
                <a:fillRect/>
              </a:stretch>
            </p:blipFill>
            <p:spPr>
              <a:xfrm>
                <a:off x="1165360" y="39731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57" name="Γραφή 56">
                <a:extLst>
                  <a:ext uri="{FF2B5EF4-FFF2-40B4-BE49-F238E27FC236}">
                    <a16:creationId xmlns:a16="http://schemas.microsoft.com/office/drawing/2014/main" id="{15EE43F0-4D5B-129E-74E9-27AC59042E8D}"/>
                  </a:ext>
                </a:extLst>
              </p14:cNvPr>
              <p14:cNvContentPartPr/>
              <p14:nvPr/>
            </p14:nvContentPartPr>
            <p14:xfrm>
              <a:off x="1995160" y="6456036"/>
              <a:ext cx="360" cy="360"/>
            </p14:xfrm>
          </p:contentPart>
        </mc:Choice>
        <mc:Fallback>
          <p:pic>
            <p:nvPicPr>
              <p:cNvPr id="57" name="Γραφή 56">
                <a:extLst>
                  <a:ext uri="{FF2B5EF4-FFF2-40B4-BE49-F238E27FC236}">
                    <a16:creationId xmlns:a16="http://schemas.microsoft.com/office/drawing/2014/main" id="{15EE43F0-4D5B-129E-74E9-27AC59042E8D}"/>
                  </a:ext>
                </a:extLst>
              </p:cNvPr>
              <p:cNvPicPr/>
              <p:nvPr/>
            </p:nvPicPr>
            <p:blipFill>
              <a:blip r:embed="rId51"/>
              <a:stretch>
                <a:fillRect/>
              </a:stretch>
            </p:blipFill>
            <p:spPr>
              <a:xfrm>
                <a:off x="1932160" y="63933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58" name="Γραφή 57">
                <a:extLst>
                  <a:ext uri="{FF2B5EF4-FFF2-40B4-BE49-F238E27FC236}">
                    <a16:creationId xmlns:a16="http://schemas.microsoft.com/office/drawing/2014/main" id="{9E0E6055-7BEA-5792-BFE6-1B878BF17D36}"/>
                  </a:ext>
                </a:extLst>
              </p14:cNvPr>
              <p14:cNvContentPartPr/>
              <p14:nvPr/>
            </p14:nvContentPartPr>
            <p14:xfrm>
              <a:off x="803200" y="4544076"/>
              <a:ext cx="360" cy="360"/>
            </p14:xfrm>
          </p:contentPart>
        </mc:Choice>
        <mc:Fallback>
          <p:pic>
            <p:nvPicPr>
              <p:cNvPr id="58" name="Γραφή 57">
                <a:extLst>
                  <a:ext uri="{FF2B5EF4-FFF2-40B4-BE49-F238E27FC236}">
                    <a16:creationId xmlns:a16="http://schemas.microsoft.com/office/drawing/2014/main" id="{9E0E6055-7BEA-5792-BFE6-1B878BF17D36}"/>
                  </a:ext>
                </a:extLst>
              </p:cNvPr>
              <p:cNvPicPr/>
              <p:nvPr/>
            </p:nvPicPr>
            <p:blipFill>
              <a:blip r:embed="rId53"/>
              <a:stretch>
                <a:fillRect/>
              </a:stretch>
            </p:blipFill>
            <p:spPr>
              <a:xfrm>
                <a:off x="740560" y="44810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
            <p14:nvContentPartPr>
              <p14:cNvPr id="59" name="Γραφή 58">
                <a:extLst>
                  <a:ext uri="{FF2B5EF4-FFF2-40B4-BE49-F238E27FC236}">
                    <a16:creationId xmlns:a16="http://schemas.microsoft.com/office/drawing/2014/main" id="{E60B4C3D-C680-65A8-460D-32C37A428CB3}"/>
                  </a:ext>
                </a:extLst>
              </p14:cNvPr>
              <p14:cNvContentPartPr/>
              <p14:nvPr/>
            </p14:nvContentPartPr>
            <p14:xfrm>
              <a:off x="406120" y="6336156"/>
              <a:ext cx="360" cy="360"/>
            </p14:xfrm>
          </p:contentPart>
        </mc:Choice>
        <mc:Fallback>
          <p:pic>
            <p:nvPicPr>
              <p:cNvPr id="59" name="Γραφή 58">
                <a:extLst>
                  <a:ext uri="{FF2B5EF4-FFF2-40B4-BE49-F238E27FC236}">
                    <a16:creationId xmlns:a16="http://schemas.microsoft.com/office/drawing/2014/main" id="{E60B4C3D-C680-65A8-460D-32C37A428CB3}"/>
                  </a:ext>
                </a:extLst>
              </p:cNvPr>
              <p:cNvPicPr/>
              <p:nvPr/>
            </p:nvPicPr>
            <p:blipFill>
              <a:blip r:embed="rId55"/>
              <a:stretch>
                <a:fillRect/>
              </a:stretch>
            </p:blipFill>
            <p:spPr>
              <a:xfrm>
                <a:off x="343480" y="62731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6">
            <p14:nvContentPartPr>
              <p14:cNvPr id="60" name="Γραφή 59">
                <a:extLst>
                  <a:ext uri="{FF2B5EF4-FFF2-40B4-BE49-F238E27FC236}">
                    <a16:creationId xmlns:a16="http://schemas.microsoft.com/office/drawing/2014/main" id="{5239F63D-B76B-EEAE-9711-7C3572A63FCA}"/>
                  </a:ext>
                </a:extLst>
              </p14:cNvPr>
              <p14:cNvContentPartPr/>
              <p14:nvPr/>
            </p14:nvContentPartPr>
            <p14:xfrm>
              <a:off x="3361720" y="5329596"/>
              <a:ext cx="360" cy="360"/>
            </p14:xfrm>
          </p:contentPart>
        </mc:Choice>
        <mc:Fallback>
          <p:pic>
            <p:nvPicPr>
              <p:cNvPr id="60" name="Γραφή 59">
                <a:extLst>
                  <a:ext uri="{FF2B5EF4-FFF2-40B4-BE49-F238E27FC236}">
                    <a16:creationId xmlns:a16="http://schemas.microsoft.com/office/drawing/2014/main" id="{5239F63D-B76B-EEAE-9711-7C3572A63FCA}"/>
                  </a:ext>
                </a:extLst>
              </p:cNvPr>
              <p:cNvPicPr/>
              <p:nvPr/>
            </p:nvPicPr>
            <p:blipFill>
              <a:blip r:embed="rId57"/>
              <a:stretch>
                <a:fillRect/>
              </a:stretch>
            </p:blipFill>
            <p:spPr>
              <a:xfrm>
                <a:off x="3298720" y="52665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8">
            <p14:nvContentPartPr>
              <p14:cNvPr id="61" name="Γραφή 60">
                <a:extLst>
                  <a:ext uri="{FF2B5EF4-FFF2-40B4-BE49-F238E27FC236}">
                    <a16:creationId xmlns:a16="http://schemas.microsoft.com/office/drawing/2014/main" id="{4BE6724B-50B6-5B9B-395D-CD317A6E9EC7}"/>
                  </a:ext>
                </a:extLst>
              </p14:cNvPr>
              <p14:cNvContentPartPr/>
              <p14:nvPr/>
            </p14:nvContentPartPr>
            <p14:xfrm>
              <a:off x="4331920" y="6354516"/>
              <a:ext cx="3960" cy="360"/>
            </p14:xfrm>
          </p:contentPart>
        </mc:Choice>
        <mc:Fallback>
          <p:pic>
            <p:nvPicPr>
              <p:cNvPr id="61" name="Γραφή 60">
                <a:extLst>
                  <a:ext uri="{FF2B5EF4-FFF2-40B4-BE49-F238E27FC236}">
                    <a16:creationId xmlns:a16="http://schemas.microsoft.com/office/drawing/2014/main" id="{4BE6724B-50B6-5B9B-395D-CD317A6E9EC7}"/>
                  </a:ext>
                </a:extLst>
              </p:cNvPr>
              <p:cNvPicPr/>
              <p:nvPr/>
            </p:nvPicPr>
            <p:blipFill>
              <a:blip r:embed="rId59"/>
              <a:stretch>
                <a:fillRect/>
              </a:stretch>
            </p:blipFill>
            <p:spPr>
              <a:xfrm>
                <a:off x="4268920" y="629151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
            <p14:nvContentPartPr>
              <p14:cNvPr id="62" name="Γραφή 61">
                <a:extLst>
                  <a:ext uri="{FF2B5EF4-FFF2-40B4-BE49-F238E27FC236}">
                    <a16:creationId xmlns:a16="http://schemas.microsoft.com/office/drawing/2014/main" id="{9574537D-E5AA-1C85-99C7-4B3C982393B2}"/>
                  </a:ext>
                </a:extLst>
              </p14:cNvPr>
              <p14:cNvContentPartPr/>
              <p14:nvPr/>
            </p14:nvContentPartPr>
            <p14:xfrm>
              <a:off x="3491320" y="6585276"/>
              <a:ext cx="360" cy="360"/>
            </p14:xfrm>
          </p:contentPart>
        </mc:Choice>
        <mc:Fallback>
          <p:pic>
            <p:nvPicPr>
              <p:cNvPr id="62" name="Γραφή 61">
                <a:extLst>
                  <a:ext uri="{FF2B5EF4-FFF2-40B4-BE49-F238E27FC236}">
                    <a16:creationId xmlns:a16="http://schemas.microsoft.com/office/drawing/2014/main" id="{9574537D-E5AA-1C85-99C7-4B3C982393B2}"/>
                  </a:ext>
                </a:extLst>
              </p:cNvPr>
              <p:cNvPicPr/>
              <p:nvPr/>
            </p:nvPicPr>
            <p:blipFill>
              <a:blip r:embed="rId61"/>
              <a:stretch>
                <a:fillRect/>
              </a:stretch>
            </p:blipFill>
            <p:spPr>
              <a:xfrm>
                <a:off x="3428320" y="65222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2">
            <p14:nvContentPartPr>
              <p14:cNvPr id="63" name="Γραφή 62">
                <a:extLst>
                  <a:ext uri="{FF2B5EF4-FFF2-40B4-BE49-F238E27FC236}">
                    <a16:creationId xmlns:a16="http://schemas.microsoft.com/office/drawing/2014/main" id="{44ECB7A1-4A22-C4E2-9C78-81B8CF098DA2}"/>
                  </a:ext>
                </a:extLst>
              </p14:cNvPr>
              <p14:cNvContentPartPr/>
              <p14:nvPr/>
            </p14:nvContentPartPr>
            <p14:xfrm>
              <a:off x="4904320" y="5329596"/>
              <a:ext cx="360" cy="360"/>
            </p14:xfrm>
          </p:contentPart>
        </mc:Choice>
        <mc:Fallback>
          <p:pic>
            <p:nvPicPr>
              <p:cNvPr id="63" name="Γραφή 62">
                <a:extLst>
                  <a:ext uri="{FF2B5EF4-FFF2-40B4-BE49-F238E27FC236}">
                    <a16:creationId xmlns:a16="http://schemas.microsoft.com/office/drawing/2014/main" id="{44ECB7A1-4A22-C4E2-9C78-81B8CF098DA2}"/>
                  </a:ext>
                </a:extLst>
              </p:cNvPr>
              <p:cNvPicPr/>
              <p:nvPr/>
            </p:nvPicPr>
            <p:blipFill>
              <a:blip r:embed="rId63"/>
              <a:stretch>
                <a:fillRect/>
              </a:stretch>
            </p:blipFill>
            <p:spPr>
              <a:xfrm>
                <a:off x="4841320" y="52665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64" name="Γραφή 63">
                <a:extLst>
                  <a:ext uri="{FF2B5EF4-FFF2-40B4-BE49-F238E27FC236}">
                    <a16:creationId xmlns:a16="http://schemas.microsoft.com/office/drawing/2014/main" id="{22804E5C-1EAE-4690-22ED-9538C19E1026}"/>
                  </a:ext>
                </a:extLst>
              </p14:cNvPr>
              <p14:cNvContentPartPr/>
              <p14:nvPr/>
            </p14:nvContentPartPr>
            <p14:xfrm>
              <a:off x="5800000" y="6206556"/>
              <a:ext cx="360" cy="360"/>
            </p14:xfrm>
          </p:contentPart>
        </mc:Choice>
        <mc:Fallback>
          <p:pic>
            <p:nvPicPr>
              <p:cNvPr id="64" name="Γραφή 63">
                <a:extLst>
                  <a:ext uri="{FF2B5EF4-FFF2-40B4-BE49-F238E27FC236}">
                    <a16:creationId xmlns:a16="http://schemas.microsoft.com/office/drawing/2014/main" id="{22804E5C-1EAE-4690-22ED-9538C19E1026}"/>
                  </a:ext>
                </a:extLst>
              </p:cNvPr>
              <p:cNvPicPr/>
              <p:nvPr/>
            </p:nvPicPr>
            <p:blipFill>
              <a:blip r:embed="rId65"/>
              <a:stretch>
                <a:fillRect/>
              </a:stretch>
            </p:blipFill>
            <p:spPr>
              <a:xfrm>
                <a:off x="5737360" y="61435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
            <p14:nvContentPartPr>
              <p14:cNvPr id="65" name="Γραφή 64">
                <a:extLst>
                  <a:ext uri="{FF2B5EF4-FFF2-40B4-BE49-F238E27FC236}">
                    <a16:creationId xmlns:a16="http://schemas.microsoft.com/office/drawing/2014/main" id="{1B5BC7FC-BD5D-C612-D62B-FC3D1A0D8510}"/>
                  </a:ext>
                </a:extLst>
              </p14:cNvPr>
              <p14:cNvContentPartPr/>
              <p14:nvPr/>
            </p14:nvContentPartPr>
            <p14:xfrm>
              <a:off x="3454240" y="4248516"/>
              <a:ext cx="360" cy="360"/>
            </p14:xfrm>
          </p:contentPart>
        </mc:Choice>
        <mc:Fallback>
          <p:pic>
            <p:nvPicPr>
              <p:cNvPr id="65" name="Γραφή 64">
                <a:extLst>
                  <a:ext uri="{FF2B5EF4-FFF2-40B4-BE49-F238E27FC236}">
                    <a16:creationId xmlns:a16="http://schemas.microsoft.com/office/drawing/2014/main" id="{1B5BC7FC-BD5D-C612-D62B-FC3D1A0D8510}"/>
                  </a:ext>
                </a:extLst>
              </p:cNvPr>
              <p:cNvPicPr/>
              <p:nvPr/>
            </p:nvPicPr>
            <p:blipFill>
              <a:blip r:embed="rId67"/>
              <a:stretch>
                <a:fillRect/>
              </a:stretch>
            </p:blipFill>
            <p:spPr>
              <a:xfrm>
                <a:off x="3391240" y="41858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66" name="Γραφή 65">
                <a:extLst>
                  <a:ext uri="{FF2B5EF4-FFF2-40B4-BE49-F238E27FC236}">
                    <a16:creationId xmlns:a16="http://schemas.microsoft.com/office/drawing/2014/main" id="{2667BEE1-34C8-CC11-858F-86C2EA904218}"/>
                  </a:ext>
                </a:extLst>
              </p14:cNvPr>
              <p14:cNvContentPartPr/>
              <p14:nvPr/>
            </p14:nvContentPartPr>
            <p14:xfrm>
              <a:off x="4618120" y="2253396"/>
              <a:ext cx="12960" cy="3960"/>
            </p14:xfrm>
          </p:contentPart>
        </mc:Choice>
        <mc:Fallback>
          <p:pic>
            <p:nvPicPr>
              <p:cNvPr id="66" name="Γραφή 65">
                <a:extLst>
                  <a:ext uri="{FF2B5EF4-FFF2-40B4-BE49-F238E27FC236}">
                    <a16:creationId xmlns:a16="http://schemas.microsoft.com/office/drawing/2014/main" id="{2667BEE1-34C8-CC11-858F-86C2EA904218}"/>
                  </a:ext>
                </a:extLst>
              </p:cNvPr>
              <p:cNvPicPr/>
              <p:nvPr/>
            </p:nvPicPr>
            <p:blipFill>
              <a:blip r:embed="rId69"/>
              <a:stretch>
                <a:fillRect/>
              </a:stretch>
            </p:blipFill>
            <p:spPr>
              <a:xfrm>
                <a:off x="4555120" y="2190756"/>
                <a:ext cx="1386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67" name="Γραφή 66">
                <a:extLst>
                  <a:ext uri="{FF2B5EF4-FFF2-40B4-BE49-F238E27FC236}">
                    <a16:creationId xmlns:a16="http://schemas.microsoft.com/office/drawing/2014/main" id="{34505C22-D1D0-20C7-1CC6-20CF32CED871}"/>
                  </a:ext>
                </a:extLst>
              </p14:cNvPr>
              <p14:cNvContentPartPr/>
              <p14:nvPr/>
            </p14:nvContentPartPr>
            <p14:xfrm>
              <a:off x="3158680" y="2650476"/>
              <a:ext cx="360" cy="360"/>
            </p14:xfrm>
          </p:contentPart>
        </mc:Choice>
        <mc:Fallback>
          <p:pic>
            <p:nvPicPr>
              <p:cNvPr id="67" name="Γραφή 66">
                <a:extLst>
                  <a:ext uri="{FF2B5EF4-FFF2-40B4-BE49-F238E27FC236}">
                    <a16:creationId xmlns:a16="http://schemas.microsoft.com/office/drawing/2014/main" id="{34505C22-D1D0-20C7-1CC6-20CF32CED871}"/>
                  </a:ext>
                </a:extLst>
              </p:cNvPr>
              <p:cNvPicPr/>
              <p:nvPr/>
            </p:nvPicPr>
            <p:blipFill>
              <a:blip r:embed="rId71"/>
              <a:stretch>
                <a:fillRect/>
              </a:stretch>
            </p:blipFill>
            <p:spPr>
              <a:xfrm>
                <a:off x="3096040" y="25878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68" name="Γραφή 67">
                <a:extLst>
                  <a:ext uri="{FF2B5EF4-FFF2-40B4-BE49-F238E27FC236}">
                    <a16:creationId xmlns:a16="http://schemas.microsoft.com/office/drawing/2014/main" id="{DC804683-4014-54A6-D267-00973295D3E0}"/>
                  </a:ext>
                </a:extLst>
              </p14:cNvPr>
              <p14:cNvContentPartPr/>
              <p14:nvPr/>
            </p14:nvContentPartPr>
            <p14:xfrm>
              <a:off x="3186400" y="3398916"/>
              <a:ext cx="16920" cy="8640"/>
            </p14:xfrm>
          </p:contentPart>
        </mc:Choice>
        <mc:Fallback>
          <p:pic>
            <p:nvPicPr>
              <p:cNvPr id="68" name="Γραφή 67">
                <a:extLst>
                  <a:ext uri="{FF2B5EF4-FFF2-40B4-BE49-F238E27FC236}">
                    <a16:creationId xmlns:a16="http://schemas.microsoft.com/office/drawing/2014/main" id="{DC804683-4014-54A6-D267-00973295D3E0}"/>
                  </a:ext>
                </a:extLst>
              </p:cNvPr>
              <p:cNvPicPr/>
              <p:nvPr/>
            </p:nvPicPr>
            <p:blipFill>
              <a:blip r:embed="rId73"/>
              <a:stretch>
                <a:fillRect/>
              </a:stretch>
            </p:blipFill>
            <p:spPr>
              <a:xfrm>
                <a:off x="3123400" y="3336276"/>
                <a:ext cx="142560" cy="134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69" name="Γραφή 68">
                <a:extLst>
                  <a:ext uri="{FF2B5EF4-FFF2-40B4-BE49-F238E27FC236}">
                    <a16:creationId xmlns:a16="http://schemas.microsoft.com/office/drawing/2014/main" id="{E383A642-94FE-3CB4-BE2B-EF26108B8CC0}"/>
                  </a:ext>
                </a:extLst>
              </p14:cNvPr>
              <p14:cNvContentPartPr/>
              <p14:nvPr/>
            </p14:nvContentPartPr>
            <p14:xfrm>
              <a:off x="3722080" y="1671996"/>
              <a:ext cx="360" cy="360"/>
            </p14:xfrm>
          </p:contentPart>
        </mc:Choice>
        <mc:Fallback>
          <p:pic>
            <p:nvPicPr>
              <p:cNvPr id="69" name="Γραφή 68">
                <a:extLst>
                  <a:ext uri="{FF2B5EF4-FFF2-40B4-BE49-F238E27FC236}">
                    <a16:creationId xmlns:a16="http://schemas.microsoft.com/office/drawing/2014/main" id="{E383A642-94FE-3CB4-BE2B-EF26108B8CC0}"/>
                  </a:ext>
                </a:extLst>
              </p:cNvPr>
              <p:cNvPicPr/>
              <p:nvPr/>
            </p:nvPicPr>
            <p:blipFill>
              <a:blip r:embed="rId75"/>
              <a:stretch>
                <a:fillRect/>
              </a:stretch>
            </p:blipFill>
            <p:spPr>
              <a:xfrm>
                <a:off x="3659440" y="16089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70" name="Γραφή 69">
                <a:extLst>
                  <a:ext uri="{FF2B5EF4-FFF2-40B4-BE49-F238E27FC236}">
                    <a16:creationId xmlns:a16="http://schemas.microsoft.com/office/drawing/2014/main" id="{DB76BC1E-69D9-60B4-02A2-9A8DD51185FF}"/>
                  </a:ext>
                </a:extLst>
              </p14:cNvPr>
              <p14:cNvContentPartPr/>
              <p14:nvPr/>
            </p14:nvContentPartPr>
            <p14:xfrm>
              <a:off x="397120" y="2521596"/>
              <a:ext cx="360" cy="360"/>
            </p14:xfrm>
          </p:contentPart>
        </mc:Choice>
        <mc:Fallback>
          <p:pic>
            <p:nvPicPr>
              <p:cNvPr id="70" name="Γραφή 69">
                <a:extLst>
                  <a:ext uri="{FF2B5EF4-FFF2-40B4-BE49-F238E27FC236}">
                    <a16:creationId xmlns:a16="http://schemas.microsoft.com/office/drawing/2014/main" id="{DB76BC1E-69D9-60B4-02A2-9A8DD51185FF}"/>
                  </a:ext>
                </a:extLst>
              </p:cNvPr>
              <p:cNvPicPr/>
              <p:nvPr/>
            </p:nvPicPr>
            <p:blipFill>
              <a:blip r:embed="rId77"/>
              <a:stretch>
                <a:fillRect/>
              </a:stretch>
            </p:blipFill>
            <p:spPr>
              <a:xfrm>
                <a:off x="334120" y="24585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71" name="Γραφή 70">
                <a:extLst>
                  <a:ext uri="{FF2B5EF4-FFF2-40B4-BE49-F238E27FC236}">
                    <a16:creationId xmlns:a16="http://schemas.microsoft.com/office/drawing/2014/main" id="{D226BB86-B2B7-E66B-1831-85E633160BFA}"/>
                  </a:ext>
                </a:extLst>
              </p14:cNvPr>
              <p14:cNvContentPartPr/>
              <p14:nvPr/>
            </p14:nvContentPartPr>
            <p14:xfrm>
              <a:off x="526360" y="821676"/>
              <a:ext cx="360" cy="360"/>
            </p14:xfrm>
          </p:contentPart>
        </mc:Choice>
        <mc:Fallback>
          <p:pic>
            <p:nvPicPr>
              <p:cNvPr id="71" name="Γραφή 70">
                <a:extLst>
                  <a:ext uri="{FF2B5EF4-FFF2-40B4-BE49-F238E27FC236}">
                    <a16:creationId xmlns:a16="http://schemas.microsoft.com/office/drawing/2014/main" id="{D226BB86-B2B7-E66B-1831-85E633160BFA}"/>
                  </a:ext>
                </a:extLst>
              </p:cNvPr>
              <p:cNvPicPr/>
              <p:nvPr/>
            </p:nvPicPr>
            <p:blipFill>
              <a:blip r:embed="rId79"/>
              <a:stretch>
                <a:fillRect/>
              </a:stretch>
            </p:blipFill>
            <p:spPr>
              <a:xfrm>
                <a:off x="463360" y="7590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72" name="Γραφή 71">
                <a:extLst>
                  <a:ext uri="{FF2B5EF4-FFF2-40B4-BE49-F238E27FC236}">
                    <a16:creationId xmlns:a16="http://schemas.microsoft.com/office/drawing/2014/main" id="{E16D8310-D902-2994-4AF7-62E46538E7D1}"/>
                  </a:ext>
                </a:extLst>
              </p14:cNvPr>
              <p14:cNvContentPartPr/>
              <p14:nvPr/>
            </p14:nvContentPartPr>
            <p14:xfrm>
              <a:off x="415480" y="1431516"/>
              <a:ext cx="23760" cy="3960"/>
            </p14:xfrm>
          </p:contentPart>
        </mc:Choice>
        <mc:Fallback>
          <p:pic>
            <p:nvPicPr>
              <p:cNvPr id="72" name="Γραφή 71">
                <a:extLst>
                  <a:ext uri="{FF2B5EF4-FFF2-40B4-BE49-F238E27FC236}">
                    <a16:creationId xmlns:a16="http://schemas.microsoft.com/office/drawing/2014/main" id="{E16D8310-D902-2994-4AF7-62E46538E7D1}"/>
                  </a:ext>
                </a:extLst>
              </p:cNvPr>
              <p:cNvPicPr/>
              <p:nvPr/>
            </p:nvPicPr>
            <p:blipFill>
              <a:blip r:embed="rId81"/>
              <a:stretch>
                <a:fillRect/>
              </a:stretch>
            </p:blipFill>
            <p:spPr>
              <a:xfrm>
                <a:off x="352480" y="1368516"/>
                <a:ext cx="1494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73" name="Γραφή 72">
                <a:extLst>
                  <a:ext uri="{FF2B5EF4-FFF2-40B4-BE49-F238E27FC236}">
                    <a16:creationId xmlns:a16="http://schemas.microsoft.com/office/drawing/2014/main" id="{FC3CF877-15CF-CB76-47EF-0B3B3832DF8E}"/>
                  </a:ext>
                </a:extLst>
              </p14:cNvPr>
              <p14:cNvContentPartPr/>
              <p14:nvPr/>
            </p14:nvContentPartPr>
            <p14:xfrm>
              <a:off x="295240" y="397236"/>
              <a:ext cx="3960" cy="360"/>
            </p14:xfrm>
          </p:contentPart>
        </mc:Choice>
        <mc:Fallback>
          <p:pic>
            <p:nvPicPr>
              <p:cNvPr id="73" name="Γραφή 72">
                <a:extLst>
                  <a:ext uri="{FF2B5EF4-FFF2-40B4-BE49-F238E27FC236}">
                    <a16:creationId xmlns:a16="http://schemas.microsoft.com/office/drawing/2014/main" id="{FC3CF877-15CF-CB76-47EF-0B3B3832DF8E}"/>
                  </a:ext>
                </a:extLst>
              </p:cNvPr>
              <p:cNvPicPr/>
              <p:nvPr/>
            </p:nvPicPr>
            <p:blipFill>
              <a:blip r:embed="rId83"/>
              <a:stretch>
                <a:fillRect/>
              </a:stretch>
            </p:blipFill>
            <p:spPr>
              <a:xfrm>
                <a:off x="232600" y="33423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4">
            <p14:nvContentPartPr>
              <p14:cNvPr id="74" name="Γραφή 73">
                <a:extLst>
                  <a:ext uri="{FF2B5EF4-FFF2-40B4-BE49-F238E27FC236}">
                    <a16:creationId xmlns:a16="http://schemas.microsoft.com/office/drawing/2014/main" id="{345549F0-766D-9E96-E0D5-1703E25DBFF9}"/>
                  </a:ext>
                </a:extLst>
              </p14:cNvPr>
              <p14:cNvContentPartPr/>
              <p14:nvPr/>
            </p14:nvContentPartPr>
            <p14:xfrm>
              <a:off x="2188840" y="600276"/>
              <a:ext cx="46800" cy="37440"/>
            </p14:xfrm>
          </p:contentPart>
        </mc:Choice>
        <mc:Fallback>
          <p:pic>
            <p:nvPicPr>
              <p:cNvPr id="74" name="Γραφή 73">
                <a:extLst>
                  <a:ext uri="{FF2B5EF4-FFF2-40B4-BE49-F238E27FC236}">
                    <a16:creationId xmlns:a16="http://schemas.microsoft.com/office/drawing/2014/main" id="{345549F0-766D-9E96-E0D5-1703E25DBFF9}"/>
                  </a:ext>
                </a:extLst>
              </p:cNvPr>
              <p:cNvPicPr/>
              <p:nvPr/>
            </p:nvPicPr>
            <p:blipFill>
              <a:blip r:embed="rId85"/>
              <a:stretch>
                <a:fillRect/>
              </a:stretch>
            </p:blipFill>
            <p:spPr>
              <a:xfrm>
                <a:off x="2125840" y="537276"/>
                <a:ext cx="172440" cy="163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6">
            <p14:nvContentPartPr>
              <p14:cNvPr id="75" name="Γραφή 74">
                <a:extLst>
                  <a:ext uri="{FF2B5EF4-FFF2-40B4-BE49-F238E27FC236}">
                    <a16:creationId xmlns:a16="http://schemas.microsoft.com/office/drawing/2014/main" id="{B41C5938-AE31-7DB8-F252-DD874B9E068C}"/>
                  </a:ext>
                </a:extLst>
              </p14:cNvPr>
              <p14:cNvContentPartPr/>
              <p14:nvPr/>
            </p14:nvContentPartPr>
            <p14:xfrm>
              <a:off x="3306280" y="286356"/>
              <a:ext cx="60840" cy="21600"/>
            </p14:xfrm>
          </p:contentPart>
        </mc:Choice>
        <mc:Fallback>
          <p:pic>
            <p:nvPicPr>
              <p:cNvPr id="75" name="Γραφή 74">
                <a:extLst>
                  <a:ext uri="{FF2B5EF4-FFF2-40B4-BE49-F238E27FC236}">
                    <a16:creationId xmlns:a16="http://schemas.microsoft.com/office/drawing/2014/main" id="{B41C5938-AE31-7DB8-F252-DD874B9E068C}"/>
                  </a:ext>
                </a:extLst>
              </p:cNvPr>
              <p:cNvPicPr/>
              <p:nvPr/>
            </p:nvPicPr>
            <p:blipFill>
              <a:blip r:embed="rId87"/>
              <a:stretch>
                <a:fillRect/>
              </a:stretch>
            </p:blipFill>
            <p:spPr>
              <a:xfrm>
                <a:off x="3243640" y="223716"/>
                <a:ext cx="186480" cy="147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8">
            <p14:nvContentPartPr>
              <p14:cNvPr id="76" name="Γραφή 75">
                <a:extLst>
                  <a:ext uri="{FF2B5EF4-FFF2-40B4-BE49-F238E27FC236}">
                    <a16:creationId xmlns:a16="http://schemas.microsoft.com/office/drawing/2014/main" id="{2717EA83-B026-C68F-DA3A-27B74315E9CD}"/>
                  </a:ext>
                </a:extLst>
              </p14:cNvPr>
              <p14:cNvContentPartPr/>
              <p14:nvPr/>
            </p14:nvContentPartPr>
            <p14:xfrm>
              <a:off x="1431760" y="471036"/>
              <a:ext cx="3960" cy="360"/>
            </p14:xfrm>
          </p:contentPart>
        </mc:Choice>
        <mc:Fallback>
          <p:pic>
            <p:nvPicPr>
              <p:cNvPr id="76" name="Γραφή 75">
                <a:extLst>
                  <a:ext uri="{FF2B5EF4-FFF2-40B4-BE49-F238E27FC236}">
                    <a16:creationId xmlns:a16="http://schemas.microsoft.com/office/drawing/2014/main" id="{2717EA83-B026-C68F-DA3A-27B74315E9CD}"/>
                  </a:ext>
                </a:extLst>
              </p:cNvPr>
              <p:cNvPicPr/>
              <p:nvPr/>
            </p:nvPicPr>
            <p:blipFill>
              <a:blip r:embed="rId89"/>
              <a:stretch>
                <a:fillRect/>
              </a:stretch>
            </p:blipFill>
            <p:spPr>
              <a:xfrm>
                <a:off x="1368760" y="40803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0">
            <p14:nvContentPartPr>
              <p14:cNvPr id="77" name="Γραφή 76">
                <a:extLst>
                  <a:ext uri="{FF2B5EF4-FFF2-40B4-BE49-F238E27FC236}">
                    <a16:creationId xmlns:a16="http://schemas.microsoft.com/office/drawing/2014/main" id="{136F8ADE-8196-02D4-2F37-4CC62F52B815}"/>
                  </a:ext>
                </a:extLst>
              </p14:cNvPr>
              <p14:cNvContentPartPr/>
              <p14:nvPr/>
            </p14:nvContentPartPr>
            <p14:xfrm>
              <a:off x="6267640" y="2007876"/>
              <a:ext cx="3960" cy="6120"/>
            </p14:xfrm>
          </p:contentPart>
        </mc:Choice>
        <mc:Fallback>
          <p:pic>
            <p:nvPicPr>
              <p:cNvPr id="77" name="Γραφή 76">
                <a:extLst>
                  <a:ext uri="{FF2B5EF4-FFF2-40B4-BE49-F238E27FC236}">
                    <a16:creationId xmlns:a16="http://schemas.microsoft.com/office/drawing/2014/main" id="{136F8ADE-8196-02D4-2F37-4CC62F52B815}"/>
                  </a:ext>
                </a:extLst>
              </p:cNvPr>
              <p:cNvPicPr/>
              <p:nvPr/>
            </p:nvPicPr>
            <p:blipFill>
              <a:blip r:embed="rId91"/>
              <a:stretch>
                <a:fillRect/>
              </a:stretch>
            </p:blipFill>
            <p:spPr>
              <a:xfrm>
                <a:off x="6205000" y="1945236"/>
                <a:ext cx="129600" cy="1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2">
            <p14:nvContentPartPr>
              <p14:cNvPr id="78" name="Γραφή 77">
                <a:extLst>
                  <a:ext uri="{FF2B5EF4-FFF2-40B4-BE49-F238E27FC236}">
                    <a16:creationId xmlns:a16="http://schemas.microsoft.com/office/drawing/2014/main" id="{67FC8FE2-31A2-1EAC-03DD-726CEFB278AB}"/>
                  </a:ext>
                </a:extLst>
              </p14:cNvPr>
              <p14:cNvContentPartPr/>
              <p14:nvPr/>
            </p14:nvContentPartPr>
            <p14:xfrm>
              <a:off x="5855440" y="2253396"/>
              <a:ext cx="360" cy="360"/>
            </p14:xfrm>
          </p:contentPart>
        </mc:Choice>
        <mc:Fallback>
          <p:pic>
            <p:nvPicPr>
              <p:cNvPr id="78" name="Γραφή 77">
                <a:extLst>
                  <a:ext uri="{FF2B5EF4-FFF2-40B4-BE49-F238E27FC236}">
                    <a16:creationId xmlns:a16="http://schemas.microsoft.com/office/drawing/2014/main" id="{67FC8FE2-31A2-1EAC-03DD-726CEFB278AB}"/>
                  </a:ext>
                </a:extLst>
              </p:cNvPr>
              <p:cNvPicPr/>
              <p:nvPr/>
            </p:nvPicPr>
            <p:blipFill>
              <a:blip r:embed="rId93"/>
              <a:stretch>
                <a:fillRect/>
              </a:stretch>
            </p:blipFill>
            <p:spPr>
              <a:xfrm>
                <a:off x="5792800" y="21907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4">
            <p14:nvContentPartPr>
              <p14:cNvPr id="79" name="Γραφή 78">
                <a:extLst>
                  <a:ext uri="{FF2B5EF4-FFF2-40B4-BE49-F238E27FC236}">
                    <a16:creationId xmlns:a16="http://schemas.microsoft.com/office/drawing/2014/main" id="{ACF1CA14-0139-963D-32C4-136D84384A88}"/>
                  </a:ext>
                </a:extLst>
              </p14:cNvPr>
              <p14:cNvContentPartPr/>
              <p14:nvPr/>
            </p14:nvContentPartPr>
            <p14:xfrm>
              <a:off x="5338480" y="1810236"/>
              <a:ext cx="360" cy="360"/>
            </p14:xfrm>
          </p:contentPart>
        </mc:Choice>
        <mc:Fallback>
          <p:pic>
            <p:nvPicPr>
              <p:cNvPr id="79" name="Γραφή 78">
                <a:extLst>
                  <a:ext uri="{FF2B5EF4-FFF2-40B4-BE49-F238E27FC236}">
                    <a16:creationId xmlns:a16="http://schemas.microsoft.com/office/drawing/2014/main" id="{ACF1CA14-0139-963D-32C4-136D84384A88}"/>
                  </a:ext>
                </a:extLst>
              </p:cNvPr>
              <p:cNvPicPr/>
              <p:nvPr/>
            </p:nvPicPr>
            <p:blipFill>
              <a:blip r:embed="rId95"/>
              <a:stretch>
                <a:fillRect/>
              </a:stretch>
            </p:blipFill>
            <p:spPr>
              <a:xfrm>
                <a:off x="5275480" y="17472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6">
            <p14:nvContentPartPr>
              <p14:cNvPr id="80" name="Γραφή 79">
                <a:extLst>
                  <a:ext uri="{FF2B5EF4-FFF2-40B4-BE49-F238E27FC236}">
                    <a16:creationId xmlns:a16="http://schemas.microsoft.com/office/drawing/2014/main" id="{9376543B-6830-FD0C-71B5-BCDBA24A374F}"/>
                  </a:ext>
                </a:extLst>
              </p14:cNvPr>
              <p14:cNvContentPartPr/>
              <p14:nvPr/>
            </p14:nvContentPartPr>
            <p14:xfrm>
              <a:off x="4664200" y="1561116"/>
              <a:ext cx="360" cy="360"/>
            </p14:xfrm>
          </p:contentPart>
        </mc:Choice>
        <mc:Fallback>
          <p:pic>
            <p:nvPicPr>
              <p:cNvPr id="80" name="Γραφή 79">
                <a:extLst>
                  <a:ext uri="{FF2B5EF4-FFF2-40B4-BE49-F238E27FC236}">
                    <a16:creationId xmlns:a16="http://schemas.microsoft.com/office/drawing/2014/main" id="{9376543B-6830-FD0C-71B5-BCDBA24A374F}"/>
                  </a:ext>
                </a:extLst>
              </p:cNvPr>
              <p:cNvPicPr/>
              <p:nvPr/>
            </p:nvPicPr>
            <p:blipFill>
              <a:blip r:embed="rId97"/>
              <a:stretch>
                <a:fillRect/>
              </a:stretch>
            </p:blipFill>
            <p:spPr>
              <a:xfrm>
                <a:off x="4601560" y="14981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8">
            <p14:nvContentPartPr>
              <p14:cNvPr id="81" name="Γραφή 80">
                <a:extLst>
                  <a:ext uri="{FF2B5EF4-FFF2-40B4-BE49-F238E27FC236}">
                    <a16:creationId xmlns:a16="http://schemas.microsoft.com/office/drawing/2014/main" id="{84BB922F-A69B-8D6F-2E7A-9BDED1AD90F7}"/>
                  </a:ext>
                </a:extLst>
              </p14:cNvPr>
              <p14:cNvContentPartPr/>
              <p14:nvPr/>
            </p14:nvContentPartPr>
            <p14:xfrm>
              <a:off x="4322560" y="932556"/>
              <a:ext cx="360" cy="360"/>
            </p14:xfrm>
          </p:contentPart>
        </mc:Choice>
        <mc:Fallback>
          <p:pic>
            <p:nvPicPr>
              <p:cNvPr id="81" name="Γραφή 80">
                <a:extLst>
                  <a:ext uri="{FF2B5EF4-FFF2-40B4-BE49-F238E27FC236}">
                    <a16:creationId xmlns:a16="http://schemas.microsoft.com/office/drawing/2014/main" id="{84BB922F-A69B-8D6F-2E7A-9BDED1AD90F7}"/>
                  </a:ext>
                </a:extLst>
              </p:cNvPr>
              <p:cNvPicPr/>
              <p:nvPr/>
            </p:nvPicPr>
            <p:blipFill>
              <a:blip r:embed="rId99"/>
              <a:stretch>
                <a:fillRect/>
              </a:stretch>
            </p:blipFill>
            <p:spPr>
              <a:xfrm>
                <a:off x="4259920" y="8699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0">
            <p14:nvContentPartPr>
              <p14:cNvPr id="82" name="Γραφή 81">
                <a:extLst>
                  <a:ext uri="{FF2B5EF4-FFF2-40B4-BE49-F238E27FC236}">
                    <a16:creationId xmlns:a16="http://schemas.microsoft.com/office/drawing/2014/main" id="{4B3A09A6-4F72-E661-D45B-0051AFC68567}"/>
                  </a:ext>
                </a:extLst>
              </p14:cNvPr>
              <p14:cNvContentPartPr/>
              <p14:nvPr/>
            </p14:nvContentPartPr>
            <p14:xfrm>
              <a:off x="4645840" y="461676"/>
              <a:ext cx="9720" cy="360"/>
            </p14:xfrm>
          </p:contentPart>
        </mc:Choice>
        <mc:Fallback>
          <p:pic>
            <p:nvPicPr>
              <p:cNvPr id="82" name="Γραφή 81">
                <a:extLst>
                  <a:ext uri="{FF2B5EF4-FFF2-40B4-BE49-F238E27FC236}">
                    <a16:creationId xmlns:a16="http://schemas.microsoft.com/office/drawing/2014/main" id="{4B3A09A6-4F72-E661-D45B-0051AFC68567}"/>
                  </a:ext>
                </a:extLst>
              </p:cNvPr>
              <p:cNvPicPr/>
              <p:nvPr/>
            </p:nvPicPr>
            <p:blipFill>
              <a:blip r:embed="rId101"/>
              <a:stretch>
                <a:fillRect/>
              </a:stretch>
            </p:blipFill>
            <p:spPr>
              <a:xfrm>
                <a:off x="4583200" y="399036"/>
                <a:ext cx="1353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2">
            <p14:nvContentPartPr>
              <p14:cNvPr id="83" name="Γραφή 82">
                <a:extLst>
                  <a:ext uri="{FF2B5EF4-FFF2-40B4-BE49-F238E27FC236}">
                    <a16:creationId xmlns:a16="http://schemas.microsoft.com/office/drawing/2014/main" id="{D8988501-0785-A450-FBE2-EF29459FE007}"/>
                  </a:ext>
                </a:extLst>
              </p14:cNvPr>
              <p14:cNvContentPartPr/>
              <p14:nvPr/>
            </p14:nvContentPartPr>
            <p14:xfrm>
              <a:off x="5495440" y="1016076"/>
              <a:ext cx="24840" cy="27360"/>
            </p14:xfrm>
          </p:contentPart>
        </mc:Choice>
        <mc:Fallback>
          <p:pic>
            <p:nvPicPr>
              <p:cNvPr id="83" name="Γραφή 82">
                <a:extLst>
                  <a:ext uri="{FF2B5EF4-FFF2-40B4-BE49-F238E27FC236}">
                    <a16:creationId xmlns:a16="http://schemas.microsoft.com/office/drawing/2014/main" id="{D8988501-0785-A450-FBE2-EF29459FE007}"/>
                  </a:ext>
                </a:extLst>
              </p:cNvPr>
              <p:cNvPicPr/>
              <p:nvPr/>
            </p:nvPicPr>
            <p:blipFill>
              <a:blip r:embed="rId103"/>
              <a:stretch>
                <a:fillRect/>
              </a:stretch>
            </p:blipFill>
            <p:spPr>
              <a:xfrm>
                <a:off x="5432800" y="953076"/>
                <a:ext cx="150480" cy="15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4">
            <p14:nvContentPartPr>
              <p14:cNvPr id="84" name="Γραφή 83">
                <a:extLst>
                  <a:ext uri="{FF2B5EF4-FFF2-40B4-BE49-F238E27FC236}">
                    <a16:creationId xmlns:a16="http://schemas.microsoft.com/office/drawing/2014/main" id="{C7DAD2F2-A52D-2F68-CF21-59D9B2A90742}"/>
                  </a:ext>
                </a:extLst>
              </p14:cNvPr>
              <p14:cNvContentPartPr/>
              <p14:nvPr/>
            </p14:nvContentPartPr>
            <p14:xfrm>
              <a:off x="5781640" y="553836"/>
              <a:ext cx="9720" cy="360"/>
            </p14:xfrm>
          </p:contentPart>
        </mc:Choice>
        <mc:Fallback>
          <p:pic>
            <p:nvPicPr>
              <p:cNvPr id="84" name="Γραφή 83">
                <a:extLst>
                  <a:ext uri="{FF2B5EF4-FFF2-40B4-BE49-F238E27FC236}">
                    <a16:creationId xmlns:a16="http://schemas.microsoft.com/office/drawing/2014/main" id="{C7DAD2F2-A52D-2F68-CF21-59D9B2A90742}"/>
                  </a:ext>
                </a:extLst>
              </p:cNvPr>
              <p:cNvPicPr/>
              <p:nvPr/>
            </p:nvPicPr>
            <p:blipFill>
              <a:blip r:embed="rId105"/>
              <a:stretch>
                <a:fillRect/>
              </a:stretch>
            </p:blipFill>
            <p:spPr>
              <a:xfrm>
                <a:off x="5719000" y="491196"/>
                <a:ext cx="1353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6">
            <p14:nvContentPartPr>
              <p14:cNvPr id="85" name="Γραφή 84">
                <a:extLst>
                  <a:ext uri="{FF2B5EF4-FFF2-40B4-BE49-F238E27FC236}">
                    <a16:creationId xmlns:a16="http://schemas.microsoft.com/office/drawing/2014/main" id="{3A64A1FB-02F3-09B6-F1DC-06B360864BCB}"/>
                  </a:ext>
                </a:extLst>
              </p14:cNvPr>
              <p14:cNvContentPartPr/>
              <p14:nvPr/>
            </p14:nvContentPartPr>
            <p14:xfrm>
              <a:off x="6003400" y="1154316"/>
              <a:ext cx="32040" cy="21960"/>
            </p14:xfrm>
          </p:contentPart>
        </mc:Choice>
        <mc:Fallback>
          <p:pic>
            <p:nvPicPr>
              <p:cNvPr id="85" name="Γραφή 84">
                <a:extLst>
                  <a:ext uri="{FF2B5EF4-FFF2-40B4-BE49-F238E27FC236}">
                    <a16:creationId xmlns:a16="http://schemas.microsoft.com/office/drawing/2014/main" id="{3A64A1FB-02F3-09B6-F1DC-06B360864BCB}"/>
                  </a:ext>
                </a:extLst>
              </p:cNvPr>
              <p:cNvPicPr/>
              <p:nvPr/>
            </p:nvPicPr>
            <p:blipFill>
              <a:blip r:embed="rId107"/>
              <a:stretch>
                <a:fillRect/>
              </a:stretch>
            </p:blipFill>
            <p:spPr>
              <a:xfrm>
                <a:off x="5940760" y="1091316"/>
                <a:ext cx="157680" cy="147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8">
            <p14:nvContentPartPr>
              <p14:cNvPr id="86" name="Γραφή 85">
                <a:extLst>
                  <a:ext uri="{FF2B5EF4-FFF2-40B4-BE49-F238E27FC236}">
                    <a16:creationId xmlns:a16="http://schemas.microsoft.com/office/drawing/2014/main" id="{48485A86-D927-5F03-630C-6D194D71EF9E}"/>
                  </a:ext>
                </a:extLst>
              </p14:cNvPr>
              <p14:cNvContentPartPr/>
              <p14:nvPr/>
            </p14:nvContentPartPr>
            <p14:xfrm>
              <a:off x="6271240" y="1357716"/>
              <a:ext cx="37080" cy="25920"/>
            </p14:xfrm>
          </p:contentPart>
        </mc:Choice>
        <mc:Fallback>
          <p:pic>
            <p:nvPicPr>
              <p:cNvPr id="86" name="Γραφή 85">
                <a:extLst>
                  <a:ext uri="{FF2B5EF4-FFF2-40B4-BE49-F238E27FC236}">
                    <a16:creationId xmlns:a16="http://schemas.microsoft.com/office/drawing/2014/main" id="{48485A86-D927-5F03-630C-6D194D71EF9E}"/>
                  </a:ext>
                </a:extLst>
              </p:cNvPr>
              <p:cNvPicPr/>
              <p:nvPr/>
            </p:nvPicPr>
            <p:blipFill>
              <a:blip r:embed="rId109"/>
              <a:stretch>
                <a:fillRect/>
              </a:stretch>
            </p:blipFill>
            <p:spPr>
              <a:xfrm>
                <a:off x="6208600" y="1294716"/>
                <a:ext cx="162720" cy="151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0">
            <p14:nvContentPartPr>
              <p14:cNvPr id="87" name="Γραφή 86">
                <a:extLst>
                  <a:ext uri="{FF2B5EF4-FFF2-40B4-BE49-F238E27FC236}">
                    <a16:creationId xmlns:a16="http://schemas.microsoft.com/office/drawing/2014/main" id="{C8C7C2F6-BA81-F4FA-9419-87A36052429A}"/>
                  </a:ext>
                </a:extLst>
              </p14:cNvPr>
              <p14:cNvContentPartPr/>
              <p14:nvPr/>
            </p14:nvContentPartPr>
            <p14:xfrm>
              <a:off x="6539440" y="655356"/>
              <a:ext cx="16920" cy="360"/>
            </p14:xfrm>
          </p:contentPart>
        </mc:Choice>
        <mc:Fallback>
          <p:pic>
            <p:nvPicPr>
              <p:cNvPr id="87" name="Γραφή 86">
                <a:extLst>
                  <a:ext uri="{FF2B5EF4-FFF2-40B4-BE49-F238E27FC236}">
                    <a16:creationId xmlns:a16="http://schemas.microsoft.com/office/drawing/2014/main" id="{C8C7C2F6-BA81-F4FA-9419-87A36052429A}"/>
                  </a:ext>
                </a:extLst>
              </p:cNvPr>
              <p:cNvPicPr/>
              <p:nvPr/>
            </p:nvPicPr>
            <p:blipFill>
              <a:blip r:embed="rId111"/>
              <a:stretch>
                <a:fillRect/>
              </a:stretch>
            </p:blipFill>
            <p:spPr>
              <a:xfrm>
                <a:off x="6476440" y="592716"/>
                <a:ext cx="1425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2">
            <p14:nvContentPartPr>
              <p14:cNvPr id="88" name="Γραφή 87">
                <a:extLst>
                  <a:ext uri="{FF2B5EF4-FFF2-40B4-BE49-F238E27FC236}">
                    <a16:creationId xmlns:a16="http://schemas.microsoft.com/office/drawing/2014/main" id="{BBA30DD9-DB06-25DC-622B-FA2A2BA28A6A}"/>
                  </a:ext>
                </a:extLst>
              </p14:cNvPr>
              <p14:cNvContentPartPr/>
              <p14:nvPr/>
            </p14:nvContentPartPr>
            <p14:xfrm>
              <a:off x="7038040" y="1708356"/>
              <a:ext cx="18000" cy="7560"/>
            </p14:xfrm>
          </p:contentPart>
        </mc:Choice>
        <mc:Fallback>
          <p:pic>
            <p:nvPicPr>
              <p:cNvPr id="88" name="Γραφή 87">
                <a:extLst>
                  <a:ext uri="{FF2B5EF4-FFF2-40B4-BE49-F238E27FC236}">
                    <a16:creationId xmlns:a16="http://schemas.microsoft.com/office/drawing/2014/main" id="{BBA30DD9-DB06-25DC-622B-FA2A2BA28A6A}"/>
                  </a:ext>
                </a:extLst>
              </p:cNvPr>
              <p:cNvPicPr/>
              <p:nvPr/>
            </p:nvPicPr>
            <p:blipFill>
              <a:blip r:embed="rId113"/>
              <a:stretch>
                <a:fillRect/>
              </a:stretch>
            </p:blipFill>
            <p:spPr>
              <a:xfrm>
                <a:off x="6975400" y="1645716"/>
                <a:ext cx="143640" cy="133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4">
            <p14:nvContentPartPr>
              <p14:cNvPr id="89" name="Γραφή 88">
                <a:extLst>
                  <a:ext uri="{FF2B5EF4-FFF2-40B4-BE49-F238E27FC236}">
                    <a16:creationId xmlns:a16="http://schemas.microsoft.com/office/drawing/2014/main" id="{5D0FBDD1-1716-9C10-65B8-DFDA03F5729C}"/>
                  </a:ext>
                </a:extLst>
              </p14:cNvPr>
              <p14:cNvContentPartPr/>
              <p14:nvPr/>
            </p14:nvContentPartPr>
            <p14:xfrm>
              <a:off x="6853000" y="2539596"/>
              <a:ext cx="4320" cy="6120"/>
            </p14:xfrm>
          </p:contentPart>
        </mc:Choice>
        <mc:Fallback>
          <p:pic>
            <p:nvPicPr>
              <p:cNvPr id="89" name="Γραφή 88">
                <a:extLst>
                  <a:ext uri="{FF2B5EF4-FFF2-40B4-BE49-F238E27FC236}">
                    <a16:creationId xmlns:a16="http://schemas.microsoft.com/office/drawing/2014/main" id="{5D0FBDD1-1716-9C10-65B8-DFDA03F5729C}"/>
                  </a:ext>
                </a:extLst>
              </p:cNvPr>
              <p:cNvPicPr/>
              <p:nvPr/>
            </p:nvPicPr>
            <p:blipFill>
              <a:blip r:embed="rId115"/>
              <a:stretch>
                <a:fillRect/>
              </a:stretch>
            </p:blipFill>
            <p:spPr>
              <a:xfrm>
                <a:off x="6790360" y="2476956"/>
                <a:ext cx="129960" cy="1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6">
            <p14:nvContentPartPr>
              <p14:cNvPr id="90" name="Γραφή 89">
                <a:extLst>
                  <a:ext uri="{FF2B5EF4-FFF2-40B4-BE49-F238E27FC236}">
                    <a16:creationId xmlns:a16="http://schemas.microsoft.com/office/drawing/2014/main" id="{DC0FB4C3-9347-E994-1B1F-693B58A9688A}"/>
                  </a:ext>
                </a:extLst>
              </p14:cNvPr>
              <p14:cNvContentPartPr/>
              <p14:nvPr/>
            </p14:nvContentPartPr>
            <p14:xfrm>
              <a:off x="7453480" y="2271756"/>
              <a:ext cx="39960" cy="11520"/>
            </p14:xfrm>
          </p:contentPart>
        </mc:Choice>
        <mc:Fallback>
          <p:pic>
            <p:nvPicPr>
              <p:cNvPr id="90" name="Γραφή 89">
                <a:extLst>
                  <a:ext uri="{FF2B5EF4-FFF2-40B4-BE49-F238E27FC236}">
                    <a16:creationId xmlns:a16="http://schemas.microsoft.com/office/drawing/2014/main" id="{DC0FB4C3-9347-E994-1B1F-693B58A9688A}"/>
                  </a:ext>
                </a:extLst>
              </p:cNvPr>
              <p:cNvPicPr/>
              <p:nvPr/>
            </p:nvPicPr>
            <p:blipFill>
              <a:blip r:embed="rId117"/>
              <a:stretch>
                <a:fillRect/>
              </a:stretch>
            </p:blipFill>
            <p:spPr>
              <a:xfrm>
                <a:off x="7390840" y="2209116"/>
                <a:ext cx="165600" cy="137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8">
            <p14:nvContentPartPr>
              <p14:cNvPr id="91" name="Γραφή 90">
                <a:extLst>
                  <a:ext uri="{FF2B5EF4-FFF2-40B4-BE49-F238E27FC236}">
                    <a16:creationId xmlns:a16="http://schemas.microsoft.com/office/drawing/2014/main" id="{8DF01C9E-74A9-4262-FA21-2D6A24B18F16}"/>
                  </a:ext>
                </a:extLst>
              </p14:cNvPr>
              <p14:cNvContentPartPr/>
              <p14:nvPr/>
            </p14:nvContentPartPr>
            <p14:xfrm>
              <a:off x="7795120" y="1413156"/>
              <a:ext cx="25560" cy="360"/>
            </p14:xfrm>
          </p:contentPart>
        </mc:Choice>
        <mc:Fallback>
          <p:pic>
            <p:nvPicPr>
              <p:cNvPr id="91" name="Γραφή 90">
                <a:extLst>
                  <a:ext uri="{FF2B5EF4-FFF2-40B4-BE49-F238E27FC236}">
                    <a16:creationId xmlns:a16="http://schemas.microsoft.com/office/drawing/2014/main" id="{8DF01C9E-74A9-4262-FA21-2D6A24B18F16}"/>
                  </a:ext>
                </a:extLst>
              </p:cNvPr>
              <p:cNvPicPr/>
              <p:nvPr/>
            </p:nvPicPr>
            <p:blipFill>
              <a:blip r:embed="rId119"/>
              <a:stretch>
                <a:fillRect/>
              </a:stretch>
            </p:blipFill>
            <p:spPr>
              <a:xfrm>
                <a:off x="7732480" y="1350156"/>
                <a:ext cx="1512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0">
            <p14:nvContentPartPr>
              <p14:cNvPr id="92" name="Γραφή 91">
                <a:extLst>
                  <a:ext uri="{FF2B5EF4-FFF2-40B4-BE49-F238E27FC236}">
                    <a16:creationId xmlns:a16="http://schemas.microsoft.com/office/drawing/2014/main" id="{17398F89-FB55-48B6-19D1-691EA190CC91}"/>
                  </a:ext>
                </a:extLst>
              </p14:cNvPr>
              <p14:cNvContentPartPr/>
              <p14:nvPr/>
            </p14:nvContentPartPr>
            <p14:xfrm>
              <a:off x="7342600" y="923556"/>
              <a:ext cx="360" cy="360"/>
            </p14:xfrm>
          </p:contentPart>
        </mc:Choice>
        <mc:Fallback>
          <p:pic>
            <p:nvPicPr>
              <p:cNvPr id="92" name="Γραφή 91">
                <a:extLst>
                  <a:ext uri="{FF2B5EF4-FFF2-40B4-BE49-F238E27FC236}">
                    <a16:creationId xmlns:a16="http://schemas.microsoft.com/office/drawing/2014/main" id="{17398F89-FB55-48B6-19D1-691EA190CC91}"/>
                  </a:ext>
                </a:extLst>
              </p:cNvPr>
              <p:cNvPicPr/>
              <p:nvPr/>
            </p:nvPicPr>
            <p:blipFill>
              <a:blip r:embed="rId121"/>
              <a:stretch>
                <a:fillRect/>
              </a:stretch>
            </p:blipFill>
            <p:spPr>
              <a:xfrm>
                <a:off x="7279960" y="8605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2">
            <p14:nvContentPartPr>
              <p14:cNvPr id="93" name="Γραφή 92">
                <a:extLst>
                  <a:ext uri="{FF2B5EF4-FFF2-40B4-BE49-F238E27FC236}">
                    <a16:creationId xmlns:a16="http://schemas.microsoft.com/office/drawing/2014/main" id="{2461902B-9E33-FDD4-6B05-471DE5083D32}"/>
                  </a:ext>
                </a:extLst>
              </p14:cNvPr>
              <p14:cNvContentPartPr/>
              <p14:nvPr/>
            </p14:nvContentPartPr>
            <p14:xfrm>
              <a:off x="7776760" y="738876"/>
              <a:ext cx="16920" cy="360"/>
            </p14:xfrm>
          </p:contentPart>
        </mc:Choice>
        <mc:Fallback>
          <p:pic>
            <p:nvPicPr>
              <p:cNvPr id="93" name="Γραφή 92">
                <a:extLst>
                  <a:ext uri="{FF2B5EF4-FFF2-40B4-BE49-F238E27FC236}">
                    <a16:creationId xmlns:a16="http://schemas.microsoft.com/office/drawing/2014/main" id="{2461902B-9E33-FDD4-6B05-471DE5083D32}"/>
                  </a:ext>
                </a:extLst>
              </p:cNvPr>
              <p:cNvPicPr/>
              <p:nvPr/>
            </p:nvPicPr>
            <p:blipFill>
              <a:blip r:embed="rId123"/>
              <a:stretch>
                <a:fillRect/>
              </a:stretch>
            </p:blipFill>
            <p:spPr>
              <a:xfrm>
                <a:off x="7714120" y="675876"/>
                <a:ext cx="1425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4">
            <p14:nvContentPartPr>
              <p14:cNvPr id="94" name="Γραφή 93">
                <a:extLst>
                  <a:ext uri="{FF2B5EF4-FFF2-40B4-BE49-F238E27FC236}">
                    <a16:creationId xmlns:a16="http://schemas.microsoft.com/office/drawing/2014/main" id="{B5E91DB3-A6F0-776F-BB68-9102D6085AEB}"/>
                  </a:ext>
                </a:extLst>
              </p14:cNvPr>
              <p14:cNvContentPartPr/>
              <p14:nvPr/>
            </p14:nvContentPartPr>
            <p14:xfrm>
              <a:off x="7389040" y="406236"/>
              <a:ext cx="360" cy="360"/>
            </p14:xfrm>
          </p:contentPart>
        </mc:Choice>
        <mc:Fallback>
          <p:pic>
            <p:nvPicPr>
              <p:cNvPr id="94" name="Γραφή 93">
                <a:extLst>
                  <a:ext uri="{FF2B5EF4-FFF2-40B4-BE49-F238E27FC236}">
                    <a16:creationId xmlns:a16="http://schemas.microsoft.com/office/drawing/2014/main" id="{B5E91DB3-A6F0-776F-BB68-9102D6085AEB}"/>
                  </a:ext>
                </a:extLst>
              </p:cNvPr>
              <p:cNvPicPr/>
              <p:nvPr/>
            </p:nvPicPr>
            <p:blipFill>
              <a:blip r:embed="rId125"/>
              <a:stretch>
                <a:fillRect/>
              </a:stretch>
            </p:blipFill>
            <p:spPr>
              <a:xfrm>
                <a:off x="7326040" y="3435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95" name="Γραφή 94">
                <a:extLst>
                  <a:ext uri="{FF2B5EF4-FFF2-40B4-BE49-F238E27FC236}">
                    <a16:creationId xmlns:a16="http://schemas.microsoft.com/office/drawing/2014/main" id="{B745C1E4-FA71-0DA5-3675-675F42E21C4C}"/>
                  </a:ext>
                </a:extLst>
              </p14:cNvPr>
              <p14:cNvContentPartPr/>
              <p14:nvPr/>
            </p14:nvContentPartPr>
            <p14:xfrm>
              <a:off x="8599000" y="360156"/>
              <a:ext cx="360" cy="360"/>
            </p14:xfrm>
          </p:contentPart>
        </mc:Choice>
        <mc:Fallback>
          <p:pic>
            <p:nvPicPr>
              <p:cNvPr id="95" name="Γραφή 94">
                <a:extLst>
                  <a:ext uri="{FF2B5EF4-FFF2-40B4-BE49-F238E27FC236}">
                    <a16:creationId xmlns:a16="http://schemas.microsoft.com/office/drawing/2014/main" id="{B745C1E4-FA71-0DA5-3675-675F42E21C4C}"/>
                  </a:ext>
                </a:extLst>
              </p:cNvPr>
              <p:cNvPicPr/>
              <p:nvPr/>
            </p:nvPicPr>
            <p:blipFill>
              <a:blip r:embed="rId127"/>
              <a:stretch>
                <a:fillRect/>
              </a:stretch>
            </p:blipFill>
            <p:spPr>
              <a:xfrm>
                <a:off x="8536000" y="2971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96" name="Γραφή 95">
                <a:extLst>
                  <a:ext uri="{FF2B5EF4-FFF2-40B4-BE49-F238E27FC236}">
                    <a16:creationId xmlns:a16="http://schemas.microsoft.com/office/drawing/2014/main" id="{522B3A97-44C6-81A0-83D5-F73C2210B3FB}"/>
                  </a:ext>
                </a:extLst>
              </p14:cNvPr>
              <p14:cNvContentPartPr/>
              <p14:nvPr/>
            </p14:nvContentPartPr>
            <p14:xfrm>
              <a:off x="8469760" y="1652916"/>
              <a:ext cx="360" cy="360"/>
            </p14:xfrm>
          </p:contentPart>
        </mc:Choice>
        <mc:Fallback>
          <p:pic>
            <p:nvPicPr>
              <p:cNvPr id="96" name="Γραφή 95">
                <a:extLst>
                  <a:ext uri="{FF2B5EF4-FFF2-40B4-BE49-F238E27FC236}">
                    <a16:creationId xmlns:a16="http://schemas.microsoft.com/office/drawing/2014/main" id="{522B3A97-44C6-81A0-83D5-F73C2210B3FB}"/>
                  </a:ext>
                </a:extLst>
              </p:cNvPr>
              <p:cNvPicPr/>
              <p:nvPr/>
            </p:nvPicPr>
            <p:blipFill>
              <a:blip r:embed="rId129"/>
              <a:stretch>
                <a:fillRect/>
              </a:stretch>
            </p:blipFill>
            <p:spPr>
              <a:xfrm>
                <a:off x="8407120" y="15902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97" name="Γραφή 96">
                <a:extLst>
                  <a:ext uri="{FF2B5EF4-FFF2-40B4-BE49-F238E27FC236}">
                    <a16:creationId xmlns:a16="http://schemas.microsoft.com/office/drawing/2014/main" id="{A244661C-ED85-8FCF-3646-96DA8796E512}"/>
                  </a:ext>
                </a:extLst>
              </p14:cNvPr>
              <p14:cNvContentPartPr/>
              <p14:nvPr/>
            </p14:nvContentPartPr>
            <p14:xfrm>
              <a:off x="8432680" y="1107876"/>
              <a:ext cx="9720" cy="360"/>
            </p14:xfrm>
          </p:contentPart>
        </mc:Choice>
        <mc:Fallback>
          <p:pic>
            <p:nvPicPr>
              <p:cNvPr id="97" name="Γραφή 96">
                <a:extLst>
                  <a:ext uri="{FF2B5EF4-FFF2-40B4-BE49-F238E27FC236}">
                    <a16:creationId xmlns:a16="http://schemas.microsoft.com/office/drawing/2014/main" id="{A244661C-ED85-8FCF-3646-96DA8796E512}"/>
                  </a:ext>
                </a:extLst>
              </p:cNvPr>
              <p:cNvPicPr/>
              <p:nvPr/>
            </p:nvPicPr>
            <p:blipFill>
              <a:blip r:embed="rId131"/>
              <a:stretch>
                <a:fillRect/>
              </a:stretch>
            </p:blipFill>
            <p:spPr>
              <a:xfrm>
                <a:off x="8370040" y="1045236"/>
                <a:ext cx="1353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98" name="Γραφή 97">
                <a:extLst>
                  <a:ext uri="{FF2B5EF4-FFF2-40B4-BE49-F238E27FC236}">
                    <a16:creationId xmlns:a16="http://schemas.microsoft.com/office/drawing/2014/main" id="{8AA4888C-7D51-8E76-0F5C-6F087CB9AB92}"/>
                  </a:ext>
                </a:extLst>
              </p14:cNvPr>
              <p14:cNvContentPartPr/>
              <p14:nvPr/>
            </p14:nvContentPartPr>
            <p14:xfrm>
              <a:off x="9725800" y="406236"/>
              <a:ext cx="3960" cy="360"/>
            </p14:xfrm>
          </p:contentPart>
        </mc:Choice>
        <mc:Fallback>
          <p:pic>
            <p:nvPicPr>
              <p:cNvPr id="98" name="Γραφή 97">
                <a:extLst>
                  <a:ext uri="{FF2B5EF4-FFF2-40B4-BE49-F238E27FC236}">
                    <a16:creationId xmlns:a16="http://schemas.microsoft.com/office/drawing/2014/main" id="{8AA4888C-7D51-8E76-0F5C-6F087CB9AB92}"/>
                  </a:ext>
                </a:extLst>
              </p:cNvPr>
              <p:cNvPicPr/>
              <p:nvPr/>
            </p:nvPicPr>
            <p:blipFill>
              <a:blip r:embed="rId133"/>
              <a:stretch>
                <a:fillRect/>
              </a:stretch>
            </p:blipFill>
            <p:spPr>
              <a:xfrm>
                <a:off x="9662800" y="34359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99" name="Γραφή 98">
                <a:extLst>
                  <a:ext uri="{FF2B5EF4-FFF2-40B4-BE49-F238E27FC236}">
                    <a16:creationId xmlns:a16="http://schemas.microsoft.com/office/drawing/2014/main" id="{6D4AA186-3121-4FF6-D2B9-423D47B876D4}"/>
                  </a:ext>
                </a:extLst>
              </p14:cNvPr>
              <p14:cNvContentPartPr/>
              <p14:nvPr/>
            </p14:nvContentPartPr>
            <p14:xfrm>
              <a:off x="9956560" y="710796"/>
              <a:ext cx="4320" cy="360"/>
            </p14:xfrm>
          </p:contentPart>
        </mc:Choice>
        <mc:Fallback>
          <p:pic>
            <p:nvPicPr>
              <p:cNvPr id="99" name="Γραφή 98">
                <a:extLst>
                  <a:ext uri="{FF2B5EF4-FFF2-40B4-BE49-F238E27FC236}">
                    <a16:creationId xmlns:a16="http://schemas.microsoft.com/office/drawing/2014/main" id="{6D4AA186-3121-4FF6-D2B9-423D47B876D4}"/>
                  </a:ext>
                </a:extLst>
              </p:cNvPr>
              <p:cNvPicPr/>
              <p:nvPr/>
            </p:nvPicPr>
            <p:blipFill>
              <a:blip r:embed="rId135"/>
              <a:stretch>
                <a:fillRect/>
              </a:stretch>
            </p:blipFill>
            <p:spPr>
              <a:xfrm>
                <a:off x="9893560" y="648156"/>
                <a:ext cx="1299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100" name="Γραφή 99">
                <a:extLst>
                  <a:ext uri="{FF2B5EF4-FFF2-40B4-BE49-F238E27FC236}">
                    <a16:creationId xmlns:a16="http://schemas.microsoft.com/office/drawing/2014/main" id="{06515863-867F-D58B-DE51-770A9D5A7DA4}"/>
                  </a:ext>
                </a:extLst>
              </p14:cNvPr>
              <p14:cNvContentPartPr/>
              <p14:nvPr/>
            </p14:nvContentPartPr>
            <p14:xfrm>
              <a:off x="10676920" y="295356"/>
              <a:ext cx="17280" cy="360"/>
            </p14:xfrm>
          </p:contentPart>
        </mc:Choice>
        <mc:Fallback>
          <p:pic>
            <p:nvPicPr>
              <p:cNvPr id="100" name="Γραφή 99">
                <a:extLst>
                  <a:ext uri="{FF2B5EF4-FFF2-40B4-BE49-F238E27FC236}">
                    <a16:creationId xmlns:a16="http://schemas.microsoft.com/office/drawing/2014/main" id="{06515863-867F-D58B-DE51-770A9D5A7DA4}"/>
                  </a:ext>
                </a:extLst>
              </p:cNvPr>
              <p:cNvPicPr/>
              <p:nvPr/>
            </p:nvPicPr>
            <p:blipFill>
              <a:blip r:embed="rId137"/>
              <a:stretch>
                <a:fillRect/>
              </a:stretch>
            </p:blipFill>
            <p:spPr>
              <a:xfrm>
                <a:off x="10613920" y="232716"/>
                <a:ext cx="14292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101" name="Γραφή 100">
                <a:extLst>
                  <a:ext uri="{FF2B5EF4-FFF2-40B4-BE49-F238E27FC236}">
                    <a16:creationId xmlns:a16="http://schemas.microsoft.com/office/drawing/2014/main" id="{FF553855-8584-06F4-DF5E-D06882F3DC9F}"/>
                  </a:ext>
                </a:extLst>
              </p14:cNvPr>
              <p14:cNvContentPartPr/>
              <p14:nvPr/>
            </p14:nvContentPartPr>
            <p14:xfrm>
              <a:off x="11536240" y="286356"/>
              <a:ext cx="360" cy="360"/>
            </p14:xfrm>
          </p:contentPart>
        </mc:Choice>
        <mc:Fallback>
          <p:pic>
            <p:nvPicPr>
              <p:cNvPr id="101" name="Γραφή 100">
                <a:extLst>
                  <a:ext uri="{FF2B5EF4-FFF2-40B4-BE49-F238E27FC236}">
                    <a16:creationId xmlns:a16="http://schemas.microsoft.com/office/drawing/2014/main" id="{FF553855-8584-06F4-DF5E-D06882F3DC9F}"/>
                  </a:ext>
                </a:extLst>
              </p:cNvPr>
              <p:cNvPicPr/>
              <p:nvPr/>
            </p:nvPicPr>
            <p:blipFill>
              <a:blip r:embed="rId139"/>
              <a:stretch>
                <a:fillRect/>
              </a:stretch>
            </p:blipFill>
            <p:spPr>
              <a:xfrm>
                <a:off x="11473240" y="2237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0">
            <p14:nvContentPartPr>
              <p14:cNvPr id="102" name="Γραφή 101">
                <a:extLst>
                  <a:ext uri="{FF2B5EF4-FFF2-40B4-BE49-F238E27FC236}">
                    <a16:creationId xmlns:a16="http://schemas.microsoft.com/office/drawing/2014/main" id="{2436BE34-C55A-26BF-1FA4-F620E40E04A4}"/>
                  </a:ext>
                </a:extLst>
              </p14:cNvPr>
              <p14:cNvContentPartPr/>
              <p14:nvPr/>
            </p14:nvContentPartPr>
            <p14:xfrm>
              <a:off x="11868520" y="877116"/>
              <a:ext cx="360" cy="3960"/>
            </p14:xfrm>
          </p:contentPart>
        </mc:Choice>
        <mc:Fallback>
          <p:pic>
            <p:nvPicPr>
              <p:cNvPr id="102" name="Γραφή 101">
                <a:extLst>
                  <a:ext uri="{FF2B5EF4-FFF2-40B4-BE49-F238E27FC236}">
                    <a16:creationId xmlns:a16="http://schemas.microsoft.com/office/drawing/2014/main" id="{2436BE34-C55A-26BF-1FA4-F620E40E04A4}"/>
                  </a:ext>
                </a:extLst>
              </p:cNvPr>
              <p:cNvPicPr/>
              <p:nvPr/>
            </p:nvPicPr>
            <p:blipFill>
              <a:blip r:embed="rId141"/>
              <a:stretch>
                <a:fillRect/>
              </a:stretch>
            </p:blipFill>
            <p:spPr>
              <a:xfrm>
                <a:off x="11805880" y="81447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2">
            <p14:nvContentPartPr>
              <p14:cNvPr id="103" name="Γραφή 102">
                <a:extLst>
                  <a:ext uri="{FF2B5EF4-FFF2-40B4-BE49-F238E27FC236}">
                    <a16:creationId xmlns:a16="http://schemas.microsoft.com/office/drawing/2014/main" id="{4890F147-C80C-AB6B-009B-EC173F9DBDCB}"/>
                  </a:ext>
                </a:extLst>
              </p14:cNvPr>
              <p14:cNvContentPartPr/>
              <p14:nvPr/>
            </p14:nvContentPartPr>
            <p14:xfrm>
              <a:off x="11914600" y="1782516"/>
              <a:ext cx="18720" cy="43560"/>
            </p14:xfrm>
          </p:contentPart>
        </mc:Choice>
        <mc:Fallback>
          <p:pic>
            <p:nvPicPr>
              <p:cNvPr id="103" name="Γραφή 102">
                <a:extLst>
                  <a:ext uri="{FF2B5EF4-FFF2-40B4-BE49-F238E27FC236}">
                    <a16:creationId xmlns:a16="http://schemas.microsoft.com/office/drawing/2014/main" id="{4890F147-C80C-AB6B-009B-EC173F9DBDCB}"/>
                  </a:ext>
                </a:extLst>
              </p:cNvPr>
              <p:cNvPicPr/>
              <p:nvPr/>
            </p:nvPicPr>
            <p:blipFill>
              <a:blip r:embed="rId143"/>
              <a:stretch>
                <a:fillRect/>
              </a:stretch>
            </p:blipFill>
            <p:spPr>
              <a:xfrm>
                <a:off x="11851960" y="1719876"/>
                <a:ext cx="144360" cy="169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4">
            <p14:nvContentPartPr>
              <p14:cNvPr id="104" name="Γραφή 103">
                <a:extLst>
                  <a:ext uri="{FF2B5EF4-FFF2-40B4-BE49-F238E27FC236}">
                    <a16:creationId xmlns:a16="http://schemas.microsoft.com/office/drawing/2014/main" id="{A60D76CC-0162-CE7A-3C67-65178EFF642D}"/>
                  </a:ext>
                </a:extLst>
              </p14:cNvPr>
              <p14:cNvContentPartPr/>
              <p14:nvPr/>
            </p14:nvContentPartPr>
            <p14:xfrm>
              <a:off x="11369920" y="2069076"/>
              <a:ext cx="3960" cy="360"/>
            </p14:xfrm>
          </p:contentPart>
        </mc:Choice>
        <mc:Fallback>
          <p:pic>
            <p:nvPicPr>
              <p:cNvPr id="104" name="Γραφή 103">
                <a:extLst>
                  <a:ext uri="{FF2B5EF4-FFF2-40B4-BE49-F238E27FC236}">
                    <a16:creationId xmlns:a16="http://schemas.microsoft.com/office/drawing/2014/main" id="{A60D76CC-0162-CE7A-3C67-65178EFF642D}"/>
                  </a:ext>
                </a:extLst>
              </p:cNvPr>
              <p:cNvPicPr/>
              <p:nvPr/>
            </p:nvPicPr>
            <p:blipFill>
              <a:blip r:embed="rId145"/>
              <a:stretch>
                <a:fillRect/>
              </a:stretch>
            </p:blipFill>
            <p:spPr>
              <a:xfrm>
                <a:off x="11306920" y="200607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6">
            <p14:nvContentPartPr>
              <p14:cNvPr id="105" name="Γραφή 104">
                <a:extLst>
                  <a:ext uri="{FF2B5EF4-FFF2-40B4-BE49-F238E27FC236}">
                    <a16:creationId xmlns:a16="http://schemas.microsoft.com/office/drawing/2014/main" id="{614A7F53-56C4-4F28-3E5A-604B1E9A2545}"/>
                  </a:ext>
                </a:extLst>
              </p14:cNvPr>
              <p14:cNvContentPartPr/>
              <p14:nvPr/>
            </p14:nvContentPartPr>
            <p14:xfrm>
              <a:off x="11868520" y="2548956"/>
              <a:ext cx="12960" cy="4320"/>
            </p14:xfrm>
          </p:contentPart>
        </mc:Choice>
        <mc:Fallback>
          <p:pic>
            <p:nvPicPr>
              <p:cNvPr id="105" name="Γραφή 104">
                <a:extLst>
                  <a:ext uri="{FF2B5EF4-FFF2-40B4-BE49-F238E27FC236}">
                    <a16:creationId xmlns:a16="http://schemas.microsoft.com/office/drawing/2014/main" id="{614A7F53-56C4-4F28-3E5A-604B1E9A2545}"/>
                  </a:ext>
                </a:extLst>
              </p:cNvPr>
              <p:cNvPicPr/>
              <p:nvPr/>
            </p:nvPicPr>
            <p:blipFill>
              <a:blip r:embed="rId147"/>
              <a:stretch>
                <a:fillRect/>
              </a:stretch>
            </p:blipFill>
            <p:spPr>
              <a:xfrm>
                <a:off x="11805880" y="2485956"/>
                <a:ext cx="138600" cy="129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8">
            <p14:nvContentPartPr>
              <p14:cNvPr id="106" name="Γραφή 105">
                <a:extLst>
                  <a:ext uri="{FF2B5EF4-FFF2-40B4-BE49-F238E27FC236}">
                    <a16:creationId xmlns:a16="http://schemas.microsoft.com/office/drawing/2014/main" id="{AEED9597-1B63-AF8D-2A40-CCA1848B0FCF}"/>
                  </a:ext>
                </a:extLst>
              </p14:cNvPr>
              <p14:cNvContentPartPr/>
              <p14:nvPr/>
            </p14:nvContentPartPr>
            <p14:xfrm>
              <a:off x="11305120" y="3075636"/>
              <a:ext cx="360" cy="360"/>
            </p14:xfrm>
          </p:contentPart>
        </mc:Choice>
        <mc:Fallback>
          <p:pic>
            <p:nvPicPr>
              <p:cNvPr id="106" name="Γραφή 105">
                <a:extLst>
                  <a:ext uri="{FF2B5EF4-FFF2-40B4-BE49-F238E27FC236}">
                    <a16:creationId xmlns:a16="http://schemas.microsoft.com/office/drawing/2014/main" id="{AEED9597-1B63-AF8D-2A40-CCA1848B0FCF}"/>
                  </a:ext>
                </a:extLst>
              </p:cNvPr>
              <p:cNvPicPr/>
              <p:nvPr/>
            </p:nvPicPr>
            <p:blipFill>
              <a:blip r:embed="rId149"/>
              <a:stretch>
                <a:fillRect/>
              </a:stretch>
            </p:blipFill>
            <p:spPr>
              <a:xfrm>
                <a:off x="11242480" y="30126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107" name="Γραφή 106">
                <a:extLst>
                  <a:ext uri="{FF2B5EF4-FFF2-40B4-BE49-F238E27FC236}">
                    <a16:creationId xmlns:a16="http://schemas.microsoft.com/office/drawing/2014/main" id="{4A126022-85B2-AB15-75A1-865E59CCE16E}"/>
                  </a:ext>
                </a:extLst>
              </p14:cNvPr>
              <p14:cNvContentPartPr/>
              <p14:nvPr/>
            </p14:nvContentPartPr>
            <p14:xfrm>
              <a:off x="8931280" y="2650476"/>
              <a:ext cx="360" cy="360"/>
            </p14:xfrm>
          </p:contentPart>
        </mc:Choice>
        <mc:Fallback>
          <p:pic>
            <p:nvPicPr>
              <p:cNvPr id="107" name="Γραφή 106">
                <a:extLst>
                  <a:ext uri="{FF2B5EF4-FFF2-40B4-BE49-F238E27FC236}">
                    <a16:creationId xmlns:a16="http://schemas.microsoft.com/office/drawing/2014/main" id="{4A126022-85B2-AB15-75A1-865E59CCE16E}"/>
                  </a:ext>
                </a:extLst>
              </p:cNvPr>
              <p:cNvPicPr/>
              <p:nvPr/>
            </p:nvPicPr>
            <p:blipFill>
              <a:blip r:embed="rId151"/>
              <a:stretch>
                <a:fillRect/>
              </a:stretch>
            </p:blipFill>
            <p:spPr>
              <a:xfrm>
                <a:off x="8868640" y="25878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2">
            <p14:nvContentPartPr>
              <p14:cNvPr id="108" name="Γραφή 107">
                <a:extLst>
                  <a:ext uri="{FF2B5EF4-FFF2-40B4-BE49-F238E27FC236}">
                    <a16:creationId xmlns:a16="http://schemas.microsoft.com/office/drawing/2014/main" id="{D235F952-3A9D-D501-0DB2-B951360DFB3F}"/>
                  </a:ext>
                </a:extLst>
              </p14:cNvPr>
              <p14:cNvContentPartPr/>
              <p14:nvPr/>
            </p14:nvContentPartPr>
            <p14:xfrm>
              <a:off x="9042160" y="3555876"/>
              <a:ext cx="11160" cy="6120"/>
            </p14:xfrm>
          </p:contentPart>
        </mc:Choice>
        <mc:Fallback>
          <p:pic>
            <p:nvPicPr>
              <p:cNvPr id="108" name="Γραφή 107">
                <a:extLst>
                  <a:ext uri="{FF2B5EF4-FFF2-40B4-BE49-F238E27FC236}">
                    <a16:creationId xmlns:a16="http://schemas.microsoft.com/office/drawing/2014/main" id="{D235F952-3A9D-D501-0DB2-B951360DFB3F}"/>
                  </a:ext>
                </a:extLst>
              </p:cNvPr>
              <p:cNvPicPr/>
              <p:nvPr/>
            </p:nvPicPr>
            <p:blipFill>
              <a:blip r:embed="rId153"/>
              <a:stretch>
                <a:fillRect/>
              </a:stretch>
            </p:blipFill>
            <p:spPr>
              <a:xfrm>
                <a:off x="8979520" y="3493236"/>
                <a:ext cx="136800" cy="1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4">
            <p14:nvContentPartPr>
              <p14:cNvPr id="109" name="Γραφή 108">
                <a:extLst>
                  <a:ext uri="{FF2B5EF4-FFF2-40B4-BE49-F238E27FC236}">
                    <a16:creationId xmlns:a16="http://schemas.microsoft.com/office/drawing/2014/main" id="{281C2E3B-65F4-971C-06ED-8C364B8AF274}"/>
                  </a:ext>
                </a:extLst>
              </p14:cNvPr>
              <p14:cNvContentPartPr/>
              <p14:nvPr/>
            </p14:nvContentPartPr>
            <p14:xfrm>
              <a:off x="6169720" y="4590156"/>
              <a:ext cx="360" cy="360"/>
            </p14:xfrm>
          </p:contentPart>
        </mc:Choice>
        <mc:Fallback>
          <p:pic>
            <p:nvPicPr>
              <p:cNvPr id="109" name="Γραφή 108">
                <a:extLst>
                  <a:ext uri="{FF2B5EF4-FFF2-40B4-BE49-F238E27FC236}">
                    <a16:creationId xmlns:a16="http://schemas.microsoft.com/office/drawing/2014/main" id="{281C2E3B-65F4-971C-06ED-8C364B8AF274}"/>
                  </a:ext>
                </a:extLst>
              </p:cNvPr>
              <p:cNvPicPr/>
              <p:nvPr/>
            </p:nvPicPr>
            <p:blipFill>
              <a:blip r:embed="rId155"/>
              <a:stretch>
                <a:fillRect/>
              </a:stretch>
            </p:blipFill>
            <p:spPr>
              <a:xfrm>
                <a:off x="6106720" y="45275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6">
            <p14:nvContentPartPr>
              <p14:cNvPr id="110" name="Γραφή 109">
                <a:extLst>
                  <a:ext uri="{FF2B5EF4-FFF2-40B4-BE49-F238E27FC236}">
                    <a16:creationId xmlns:a16="http://schemas.microsoft.com/office/drawing/2014/main" id="{C2FB66E8-1421-5535-BC4A-62B9B5364982}"/>
                  </a:ext>
                </a:extLst>
              </p14:cNvPr>
              <p14:cNvContentPartPr/>
              <p14:nvPr/>
            </p14:nvContentPartPr>
            <p14:xfrm>
              <a:off x="7139920" y="4497996"/>
              <a:ext cx="3960" cy="360"/>
            </p14:xfrm>
          </p:contentPart>
        </mc:Choice>
        <mc:Fallback>
          <p:pic>
            <p:nvPicPr>
              <p:cNvPr id="110" name="Γραφή 109">
                <a:extLst>
                  <a:ext uri="{FF2B5EF4-FFF2-40B4-BE49-F238E27FC236}">
                    <a16:creationId xmlns:a16="http://schemas.microsoft.com/office/drawing/2014/main" id="{C2FB66E8-1421-5535-BC4A-62B9B5364982}"/>
                  </a:ext>
                </a:extLst>
              </p:cNvPr>
              <p:cNvPicPr/>
              <p:nvPr/>
            </p:nvPicPr>
            <p:blipFill>
              <a:blip r:embed="rId157"/>
              <a:stretch>
                <a:fillRect/>
              </a:stretch>
            </p:blipFill>
            <p:spPr>
              <a:xfrm>
                <a:off x="7076920" y="443535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8">
            <p14:nvContentPartPr>
              <p14:cNvPr id="111" name="Γραφή 110">
                <a:extLst>
                  <a:ext uri="{FF2B5EF4-FFF2-40B4-BE49-F238E27FC236}">
                    <a16:creationId xmlns:a16="http://schemas.microsoft.com/office/drawing/2014/main" id="{F284F699-C114-6B91-B1E3-9A6B3DB27A6A}"/>
                  </a:ext>
                </a:extLst>
              </p14:cNvPr>
              <p14:cNvContentPartPr/>
              <p14:nvPr/>
            </p14:nvContentPartPr>
            <p14:xfrm>
              <a:off x="7887640" y="4978236"/>
              <a:ext cx="360" cy="360"/>
            </p14:xfrm>
          </p:contentPart>
        </mc:Choice>
        <mc:Fallback>
          <p:pic>
            <p:nvPicPr>
              <p:cNvPr id="111" name="Γραφή 110">
                <a:extLst>
                  <a:ext uri="{FF2B5EF4-FFF2-40B4-BE49-F238E27FC236}">
                    <a16:creationId xmlns:a16="http://schemas.microsoft.com/office/drawing/2014/main" id="{F284F699-C114-6B91-B1E3-9A6B3DB27A6A}"/>
                  </a:ext>
                </a:extLst>
              </p:cNvPr>
              <p:cNvPicPr/>
              <p:nvPr/>
            </p:nvPicPr>
            <p:blipFill>
              <a:blip r:embed="rId159"/>
              <a:stretch>
                <a:fillRect/>
              </a:stretch>
            </p:blipFill>
            <p:spPr>
              <a:xfrm>
                <a:off x="7825000" y="49152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0">
            <p14:nvContentPartPr>
              <p14:cNvPr id="112" name="Γραφή 111">
                <a:extLst>
                  <a:ext uri="{FF2B5EF4-FFF2-40B4-BE49-F238E27FC236}">
                    <a16:creationId xmlns:a16="http://schemas.microsoft.com/office/drawing/2014/main" id="{E1383290-6E54-4573-C815-4109C84D6A4E}"/>
                  </a:ext>
                </a:extLst>
              </p14:cNvPr>
              <p14:cNvContentPartPr/>
              <p14:nvPr/>
            </p14:nvContentPartPr>
            <p14:xfrm>
              <a:off x="6705400" y="5541636"/>
              <a:ext cx="360" cy="360"/>
            </p14:xfrm>
          </p:contentPart>
        </mc:Choice>
        <mc:Fallback>
          <p:pic>
            <p:nvPicPr>
              <p:cNvPr id="112" name="Γραφή 111">
                <a:extLst>
                  <a:ext uri="{FF2B5EF4-FFF2-40B4-BE49-F238E27FC236}">
                    <a16:creationId xmlns:a16="http://schemas.microsoft.com/office/drawing/2014/main" id="{E1383290-6E54-4573-C815-4109C84D6A4E}"/>
                  </a:ext>
                </a:extLst>
              </p:cNvPr>
              <p:cNvPicPr/>
              <p:nvPr/>
            </p:nvPicPr>
            <p:blipFill>
              <a:blip r:embed="rId161"/>
              <a:stretch>
                <a:fillRect/>
              </a:stretch>
            </p:blipFill>
            <p:spPr>
              <a:xfrm>
                <a:off x="6642760" y="54786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2">
            <p14:nvContentPartPr>
              <p14:cNvPr id="113" name="Γραφή 112">
                <a:extLst>
                  <a:ext uri="{FF2B5EF4-FFF2-40B4-BE49-F238E27FC236}">
                    <a16:creationId xmlns:a16="http://schemas.microsoft.com/office/drawing/2014/main" id="{D8AFF4D7-AFC3-1949-1E49-66B3B722B9C0}"/>
                  </a:ext>
                </a:extLst>
              </p14:cNvPr>
              <p14:cNvContentPartPr/>
              <p14:nvPr/>
            </p14:nvContentPartPr>
            <p14:xfrm>
              <a:off x="8016880" y="6502476"/>
              <a:ext cx="360" cy="360"/>
            </p14:xfrm>
          </p:contentPart>
        </mc:Choice>
        <mc:Fallback>
          <p:pic>
            <p:nvPicPr>
              <p:cNvPr id="113" name="Γραφή 112">
                <a:extLst>
                  <a:ext uri="{FF2B5EF4-FFF2-40B4-BE49-F238E27FC236}">
                    <a16:creationId xmlns:a16="http://schemas.microsoft.com/office/drawing/2014/main" id="{D8AFF4D7-AFC3-1949-1E49-66B3B722B9C0}"/>
                  </a:ext>
                </a:extLst>
              </p:cNvPr>
              <p:cNvPicPr/>
              <p:nvPr/>
            </p:nvPicPr>
            <p:blipFill>
              <a:blip r:embed="rId163"/>
              <a:stretch>
                <a:fillRect/>
              </a:stretch>
            </p:blipFill>
            <p:spPr>
              <a:xfrm>
                <a:off x="7953880" y="64394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4">
            <p14:nvContentPartPr>
              <p14:cNvPr id="114" name="Γραφή 113">
                <a:extLst>
                  <a:ext uri="{FF2B5EF4-FFF2-40B4-BE49-F238E27FC236}">
                    <a16:creationId xmlns:a16="http://schemas.microsoft.com/office/drawing/2014/main" id="{C16EEE50-A21B-8912-7C29-1974D2AA70A5}"/>
                  </a:ext>
                </a:extLst>
              </p14:cNvPr>
              <p14:cNvContentPartPr/>
              <p14:nvPr/>
            </p14:nvContentPartPr>
            <p14:xfrm>
              <a:off x="9088600" y="6659436"/>
              <a:ext cx="360" cy="360"/>
            </p14:xfrm>
          </p:contentPart>
        </mc:Choice>
        <mc:Fallback>
          <p:pic>
            <p:nvPicPr>
              <p:cNvPr id="114" name="Γραφή 113">
                <a:extLst>
                  <a:ext uri="{FF2B5EF4-FFF2-40B4-BE49-F238E27FC236}">
                    <a16:creationId xmlns:a16="http://schemas.microsoft.com/office/drawing/2014/main" id="{C16EEE50-A21B-8912-7C29-1974D2AA70A5}"/>
                  </a:ext>
                </a:extLst>
              </p:cNvPr>
              <p:cNvPicPr/>
              <p:nvPr/>
            </p:nvPicPr>
            <p:blipFill>
              <a:blip r:embed="rId165"/>
              <a:stretch>
                <a:fillRect/>
              </a:stretch>
            </p:blipFill>
            <p:spPr>
              <a:xfrm>
                <a:off x="9025600" y="65967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6">
            <p14:nvContentPartPr>
              <p14:cNvPr id="115" name="Γραφή 114">
                <a:extLst>
                  <a:ext uri="{FF2B5EF4-FFF2-40B4-BE49-F238E27FC236}">
                    <a16:creationId xmlns:a16="http://schemas.microsoft.com/office/drawing/2014/main" id="{14E75F61-7425-6948-1DDA-719161A05EA6}"/>
                  </a:ext>
                </a:extLst>
              </p14:cNvPr>
              <p14:cNvContentPartPr/>
              <p14:nvPr/>
            </p14:nvContentPartPr>
            <p14:xfrm>
              <a:off x="8728240" y="6243636"/>
              <a:ext cx="360" cy="360"/>
            </p14:xfrm>
          </p:contentPart>
        </mc:Choice>
        <mc:Fallback>
          <p:pic>
            <p:nvPicPr>
              <p:cNvPr id="115" name="Γραφή 114">
                <a:extLst>
                  <a:ext uri="{FF2B5EF4-FFF2-40B4-BE49-F238E27FC236}">
                    <a16:creationId xmlns:a16="http://schemas.microsoft.com/office/drawing/2014/main" id="{14E75F61-7425-6948-1DDA-719161A05EA6}"/>
                  </a:ext>
                </a:extLst>
              </p:cNvPr>
              <p:cNvPicPr/>
              <p:nvPr/>
            </p:nvPicPr>
            <p:blipFill>
              <a:blip r:embed="rId167"/>
              <a:stretch>
                <a:fillRect/>
              </a:stretch>
            </p:blipFill>
            <p:spPr>
              <a:xfrm>
                <a:off x="8665240" y="61806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8">
            <p14:nvContentPartPr>
              <p14:cNvPr id="116" name="Γραφή 115">
                <a:extLst>
                  <a:ext uri="{FF2B5EF4-FFF2-40B4-BE49-F238E27FC236}">
                    <a16:creationId xmlns:a16="http://schemas.microsoft.com/office/drawing/2014/main" id="{09E8C3BC-BE62-C2E7-14BA-AC579DE1D925}"/>
                  </a:ext>
                </a:extLst>
              </p14:cNvPr>
              <p14:cNvContentPartPr/>
              <p14:nvPr/>
            </p14:nvContentPartPr>
            <p14:xfrm>
              <a:off x="10113520" y="6483756"/>
              <a:ext cx="360" cy="360"/>
            </p14:xfrm>
          </p:contentPart>
        </mc:Choice>
        <mc:Fallback>
          <p:pic>
            <p:nvPicPr>
              <p:cNvPr id="116" name="Γραφή 115">
                <a:extLst>
                  <a:ext uri="{FF2B5EF4-FFF2-40B4-BE49-F238E27FC236}">
                    <a16:creationId xmlns:a16="http://schemas.microsoft.com/office/drawing/2014/main" id="{09E8C3BC-BE62-C2E7-14BA-AC579DE1D925}"/>
                  </a:ext>
                </a:extLst>
              </p:cNvPr>
              <p:cNvPicPr/>
              <p:nvPr/>
            </p:nvPicPr>
            <p:blipFill>
              <a:blip r:embed="rId169"/>
              <a:stretch>
                <a:fillRect/>
              </a:stretch>
            </p:blipFill>
            <p:spPr>
              <a:xfrm>
                <a:off x="10050880" y="64207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0">
            <p14:nvContentPartPr>
              <p14:cNvPr id="117" name="Γραφή 116">
                <a:extLst>
                  <a:ext uri="{FF2B5EF4-FFF2-40B4-BE49-F238E27FC236}">
                    <a16:creationId xmlns:a16="http://schemas.microsoft.com/office/drawing/2014/main" id="{84B6D376-325A-8D4C-6D30-FDF83FD09930}"/>
                  </a:ext>
                </a:extLst>
              </p14:cNvPr>
              <p14:cNvContentPartPr/>
              <p14:nvPr/>
            </p14:nvContentPartPr>
            <p14:xfrm>
              <a:off x="9578200" y="5910996"/>
              <a:ext cx="360" cy="360"/>
            </p14:xfrm>
          </p:contentPart>
        </mc:Choice>
        <mc:Fallback>
          <p:pic>
            <p:nvPicPr>
              <p:cNvPr id="117" name="Γραφή 116">
                <a:extLst>
                  <a:ext uri="{FF2B5EF4-FFF2-40B4-BE49-F238E27FC236}">
                    <a16:creationId xmlns:a16="http://schemas.microsoft.com/office/drawing/2014/main" id="{84B6D376-325A-8D4C-6D30-FDF83FD09930}"/>
                  </a:ext>
                </a:extLst>
              </p:cNvPr>
              <p:cNvPicPr/>
              <p:nvPr/>
            </p:nvPicPr>
            <p:blipFill>
              <a:blip r:embed="rId171"/>
              <a:stretch>
                <a:fillRect/>
              </a:stretch>
            </p:blipFill>
            <p:spPr>
              <a:xfrm>
                <a:off x="9515200" y="58483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2">
            <p14:nvContentPartPr>
              <p14:cNvPr id="118" name="Γραφή 117">
                <a:extLst>
                  <a:ext uri="{FF2B5EF4-FFF2-40B4-BE49-F238E27FC236}">
                    <a16:creationId xmlns:a16="http://schemas.microsoft.com/office/drawing/2014/main" id="{06429E60-D7E0-F7B9-33BB-9F5A8282B655}"/>
                  </a:ext>
                </a:extLst>
              </p14:cNvPr>
              <p14:cNvContentPartPr/>
              <p14:nvPr/>
            </p14:nvContentPartPr>
            <p14:xfrm>
              <a:off x="9393160" y="6095676"/>
              <a:ext cx="360" cy="360"/>
            </p14:xfrm>
          </p:contentPart>
        </mc:Choice>
        <mc:Fallback>
          <p:pic>
            <p:nvPicPr>
              <p:cNvPr id="118" name="Γραφή 117">
                <a:extLst>
                  <a:ext uri="{FF2B5EF4-FFF2-40B4-BE49-F238E27FC236}">
                    <a16:creationId xmlns:a16="http://schemas.microsoft.com/office/drawing/2014/main" id="{06429E60-D7E0-F7B9-33BB-9F5A8282B655}"/>
                  </a:ext>
                </a:extLst>
              </p:cNvPr>
              <p:cNvPicPr/>
              <p:nvPr/>
            </p:nvPicPr>
            <p:blipFill>
              <a:blip r:embed="rId173"/>
              <a:stretch>
                <a:fillRect/>
              </a:stretch>
            </p:blipFill>
            <p:spPr>
              <a:xfrm>
                <a:off x="9330160" y="60326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4">
            <p14:nvContentPartPr>
              <p14:cNvPr id="119" name="Γραφή 118">
                <a:extLst>
                  <a:ext uri="{FF2B5EF4-FFF2-40B4-BE49-F238E27FC236}">
                    <a16:creationId xmlns:a16="http://schemas.microsoft.com/office/drawing/2014/main" id="{D766461F-444D-AD1B-6FDF-416AE530ED5D}"/>
                  </a:ext>
                </a:extLst>
              </p14:cNvPr>
              <p14:cNvContentPartPr/>
              <p14:nvPr/>
            </p14:nvContentPartPr>
            <p14:xfrm>
              <a:off x="9112360" y="5369556"/>
              <a:ext cx="3960" cy="6120"/>
            </p14:xfrm>
          </p:contentPart>
        </mc:Choice>
        <mc:Fallback>
          <p:pic>
            <p:nvPicPr>
              <p:cNvPr id="119" name="Γραφή 118">
                <a:extLst>
                  <a:ext uri="{FF2B5EF4-FFF2-40B4-BE49-F238E27FC236}">
                    <a16:creationId xmlns:a16="http://schemas.microsoft.com/office/drawing/2014/main" id="{D766461F-444D-AD1B-6FDF-416AE530ED5D}"/>
                  </a:ext>
                </a:extLst>
              </p:cNvPr>
              <p:cNvPicPr/>
              <p:nvPr/>
            </p:nvPicPr>
            <p:blipFill>
              <a:blip r:embed="rId175"/>
              <a:stretch>
                <a:fillRect/>
              </a:stretch>
            </p:blipFill>
            <p:spPr>
              <a:xfrm>
                <a:off x="9049360" y="5306916"/>
                <a:ext cx="129600" cy="13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6">
            <p14:nvContentPartPr>
              <p14:cNvPr id="120" name="Γραφή 119">
                <a:extLst>
                  <a:ext uri="{FF2B5EF4-FFF2-40B4-BE49-F238E27FC236}">
                    <a16:creationId xmlns:a16="http://schemas.microsoft.com/office/drawing/2014/main" id="{2257C192-AC46-D44B-A661-DB896698492E}"/>
                  </a:ext>
                </a:extLst>
              </p14:cNvPr>
              <p14:cNvContentPartPr/>
              <p14:nvPr/>
            </p14:nvContentPartPr>
            <p14:xfrm>
              <a:off x="8709880" y="5079756"/>
              <a:ext cx="360" cy="360"/>
            </p14:xfrm>
          </p:contentPart>
        </mc:Choice>
        <mc:Fallback>
          <p:pic>
            <p:nvPicPr>
              <p:cNvPr id="120" name="Γραφή 119">
                <a:extLst>
                  <a:ext uri="{FF2B5EF4-FFF2-40B4-BE49-F238E27FC236}">
                    <a16:creationId xmlns:a16="http://schemas.microsoft.com/office/drawing/2014/main" id="{2257C192-AC46-D44B-A661-DB896698492E}"/>
                  </a:ext>
                </a:extLst>
              </p:cNvPr>
              <p:cNvPicPr/>
              <p:nvPr/>
            </p:nvPicPr>
            <p:blipFill>
              <a:blip r:embed="rId177"/>
              <a:stretch>
                <a:fillRect/>
              </a:stretch>
            </p:blipFill>
            <p:spPr>
              <a:xfrm>
                <a:off x="8646880" y="50171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8">
            <p14:nvContentPartPr>
              <p14:cNvPr id="121" name="Γραφή 120">
                <a:extLst>
                  <a:ext uri="{FF2B5EF4-FFF2-40B4-BE49-F238E27FC236}">
                    <a16:creationId xmlns:a16="http://schemas.microsoft.com/office/drawing/2014/main" id="{A62F7A26-2E02-EC1A-545D-3B06D9520A0E}"/>
                  </a:ext>
                </a:extLst>
              </p14:cNvPr>
              <p14:cNvContentPartPr/>
              <p14:nvPr/>
            </p14:nvContentPartPr>
            <p14:xfrm>
              <a:off x="8894200" y="4534716"/>
              <a:ext cx="3960" cy="360"/>
            </p14:xfrm>
          </p:contentPart>
        </mc:Choice>
        <mc:Fallback>
          <p:pic>
            <p:nvPicPr>
              <p:cNvPr id="121" name="Γραφή 120">
                <a:extLst>
                  <a:ext uri="{FF2B5EF4-FFF2-40B4-BE49-F238E27FC236}">
                    <a16:creationId xmlns:a16="http://schemas.microsoft.com/office/drawing/2014/main" id="{A62F7A26-2E02-EC1A-545D-3B06D9520A0E}"/>
                  </a:ext>
                </a:extLst>
              </p:cNvPr>
              <p:cNvPicPr/>
              <p:nvPr/>
            </p:nvPicPr>
            <p:blipFill>
              <a:blip r:embed="rId179"/>
              <a:stretch>
                <a:fillRect/>
              </a:stretch>
            </p:blipFill>
            <p:spPr>
              <a:xfrm>
                <a:off x="8831560" y="447207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0">
            <p14:nvContentPartPr>
              <p14:cNvPr id="122" name="Γραφή 121">
                <a:extLst>
                  <a:ext uri="{FF2B5EF4-FFF2-40B4-BE49-F238E27FC236}">
                    <a16:creationId xmlns:a16="http://schemas.microsoft.com/office/drawing/2014/main" id="{50470271-C013-8EC8-F32B-40A68F8AEFC0}"/>
                  </a:ext>
                </a:extLst>
              </p14:cNvPr>
              <p14:cNvContentPartPr/>
              <p14:nvPr/>
            </p14:nvContentPartPr>
            <p14:xfrm>
              <a:off x="9864400" y="4553436"/>
              <a:ext cx="360" cy="360"/>
            </p14:xfrm>
          </p:contentPart>
        </mc:Choice>
        <mc:Fallback>
          <p:pic>
            <p:nvPicPr>
              <p:cNvPr id="122" name="Γραφή 121">
                <a:extLst>
                  <a:ext uri="{FF2B5EF4-FFF2-40B4-BE49-F238E27FC236}">
                    <a16:creationId xmlns:a16="http://schemas.microsoft.com/office/drawing/2014/main" id="{50470271-C013-8EC8-F32B-40A68F8AEFC0}"/>
                  </a:ext>
                </a:extLst>
              </p:cNvPr>
              <p:cNvPicPr/>
              <p:nvPr/>
            </p:nvPicPr>
            <p:blipFill>
              <a:blip r:embed="rId181"/>
              <a:stretch>
                <a:fillRect/>
              </a:stretch>
            </p:blipFill>
            <p:spPr>
              <a:xfrm>
                <a:off x="9801760" y="44907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2">
            <p14:nvContentPartPr>
              <p14:cNvPr id="123" name="Γραφή 122">
                <a:extLst>
                  <a:ext uri="{FF2B5EF4-FFF2-40B4-BE49-F238E27FC236}">
                    <a16:creationId xmlns:a16="http://schemas.microsoft.com/office/drawing/2014/main" id="{044FD129-B2F0-1BEE-9316-8DDB12F88ADB}"/>
                  </a:ext>
                </a:extLst>
              </p14:cNvPr>
              <p14:cNvContentPartPr/>
              <p14:nvPr/>
            </p14:nvContentPartPr>
            <p14:xfrm>
              <a:off x="9692680" y="5005956"/>
              <a:ext cx="6120" cy="3960"/>
            </p14:xfrm>
          </p:contentPart>
        </mc:Choice>
        <mc:Fallback>
          <p:pic>
            <p:nvPicPr>
              <p:cNvPr id="123" name="Γραφή 122">
                <a:extLst>
                  <a:ext uri="{FF2B5EF4-FFF2-40B4-BE49-F238E27FC236}">
                    <a16:creationId xmlns:a16="http://schemas.microsoft.com/office/drawing/2014/main" id="{044FD129-B2F0-1BEE-9316-8DDB12F88ADB}"/>
                  </a:ext>
                </a:extLst>
              </p:cNvPr>
              <p:cNvPicPr/>
              <p:nvPr/>
            </p:nvPicPr>
            <p:blipFill>
              <a:blip r:embed="rId183"/>
              <a:stretch>
                <a:fillRect/>
              </a:stretch>
            </p:blipFill>
            <p:spPr>
              <a:xfrm>
                <a:off x="9629680" y="4943316"/>
                <a:ext cx="13176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4">
            <p14:nvContentPartPr>
              <p14:cNvPr id="124" name="Γραφή 123">
                <a:extLst>
                  <a:ext uri="{FF2B5EF4-FFF2-40B4-BE49-F238E27FC236}">
                    <a16:creationId xmlns:a16="http://schemas.microsoft.com/office/drawing/2014/main" id="{20CAFB74-CDDD-9F11-2384-E6FCAB71ADCE}"/>
                  </a:ext>
                </a:extLst>
              </p14:cNvPr>
              <p14:cNvContentPartPr/>
              <p14:nvPr/>
            </p14:nvContentPartPr>
            <p14:xfrm>
              <a:off x="10150600" y="5597076"/>
              <a:ext cx="360" cy="360"/>
            </p14:xfrm>
          </p:contentPart>
        </mc:Choice>
        <mc:Fallback>
          <p:pic>
            <p:nvPicPr>
              <p:cNvPr id="124" name="Γραφή 123">
                <a:extLst>
                  <a:ext uri="{FF2B5EF4-FFF2-40B4-BE49-F238E27FC236}">
                    <a16:creationId xmlns:a16="http://schemas.microsoft.com/office/drawing/2014/main" id="{20CAFB74-CDDD-9F11-2384-E6FCAB71ADCE}"/>
                  </a:ext>
                </a:extLst>
              </p:cNvPr>
              <p:cNvPicPr/>
              <p:nvPr/>
            </p:nvPicPr>
            <p:blipFill>
              <a:blip r:embed="rId185"/>
              <a:stretch>
                <a:fillRect/>
              </a:stretch>
            </p:blipFill>
            <p:spPr>
              <a:xfrm>
                <a:off x="10087960" y="55340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6">
            <p14:nvContentPartPr>
              <p14:cNvPr id="125" name="Γραφή 124">
                <a:extLst>
                  <a:ext uri="{FF2B5EF4-FFF2-40B4-BE49-F238E27FC236}">
                    <a16:creationId xmlns:a16="http://schemas.microsoft.com/office/drawing/2014/main" id="{2CF43759-A46D-BCD0-2E82-1C2F79FD5C08}"/>
                  </a:ext>
                </a:extLst>
              </p14:cNvPr>
              <p14:cNvContentPartPr/>
              <p14:nvPr/>
            </p14:nvContentPartPr>
            <p14:xfrm>
              <a:off x="10787800" y="6354516"/>
              <a:ext cx="360" cy="360"/>
            </p14:xfrm>
          </p:contentPart>
        </mc:Choice>
        <mc:Fallback>
          <p:pic>
            <p:nvPicPr>
              <p:cNvPr id="125" name="Γραφή 124">
                <a:extLst>
                  <a:ext uri="{FF2B5EF4-FFF2-40B4-BE49-F238E27FC236}">
                    <a16:creationId xmlns:a16="http://schemas.microsoft.com/office/drawing/2014/main" id="{2CF43759-A46D-BCD0-2E82-1C2F79FD5C08}"/>
                  </a:ext>
                </a:extLst>
              </p:cNvPr>
              <p:cNvPicPr/>
              <p:nvPr/>
            </p:nvPicPr>
            <p:blipFill>
              <a:blip r:embed="rId187"/>
              <a:stretch>
                <a:fillRect/>
              </a:stretch>
            </p:blipFill>
            <p:spPr>
              <a:xfrm>
                <a:off x="10724800" y="62915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8">
            <p14:nvContentPartPr>
              <p14:cNvPr id="126" name="Γραφή 125">
                <a:extLst>
                  <a:ext uri="{FF2B5EF4-FFF2-40B4-BE49-F238E27FC236}">
                    <a16:creationId xmlns:a16="http://schemas.microsoft.com/office/drawing/2014/main" id="{54102BB8-5C9E-821B-5623-A09B40C04270}"/>
                  </a:ext>
                </a:extLst>
              </p14:cNvPr>
              <p14:cNvContentPartPr/>
              <p14:nvPr/>
            </p14:nvContentPartPr>
            <p14:xfrm>
              <a:off x="11028280" y="6692916"/>
              <a:ext cx="12240" cy="22320"/>
            </p14:xfrm>
          </p:contentPart>
        </mc:Choice>
        <mc:Fallback>
          <p:pic>
            <p:nvPicPr>
              <p:cNvPr id="126" name="Γραφή 125">
                <a:extLst>
                  <a:ext uri="{FF2B5EF4-FFF2-40B4-BE49-F238E27FC236}">
                    <a16:creationId xmlns:a16="http://schemas.microsoft.com/office/drawing/2014/main" id="{54102BB8-5C9E-821B-5623-A09B40C04270}"/>
                  </a:ext>
                </a:extLst>
              </p:cNvPr>
              <p:cNvPicPr/>
              <p:nvPr/>
            </p:nvPicPr>
            <p:blipFill>
              <a:blip r:embed="rId189"/>
              <a:stretch>
                <a:fillRect/>
              </a:stretch>
            </p:blipFill>
            <p:spPr>
              <a:xfrm>
                <a:off x="10965280" y="6629916"/>
                <a:ext cx="137880" cy="147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0">
            <p14:nvContentPartPr>
              <p14:cNvPr id="127" name="Γραφή 126">
                <a:extLst>
                  <a:ext uri="{FF2B5EF4-FFF2-40B4-BE49-F238E27FC236}">
                    <a16:creationId xmlns:a16="http://schemas.microsoft.com/office/drawing/2014/main" id="{6AB151F2-A8D3-9E11-A1AD-20E31DBDDB15}"/>
                  </a:ext>
                </a:extLst>
              </p14:cNvPr>
              <p14:cNvContentPartPr/>
              <p14:nvPr/>
            </p14:nvContentPartPr>
            <p14:xfrm>
              <a:off x="11296120" y="5846556"/>
              <a:ext cx="360" cy="360"/>
            </p14:xfrm>
          </p:contentPart>
        </mc:Choice>
        <mc:Fallback>
          <p:pic>
            <p:nvPicPr>
              <p:cNvPr id="127" name="Γραφή 126">
                <a:extLst>
                  <a:ext uri="{FF2B5EF4-FFF2-40B4-BE49-F238E27FC236}">
                    <a16:creationId xmlns:a16="http://schemas.microsoft.com/office/drawing/2014/main" id="{6AB151F2-A8D3-9E11-A1AD-20E31DBDDB15}"/>
                  </a:ext>
                </a:extLst>
              </p:cNvPr>
              <p:cNvPicPr/>
              <p:nvPr/>
            </p:nvPicPr>
            <p:blipFill>
              <a:blip r:embed="rId191"/>
              <a:stretch>
                <a:fillRect/>
              </a:stretch>
            </p:blipFill>
            <p:spPr>
              <a:xfrm>
                <a:off x="11233120" y="57835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2">
            <p14:nvContentPartPr>
              <p14:cNvPr id="128" name="Γραφή 127">
                <a:extLst>
                  <a:ext uri="{FF2B5EF4-FFF2-40B4-BE49-F238E27FC236}">
                    <a16:creationId xmlns:a16="http://schemas.microsoft.com/office/drawing/2014/main" id="{32424B66-0805-95DC-F627-0D658987CB3E}"/>
                  </a:ext>
                </a:extLst>
              </p14:cNvPr>
              <p14:cNvContentPartPr/>
              <p14:nvPr/>
            </p14:nvContentPartPr>
            <p14:xfrm>
              <a:off x="11794720" y="5403036"/>
              <a:ext cx="360" cy="360"/>
            </p14:xfrm>
          </p:contentPart>
        </mc:Choice>
        <mc:Fallback>
          <p:pic>
            <p:nvPicPr>
              <p:cNvPr id="128" name="Γραφή 127">
                <a:extLst>
                  <a:ext uri="{FF2B5EF4-FFF2-40B4-BE49-F238E27FC236}">
                    <a16:creationId xmlns:a16="http://schemas.microsoft.com/office/drawing/2014/main" id="{32424B66-0805-95DC-F627-0D658987CB3E}"/>
                  </a:ext>
                </a:extLst>
              </p:cNvPr>
              <p:cNvPicPr/>
              <p:nvPr/>
            </p:nvPicPr>
            <p:blipFill>
              <a:blip r:embed="rId193"/>
              <a:stretch>
                <a:fillRect/>
              </a:stretch>
            </p:blipFill>
            <p:spPr>
              <a:xfrm>
                <a:off x="11732080" y="53403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4">
            <p14:nvContentPartPr>
              <p14:cNvPr id="129" name="Γραφή 128">
                <a:extLst>
                  <a:ext uri="{FF2B5EF4-FFF2-40B4-BE49-F238E27FC236}">
                    <a16:creationId xmlns:a16="http://schemas.microsoft.com/office/drawing/2014/main" id="{C1BB50F0-A82F-8183-59E2-56FFFC80A1DE}"/>
                  </a:ext>
                </a:extLst>
              </p14:cNvPr>
              <p14:cNvContentPartPr/>
              <p14:nvPr/>
            </p14:nvContentPartPr>
            <p14:xfrm>
              <a:off x="10959880" y="5421396"/>
              <a:ext cx="4320" cy="360"/>
            </p14:xfrm>
          </p:contentPart>
        </mc:Choice>
        <mc:Fallback>
          <p:pic>
            <p:nvPicPr>
              <p:cNvPr id="129" name="Γραφή 128">
                <a:extLst>
                  <a:ext uri="{FF2B5EF4-FFF2-40B4-BE49-F238E27FC236}">
                    <a16:creationId xmlns:a16="http://schemas.microsoft.com/office/drawing/2014/main" id="{C1BB50F0-A82F-8183-59E2-56FFFC80A1DE}"/>
                  </a:ext>
                </a:extLst>
              </p:cNvPr>
              <p:cNvPicPr/>
              <p:nvPr/>
            </p:nvPicPr>
            <p:blipFill>
              <a:blip r:embed="rId195"/>
              <a:stretch>
                <a:fillRect/>
              </a:stretch>
            </p:blipFill>
            <p:spPr>
              <a:xfrm>
                <a:off x="10896880" y="5358756"/>
                <a:ext cx="1299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6">
            <p14:nvContentPartPr>
              <p14:cNvPr id="130" name="Γραφή 129">
                <a:extLst>
                  <a:ext uri="{FF2B5EF4-FFF2-40B4-BE49-F238E27FC236}">
                    <a16:creationId xmlns:a16="http://schemas.microsoft.com/office/drawing/2014/main" id="{6FE01582-D58D-7EAC-8A97-C4354D3F47FC}"/>
                  </a:ext>
                </a:extLst>
              </p14:cNvPr>
              <p14:cNvContentPartPr/>
              <p14:nvPr/>
            </p14:nvContentPartPr>
            <p14:xfrm>
              <a:off x="10514560" y="4882116"/>
              <a:ext cx="6120" cy="4320"/>
            </p14:xfrm>
          </p:contentPart>
        </mc:Choice>
        <mc:Fallback>
          <p:pic>
            <p:nvPicPr>
              <p:cNvPr id="130" name="Γραφή 129">
                <a:extLst>
                  <a:ext uri="{FF2B5EF4-FFF2-40B4-BE49-F238E27FC236}">
                    <a16:creationId xmlns:a16="http://schemas.microsoft.com/office/drawing/2014/main" id="{6FE01582-D58D-7EAC-8A97-C4354D3F47FC}"/>
                  </a:ext>
                </a:extLst>
              </p:cNvPr>
              <p:cNvPicPr/>
              <p:nvPr/>
            </p:nvPicPr>
            <p:blipFill>
              <a:blip r:embed="rId197"/>
              <a:stretch>
                <a:fillRect/>
              </a:stretch>
            </p:blipFill>
            <p:spPr>
              <a:xfrm>
                <a:off x="10451560" y="4819476"/>
                <a:ext cx="131760" cy="129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8">
            <p14:nvContentPartPr>
              <p14:cNvPr id="131" name="Γραφή 130">
                <a:extLst>
                  <a:ext uri="{FF2B5EF4-FFF2-40B4-BE49-F238E27FC236}">
                    <a16:creationId xmlns:a16="http://schemas.microsoft.com/office/drawing/2014/main" id="{29955F04-6763-8679-B007-BA27681DA5A7}"/>
                  </a:ext>
                </a:extLst>
              </p14:cNvPr>
              <p14:cNvContentPartPr/>
              <p14:nvPr/>
            </p14:nvContentPartPr>
            <p14:xfrm>
              <a:off x="11341840" y="4784556"/>
              <a:ext cx="6120" cy="3960"/>
            </p14:xfrm>
          </p:contentPart>
        </mc:Choice>
        <mc:Fallback>
          <p:pic>
            <p:nvPicPr>
              <p:cNvPr id="131" name="Γραφή 130">
                <a:extLst>
                  <a:ext uri="{FF2B5EF4-FFF2-40B4-BE49-F238E27FC236}">
                    <a16:creationId xmlns:a16="http://schemas.microsoft.com/office/drawing/2014/main" id="{29955F04-6763-8679-B007-BA27681DA5A7}"/>
                  </a:ext>
                </a:extLst>
              </p:cNvPr>
              <p:cNvPicPr/>
              <p:nvPr/>
            </p:nvPicPr>
            <p:blipFill>
              <a:blip r:embed="rId199"/>
              <a:stretch>
                <a:fillRect/>
              </a:stretch>
            </p:blipFill>
            <p:spPr>
              <a:xfrm>
                <a:off x="11279200" y="4721556"/>
                <a:ext cx="13176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0">
            <p14:nvContentPartPr>
              <p14:cNvPr id="132" name="Γραφή 131">
                <a:extLst>
                  <a:ext uri="{FF2B5EF4-FFF2-40B4-BE49-F238E27FC236}">
                    <a16:creationId xmlns:a16="http://schemas.microsoft.com/office/drawing/2014/main" id="{5083F10D-26BD-5E01-37AC-161A4F3D9543}"/>
                  </a:ext>
                </a:extLst>
              </p14:cNvPr>
              <p14:cNvContentPartPr/>
              <p14:nvPr/>
            </p14:nvContentPartPr>
            <p14:xfrm>
              <a:off x="11573320" y="4322316"/>
              <a:ext cx="360" cy="360"/>
            </p14:xfrm>
          </p:contentPart>
        </mc:Choice>
        <mc:Fallback>
          <p:pic>
            <p:nvPicPr>
              <p:cNvPr id="132" name="Γραφή 131">
                <a:extLst>
                  <a:ext uri="{FF2B5EF4-FFF2-40B4-BE49-F238E27FC236}">
                    <a16:creationId xmlns:a16="http://schemas.microsoft.com/office/drawing/2014/main" id="{5083F10D-26BD-5E01-37AC-161A4F3D9543}"/>
                  </a:ext>
                </a:extLst>
              </p:cNvPr>
              <p:cNvPicPr/>
              <p:nvPr/>
            </p:nvPicPr>
            <p:blipFill>
              <a:blip r:embed="rId201"/>
              <a:stretch>
                <a:fillRect/>
              </a:stretch>
            </p:blipFill>
            <p:spPr>
              <a:xfrm>
                <a:off x="11510320" y="42593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2">
            <p14:nvContentPartPr>
              <p14:cNvPr id="133" name="Γραφή 132">
                <a:extLst>
                  <a:ext uri="{FF2B5EF4-FFF2-40B4-BE49-F238E27FC236}">
                    <a16:creationId xmlns:a16="http://schemas.microsoft.com/office/drawing/2014/main" id="{5EB9E0D5-BA63-B99C-F811-6B91CD18838E}"/>
                  </a:ext>
                </a:extLst>
              </p14:cNvPr>
              <p14:cNvContentPartPr/>
              <p14:nvPr/>
            </p14:nvContentPartPr>
            <p14:xfrm>
              <a:off x="11031880" y="4303956"/>
              <a:ext cx="6120" cy="11160"/>
            </p14:xfrm>
          </p:contentPart>
        </mc:Choice>
        <mc:Fallback>
          <p:pic>
            <p:nvPicPr>
              <p:cNvPr id="133" name="Γραφή 132">
                <a:extLst>
                  <a:ext uri="{FF2B5EF4-FFF2-40B4-BE49-F238E27FC236}">
                    <a16:creationId xmlns:a16="http://schemas.microsoft.com/office/drawing/2014/main" id="{5EB9E0D5-BA63-B99C-F811-6B91CD18838E}"/>
                  </a:ext>
                </a:extLst>
              </p:cNvPr>
              <p:cNvPicPr/>
              <p:nvPr/>
            </p:nvPicPr>
            <p:blipFill>
              <a:blip r:embed="rId203"/>
              <a:stretch>
                <a:fillRect/>
              </a:stretch>
            </p:blipFill>
            <p:spPr>
              <a:xfrm>
                <a:off x="10968880" y="4241316"/>
                <a:ext cx="131760" cy="136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4">
            <p14:nvContentPartPr>
              <p14:cNvPr id="134" name="Γραφή 133">
                <a:extLst>
                  <a:ext uri="{FF2B5EF4-FFF2-40B4-BE49-F238E27FC236}">
                    <a16:creationId xmlns:a16="http://schemas.microsoft.com/office/drawing/2014/main" id="{14CD34FC-5051-A6AF-196D-255278FA0506}"/>
                  </a:ext>
                </a:extLst>
              </p14:cNvPr>
              <p14:cNvContentPartPr/>
              <p14:nvPr/>
            </p14:nvContentPartPr>
            <p14:xfrm>
              <a:off x="9873400" y="4008396"/>
              <a:ext cx="360" cy="3960"/>
            </p14:xfrm>
          </p:contentPart>
        </mc:Choice>
        <mc:Fallback>
          <p:pic>
            <p:nvPicPr>
              <p:cNvPr id="134" name="Γραφή 133">
                <a:extLst>
                  <a:ext uri="{FF2B5EF4-FFF2-40B4-BE49-F238E27FC236}">
                    <a16:creationId xmlns:a16="http://schemas.microsoft.com/office/drawing/2014/main" id="{14CD34FC-5051-A6AF-196D-255278FA0506}"/>
                  </a:ext>
                </a:extLst>
              </p:cNvPr>
              <p:cNvPicPr/>
              <p:nvPr/>
            </p:nvPicPr>
            <p:blipFill>
              <a:blip r:embed="rId205"/>
              <a:stretch>
                <a:fillRect/>
              </a:stretch>
            </p:blipFill>
            <p:spPr>
              <a:xfrm>
                <a:off x="9810760" y="394575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6">
            <p14:nvContentPartPr>
              <p14:cNvPr id="135" name="Γραφή 134">
                <a:extLst>
                  <a:ext uri="{FF2B5EF4-FFF2-40B4-BE49-F238E27FC236}">
                    <a16:creationId xmlns:a16="http://schemas.microsoft.com/office/drawing/2014/main" id="{DABBFC93-75B9-53B7-13C5-4FCE48C3289F}"/>
                  </a:ext>
                </a:extLst>
              </p14:cNvPr>
              <p14:cNvContentPartPr/>
              <p14:nvPr/>
            </p14:nvContentPartPr>
            <p14:xfrm>
              <a:off x="10316920" y="3856836"/>
              <a:ext cx="360" cy="3960"/>
            </p14:xfrm>
          </p:contentPart>
        </mc:Choice>
        <mc:Fallback>
          <p:pic>
            <p:nvPicPr>
              <p:cNvPr id="135" name="Γραφή 134">
                <a:extLst>
                  <a:ext uri="{FF2B5EF4-FFF2-40B4-BE49-F238E27FC236}">
                    <a16:creationId xmlns:a16="http://schemas.microsoft.com/office/drawing/2014/main" id="{DABBFC93-75B9-53B7-13C5-4FCE48C3289F}"/>
                  </a:ext>
                </a:extLst>
              </p:cNvPr>
              <p:cNvPicPr/>
              <p:nvPr/>
            </p:nvPicPr>
            <p:blipFill>
              <a:blip r:embed="rId207"/>
              <a:stretch>
                <a:fillRect/>
              </a:stretch>
            </p:blipFill>
            <p:spPr>
              <a:xfrm>
                <a:off x="10253920" y="379419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8">
            <p14:nvContentPartPr>
              <p14:cNvPr id="136" name="Γραφή 135">
                <a:extLst>
                  <a:ext uri="{FF2B5EF4-FFF2-40B4-BE49-F238E27FC236}">
                    <a16:creationId xmlns:a16="http://schemas.microsoft.com/office/drawing/2014/main" id="{5DB79E52-D4BF-18EC-47BF-52AFAF77913E}"/>
                  </a:ext>
                </a:extLst>
              </p14:cNvPr>
              <p14:cNvContentPartPr/>
              <p14:nvPr/>
            </p14:nvContentPartPr>
            <p14:xfrm>
              <a:off x="11582320" y="3666756"/>
              <a:ext cx="360" cy="360"/>
            </p14:xfrm>
          </p:contentPart>
        </mc:Choice>
        <mc:Fallback>
          <p:pic>
            <p:nvPicPr>
              <p:cNvPr id="136" name="Γραφή 135">
                <a:extLst>
                  <a:ext uri="{FF2B5EF4-FFF2-40B4-BE49-F238E27FC236}">
                    <a16:creationId xmlns:a16="http://schemas.microsoft.com/office/drawing/2014/main" id="{5DB79E52-D4BF-18EC-47BF-52AFAF77913E}"/>
                  </a:ext>
                </a:extLst>
              </p:cNvPr>
              <p:cNvPicPr/>
              <p:nvPr/>
            </p:nvPicPr>
            <p:blipFill>
              <a:blip r:embed="rId209"/>
              <a:stretch>
                <a:fillRect/>
              </a:stretch>
            </p:blipFill>
            <p:spPr>
              <a:xfrm>
                <a:off x="11519680" y="36041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0">
            <p14:nvContentPartPr>
              <p14:cNvPr id="137" name="Γραφή 136">
                <a:extLst>
                  <a:ext uri="{FF2B5EF4-FFF2-40B4-BE49-F238E27FC236}">
                    <a16:creationId xmlns:a16="http://schemas.microsoft.com/office/drawing/2014/main" id="{3790FDA8-0A7E-939C-CC47-719C4EAD2590}"/>
                  </a:ext>
                </a:extLst>
              </p14:cNvPr>
              <p14:cNvContentPartPr/>
              <p14:nvPr/>
            </p14:nvContentPartPr>
            <p14:xfrm>
              <a:off x="10898680" y="3869796"/>
              <a:ext cx="360" cy="360"/>
            </p14:xfrm>
          </p:contentPart>
        </mc:Choice>
        <mc:Fallback>
          <p:pic>
            <p:nvPicPr>
              <p:cNvPr id="137" name="Γραφή 136">
                <a:extLst>
                  <a:ext uri="{FF2B5EF4-FFF2-40B4-BE49-F238E27FC236}">
                    <a16:creationId xmlns:a16="http://schemas.microsoft.com/office/drawing/2014/main" id="{3790FDA8-0A7E-939C-CC47-719C4EAD2590}"/>
                  </a:ext>
                </a:extLst>
              </p:cNvPr>
              <p:cNvPicPr/>
              <p:nvPr/>
            </p:nvPicPr>
            <p:blipFill>
              <a:blip r:embed="rId211"/>
              <a:stretch>
                <a:fillRect/>
              </a:stretch>
            </p:blipFill>
            <p:spPr>
              <a:xfrm>
                <a:off x="10835680" y="38067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2">
            <p14:nvContentPartPr>
              <p14:cNvPr id="138" name="Γραφή 137">
                <a:extLst>
                  <a:ext uri="{FF2B5EF4-FFF2-40B4-BE49-F238E27FC236}">
                    <a16:creationId xmlns:a16="http://schemas.microsoft.com/office/drawing/2014/main" id="{6715F545-2AAF-4E0D-F495-F32DB1A68619}"/>
                  </a:ext>
                </a:extLst>
              </p14:cNvPr>
              <p14:cNvContentPartPr/>
              <p14:nvPr/>
            </p14:nvContentPartPr>
            <p14:xfrm>
              <a:off x="3611200" y="960636"/>
              <a:ext cx="360" cy="360"/>
            </p14:xfrm>
          </p:contentPart>
        </mc:Choice>
        <mc:Fallback>
          <p:pic>
            <p:nvPicPr>
              <p:cNvPr id="138" name="Γραφή 137">
                <a:extLst>
                  <a:ext uri="{FF2B5EF4-FFF2-40B4-BE49-F238E27FC236}">
                    <a16:creationId xmlns:a16="http://schemas.microsoft.com/office/drawing/2014/main" id="{6715F545-2AAF-4E0D-F495-F32DB1A68619}"/>
                  </a:ext>
                </a:extLst>
              </p:cNvPr>
              <p:cNvPicPr/>
              <p:nvPr/>
            </p:nvPicPr>
            <p:blipFill>
              <a:blip r:embed="rId213"/>
              <a:stretch>
                <a:fillRect/>
              </a:stretch>
            </p:blipFill>
            <p:spPr>
              <a:xfrm>
                <a:off x="3548560" y="8976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4">
            <p14:nvContentPartPr>
              <p14:cNvPr id="139" name="Γραφή 138">
                <a:extLst>
                  <a:ext uri="{FF2B5EF4-FFF2-40B4-BE49-F238E27FC236}">
                    <a16:creationId xmlns:a16="http://schemas.microsoft.com/office/drawing/2014/main" id="{896285F3-9FBD-6664-996C-4E8634FAAF4F}"/>
                  </a:ext>
                </a:extLst>
              </p14:cNvPr>
              <p14:cNvContentPartPr/>
              <p14:nvPr/>
            </p14:nvContentPartPr>
            <p14:xfrm>
              <a:off x="2826400" y="341796"/>
              <a:ext cx="360" cy="360"/>
            </p14:xfrm>
          </p:contentPart>
        </mc:Choice>
        <mc:Fallback>
          <p:pic>
            <p:nvPicPr>
              <p:cNvPr id="139" name="Γραφή 138">
                <a:extLst>
                  <a:ext uri="{FF2B5EF4-FFF2-40B4-BE49-F238E27FC236}">
                    <a16:creationId xmlns:a16="http://schemas.microsoft.com/office/drawing/2014/main" id="{896285F3-9FBD-6664-996C-4E8634FAAF4F}"/>
                  </a:ext>
                </a:extLst>
              </p:cNvPr>
              <p:cNvPicPr/>
              <p:nvPr/>
            </p:nvPicPr>
            <p:blipFill>
              <a:blip r:embed="rId215"/>
              <a:stretch>
                <a:fillRect/>
              </a:stretch>
            </p:blipFill>
            <p:spPr>
              <a:xfrm>
                <a:off x="2763400" y="2787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6">
            <p14:nvContentPartPr>
              <p14:cNvPr id="140" name="Γραφή 139">
                <a:extLst>
                  <a:ext uri="{FF2B5EF4-FFF2-40B4-BE49-F238E27FC236}">
                    <a16:creationId xmlns:a16="http://schemas.microsoft.com/office/drawing/2014/main" id="{3477B1FC-4B41-E2B7-5C5A-5B24C0F07F5D}"/>
                  </a:ext>
                </a:extLst>
              </p14:cNvPr>
              <p14:cNvContentPartPr/>
              <p14:nvPr/>
            </p14:nvContentPartPr>
            <p14:xfrm>
              <a:off x="350680" y="3389916"/>
              <a:ext cx="9720" cy="360"/>
            </p14:xfrm>
          </p:contentPart>
        </mc:Choice>
        <mc:Fallback>
          <p:pic>
            <p:nvPicPr>
              <p:cNvPr id="140" name="Γραφή 139">
                <a:extLst>
                  <a:ext uri="{FF2B5EF4-FFF2-40B4-BE49-F238E27FC236}">
                    <a16:creationId xmlns:a16="http://schemas.microsoft.com/office/drawing/2014/main" id="{3477B1FC-4B41-E2B7-5C5A-5B24C0F07F5D}"/>
                  </a:ext>
                </a:extLst>
              </p:cNvPr>
              <p:cNvPicPr/>
              <p:nvPr/>
            </p:nvPicPr>
            <p:blipFill>
              <a:blip r:embed="rId217"/>
              <a:stretch>
                <a:fillRect/>
              </a:stretch>
            </p:blipFill>
            <p:spPr>
              <a:xfrm>
                <a:off x="288040" y="3326916"/>
                <a:ext cx="1353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8">
            <p14:nvContentPartPr>
              <p14:cNvPr id="141" name="Γραφή 140">
                <a:extLst>
                  <a:ext uri="{FF2B5EF4-FFF2-40B4-BE49-F238E27FC236}">
                    <a16:creationId xmlns:a16="http://schemas.microsoft.com/office/drawing/2014/main" id="{490A400A-C4B0-79D8-7DC3-C5FA0E14459B}"/>
                  </a:ext>
                </a:extLst>
              </p14:cNvPr>
              <p14:cNvContentPartPr/>
              <p14:nvPr/>
            </p14:nvContentPartPr>
            <p14:xfrm>
              <a:off x="461560" y="3833076"/>
              <a:ext cx="360" cy="360"/>
            </p14:xfrm>
          </p:contentPart>
        </mc:Choice>
        <mc:Fallback>
          <p:pic>
            <p:nvPicPr>
              <p:cNvPr id="141" name="Γραφή 140">
                <a:extLst>
                  <a:ext uri="{FF2B5EF4-FFF2-40B4-BE49-F238E27FC236}">
                    <a16:creationId xmlns:a16="http://schemas.microsoft.com/office/drawing/2014/main" id="{490A400A-C4B0-79D8-7DC3-C5FA0E14459B}"/>
                  </a:ext>
                </a:extLst>
              </p:cNvPr>
              <p:cNvPicPr/>
              <p:nvPr/>
            </p:nvPicPr>
            <p:blipFill>
              <a:blip r:embed="rId219"/>
              <a:stretch>
                <a:fillRect/>
              </a:stretch>
            </p:blipFill>
            <p:spPr>
              <a:xfrm>
                <a:off x="398920" y="37704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0">
            <p14:nvContentPartPr>
              <p14:cNvPr id="142" name="Γραφή 141">
                <a:extLst>
                  <a:ext uri="{FF2B5EF4-FFF2-40B4-BE49-F238E27FC236}">
                    <a16:creationId xmlns:a16="http://schemas.microsoft.com/office/drawing/2014/main" id="{2DF6C12D-7499-34DE-B167-11FF4D7EC044}"/>
                  </a:ext>
                </a:extLst>
              </p14:cNvPr>
              <p14:cNvContentPartPr/>
              <p14:nvPr/>
            </p14:nvContentPartPr>
            <p14:xfrm>
              <a:off x="415480" y="4756476"/>
              <a:ext cx="360" cy="360"/>
            </p14:xfrm>
          </p:contentPart>
        </mc:Choice>
        <mc:Fallback>
          <p:pic>
            <p:nvPicPr>
              <p:cNvPr id="142" name="Γραφή 141">
                <a:extLst>
                  <a:ext uri="{FF2B5EF4-FFF2-40B4-BE49-F238E27FC236}">
                    <a16:creationId xmlns:a16="http://schemas.microsoft.com/office/drawing/2014/main" id="{2DF6C12D-7499-34DE-B167-11FF4D7EC044}"/>
                  </a:ext>
                </a:extLst>
              </p:cNvPr>
              <p:cNvPicPr/>
              <p:nvPr/>
            </p:nvPicPr>
            <p:blipFill>
              <a:blip r:embed="rId221"/>
              <a:stretch>
                <a:fillRect/>
              </a:stretch>
            </p:blipFill>
            <p:spPr>
              <a:xfrm>
                <a:off x="352480" y="46934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2">
            <p14:nvContentPartPr>
              <p14:cNvPr id="143" name="Γραφή 142">
                <a:extLst>
                  <a:ext uri="{FF2B5EF4-FFF2-40B4-BE49-F238E27FC236}">
                    <a16:creationId xmlns:a16="http://schemas.microsoft.com/office/drawing/2014/main" id="{AC32E420-6908-D47D-C96B-5364330C1350}"/>
                  </a:ext>
                </a:extLst>
              </p14:cNvPr>
              <p14:cNvContentPartPr/>
              <p14:nvPr/>
            </p14:nvContentPartPr>
            <p14:xfrm>
              <a:off x="812560" y="5181636"/>
              <a:ext cx="360" cy="3960"/>
            </p14:xfrm>
          </p:contentPart>
        </mc:Choice>
        <mc:Fallback>
          <p:pic>
            <p:nvPicPr>
              <p:cNvPr id="143" name="Γραφή 142">
                <a:extLst>
                  <a:ext uri="{FF2B5EF4-FFF2-40B4-BE49-F238E27FC236}">
                    <a16:creationId xmlns:a16="http://schemas.microsoft.com/office/drawing/2014/main" id="{AC32E420-6908-D47D-C96B-5364330C1350}"/>
                  </a:ext>
                </a:extLst>
              </p:cNvPr>
              <p:cNvPicPr/>
              <p:nvPr/>
            </p:nvPicPr>
            <p:blipFill>
              <a:blip r:embed="rId223"/>
              <a:stretch>
                <a:fillRect/>
              </a:stretch>
            </p:blipFill>
            <p:spPr>
              <a:xfrm>
                <a:off x="749560" y="511863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4">
            <p14:nvContentPartPr>
              <p14:cNvPr id="144" name="Γραφή 143">
                <a:extLst>
                  <a:ext uri="{FF2B5EF4-FFF2-40B4-BE49-F238E27FC236}">
                    <a16:creationId xmlns:a16="http://schemas.microsoft.com/office/drawing/2014/main" id="{5AC20F56-84DC-816A-3DBA-9EE648C9E608}"/>
                  </a:ext>
                </a:extLst>
              </p14:cNvPr>
              <p14:cNvContentPartPr/>
              <p14:nvPr/>
            </p14:nvContentPartPr>
            <p14:xfrm>
              <a:off x="415480" y="5569356"/>
              <a:ext cx="360" cy="360"/>
            </p14:xfrm>
          </p:contentPart>
        </mc:Choice>
        <mc:Fallback>
          <p:pic>
            <p:nvPicPr>
              <p:cNvPr id="144" name="Γραφή 143">
                <a:extLst>
                  <a:ext uri="{FF2B5EF4-FFF2-40B4-BE49-F238E27FC236}">
                    <a16:creationId xmlns:a16="http://schemas.microsoft.com/office/drawing/2014/main" id="{5AC20F56-84DC-816A-3DBA-9EE648C9E608}"/>
                  </a:ext>
                </a:extLst>
              </p:cNvPr>
              <p:cNvPicPr/>
              <p:nvPr/>
            </p:nvPicPr>
            <p:blipFill>
              <a:blip r:embed="rId225"/>
              <a:stretch>
                <a:fillRect/>
              </a:stretch>
            </p:blipFill>
            <p:spPr>
              <a:xfrm>
                <a:off x="352480" y="55067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6">
            <p14:nvContentPartPr>
              <p14:cNvPr id="145" name="Γραφή 144">
                <a:extLst>
                  <a:ext uri="{FF2B5EF4-FFF2-40B4-BE49-F238E27FC236}">
                    <a16:creationId xmlns:a16="http://schemas.microsoft.com/office/drawing/2014/main" id="{F33A2864-C599-C720-0193-0C2FCB64330E}"/>
                  </a:ext>
                </a:extLst>
              </p14:cNvPr>
              <p14:cNvContentPartPr/>
              <p14:nvPr/>
            </p14:nvContentPartPr>
            <p14:xfrm>
              <a:off x="1764040" y="5606436"/>
              <a:ext cx="360" cy="360"/>
            </p14:xfrm>
          </p:contentPart>
        </mc:Choice>
        <mc:Fallback>
          <p:pic>
            <p:nvPicPr>
              <p:cNvPr id="145" name="Γραφή 144">
                <a:extLst>
                  <a:ext uri="{FF2B5EF4-FFF2-40B4-BE49-F238E27FC236}">
                    <a16:creationId xmlns:a16="http://schemas.microsoft.com/office/drawing/2014/main" id="{F33A2864-C599-C720-0193-0C2FCB64330E}"/>
                  </a:ext>
                </a:extLst>
              </p:cNvPr>
              <p:cNvPicPr/>
              <p:nvPr/>
            </p:nvPicPr>
            <p:blipFill>
              <a:blip r:embed="rId227"/>
              <a:stretch>
                <a:fillRect/>
              </a:stretch>
            </p:blipFill>
            <p:spPr>
              <a:xfrm>
                <a:off x="1701400" y="55437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8">
            <p14:nvContentPartPr>
              <p14:cNvPr id="146" name="Γραφή 145">
                <a:extLst>
                  <a:ext uri="{FF2B5EF4-FFF2-40B4-BE49-F238E27FC236}">
                    <a16:creationId xmlns:a16="http://schemas.microsoft.com/office/drawing/2014/main" id="{35F92C75-B2F4-9667-241F-3E476A8BE050}"/>
                  </a:ext>
                </a:extLst>
              </p14:cNvPr>
              <p14:cNvContentPartPr/>
              <p14:nvPr/>
            </p14:nvContentPartPr>
            <p14:xfrm>
              <a:off x="1080400" y="6563316"/>
              <a:ext cx="360" cy="3960"/>
            </p14:xfrm>
          </p:contentPart>
        </mc:Choice>
        <mc:Fallback>
          <p:pic>
            <p:nvPicPr>
              <p:cNvPr id="146" name="Γραφή 145">
                <a:extLst>
                  <a:ext uri="{FF2B5EF4-FFF2-40B4-BE49-F238E27FC236}">
                    <a16:creationId xmlns:a16="http://schemas.microsoft.com/office/drawing/2014/main" id="{35F92C75-B2F4-9667-241F-3E476A8BE050}"/>
                  </a:ext>
                </a:extLst>
              </p:cNvPr>
              <p:cNvPicPr/>
              <p:nvPr/>
            </p:nvPicPr>
            <p:blipFill>
              <a:blip r:embed="rId229"/>
              <a:stretch>
                <a:fillRect/>
              </a:stretch>
            </p:blipFill>
            <p:spPr>
              <a:xfrm>
                <a:off x="1017760" y="650031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0">
            <p14:nvContentPartPr>
              <p14:cNvPr id="147" name="Γραφή 146">
                <a:extLst>
                  <a:ext uri="{FF2B5EF4-FFF2-40B4-BE49-F238E27FC236}">
                    <a16:creationId xmlns:a16="http://schemas.microsoft.com/office/drawing/2014/main" id="{3A84E754-7B30-FFEB-7BC6-CFE5B7EB18AF}"/>
                  </a:ext>
                </a:extLst>
              </p14:cNvPr>
              <p14:cNvContentPartPr/>
              <p14:nvPr/>
            </p14:nvContentPartPr>
            <p14:xfrm>
              <a:off x="2909200" y="6040236"/>
              <a:ext cx="360" cy="360"/>
            </p14:xfrm>
          </p:contentPart>
        </mc:Choice>
        <mc:Fallback>
          <p:pic>
            <p:nvPicPr>
              <p:cNvPr id="147" name="Γραφή 146">
                <a:extLst>
                  <a:ext uri="{FF2B5EF4-FFF2-40B4-BE49-F238E27FC236}">
                    <a16:creationId xmlns:a16="http://schemas.microsoft.com/office/drawing/2014/main" id="{3A84E754-7B30-FFEB-7BC6-CFE5B7EB18AF}"/>
                  </a:ext>
                </a:extLst>
              </p:cNvPr>
              <p:cNvPicPr/>
              <p:nvPr/>
            </p:nvPicPr>
            <p:blipFill>
              <a:blip r:embed="rId231"/>
              <a:stretch>
                <a:fillRect/>
              </a:stretch>
            </p:blipFill>
            <p:spPr>
              <a:xfrm>
                <a:off x="2846560" y="59775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2">
            <p14:nvContentPartPr>
              <p14:cNvPr id="148" name="Γραφή 147">
                <a:extLst>
                  <a:ext uri="{FF2B5EF4-FFF2-40B4-BE49-F238E27FC236}">
                    <a16:creationId xmlns:a16="http://schemas.microsoft.com/office/drawing/2014/main" id="{D3053FE5-5E09-6B96-5309-917535500F47}"/>
                  </a:ext>
                </a:extLst>
              </p14:cNvPr>
              <p14:cNvContentPartPr/>
              <p14:nvPr/>
            </p14:nvContentPartPr>
            <p14:xfrm>
              <a:off x="3962200" y="4710396"/>
              <a:ext cx="360" cy="360"/>
            </p14:xfrm>
          </p:contentPart>
        </mc:Choice>
        <mc:Fallback>
          <p:pic>
            <p:nvPicPr>
              <p:cNvPr id="148" name="Γραφή 147">
                <a:extLst>
                  <a:ext uri="{FF2B5EF4-FFF2-40B4-BE49-F238E27FC236}">
                    <a16:creationId xmlns:a16="http://schemas.microsoft.com/office/drawing/2014/main" id="{D3053FE5-5E09-6B96-5309-917535500F47}"/>
                  </a:ext>
                </a:extLst>
              </p:cNvPr>
              <p:cNvPicPr/>
              <p:nvPr/>
            </p:nvPicPr>
            <p:blipFill>
              <a:blip r:embed="rId233"/>
              <a:stretch>
                <a:fillRect/>
              </a:stretch>
            </p:blipFill>
            <p:spPr>
              <a:xfrm>
                <a:off x="3899200" y="46473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4">
            <p14:nvContentPartPr>
              <p14:cNvPr id="149" name="Γραφή 148">
                <a:extLst>
                  <a:ext uri="{FF2B5EF4-FFF2-40B4-BE49-F238E27FC236}">
                    <a16:creationId xmlns:a16="http://schemas.microsoft.com/office/drawing/2014/main" id="{A11D4DE1-6A67-726D-3438-ECB642D25C27}"/>
                  </a:ext>
                </a:extLst>
              </p14:cNvPr>
              <p14:cNvContentPartPr/>
              <p14:nvPr/>
            </p14:nvContentPartPr>
            <p14:xfrm>
              <a:off x="5643400" y="5476836"/>
              <a:ext cx="360" cy="360"/>
            </p14:xfrm>
          </p:contentPart>
        </mc:Choice>
        <mc:Fallback>
          <p:pic>
            <p:nvPicPr>
              <p:cNvPr id="149" name="Γραφή 148">
                <a:extLst>
                  <a:ext uri="{FF2B5EF4-FFF2-40B4-BE49-F238E27FC236}">
                    <a16:creationId xmlns:a16="http://schemas.microsoft.com/office/drawing/2014/main" id="{A11D4DE1-6A67-726D-3438-ECB642D25C27}"/>
                  </a:ext>
                </a:extLst>
              </p:cNvPr>
              <p:cNvPicPr/>
              <p:nvPr/>
            </p:nvPicPr>
            <p:blipFill>
              <a:blip r:embed="rId235"/>
              <a:stretch>
                <a:fillRect/>
              </a:stretch>
            </p:blipFill>
            <p:spPr>
              <a:xfrm>
                <a:off x="5580760" y="54141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6">
            <p14:nvContentPartPr>
              <p14:cNvPr id="150" name="Γραφή 149">
                <a:extLst>
                  <a:ext uri="{FF2B5EF4-FFF2-40B4-BE49-F238E27FC236}">
                    <a16:creationId xmlns:a16="http://schemas.microsoft.com/office/drawing/2014/main" id="{2AB8CF32-9339-7A6F-95FC-9B09DCAC0F02}"/>
                  </a:ext>
                </a:extLst>
              </p14:cNvPr>
              <p14:cNvContentPartPr/>
              <p14:nvPr/>
            </p14:nvContentPartPr>
            <p14:xfrm>
              <a:off x="4867600" y="6049956"/>
              <a:ext cx="360" cy="360"/>
            </p14:xfrm>
          </p:contentPart>
        </mc:Choice>
        <mc:Fallback>
          <p:pic>
            <p:nvPicPr>
              <p:cNvPr id="150" name="Γραφή 149">
                <a:extLst>
                  <a:ext uri="{FF2B5EF4-FFF2-40B4-BE49-F238E27FC236}">
                    <a16:creationId xmlns:a16="http://schemas.microsoft.com/office/drawing/2014/main" id="{2AB8CF32-9339-7A6F-95FC-9B09DCAC0F02}"/>
                  </a:ext>
                </a:extLst>
              </p:cNvPr>
              <p:cNvPicPr/>
              <p:nvPr/>
            </p:nvPicPr>
            <p:blipFill>
              <a:blip r:embed="rId237"/>
              <a:stretch>
                <a:fillRect/>
              </a:stretch>
            </p:blipFill>
            <p:spPr>
              <a:xfrm>
                <a:off x="4804960" y="59869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8">
            <p14:nvContentPartPr>
              <p14:cNvPr id="151" name="Γραφή 150">
                <a:extLst>
                  <a:ext uri="{FF2B5EF4-FFF2-40B4-BE49-F238E27FC236}">
                    <a16:creationId xmlns:a16="http://schemas.microsoft.com/office/drawing/2014/main" id="{266D49D6-FF79-7ED8-3CA0-9020E9DBF9F6}"/>
                  </a:ext>
                </a:extLst>
              </p14:cNvPr>
              <p14:cNvContentPartPr/>
              <p14:nvPr/>
            </p14:nvContentPartPr>
            <p14:xfrm>
              <a:off x="5126080" y="6797676"/>
              <a:ext cx="360" cy="360"/>
            </p14:xfrm>
          </p:contentPart>
        </mc:Choice>
        <mc:Fallback>
          <p:pic>
            <p:nvPicPr>
              <p:cNvPr id="151" name="Γραφή 150">
                <a:extLst>
                  <a:ext uri="{FF2B5EF4-FFF2-40B4-BE49-F238E27FC236}">
                    <a16:creationId xmlns:a16="http://schemas.microsoft.com/office/drawing/2014/main" id="{266D49D6-FF79-7ED8-3CA0-9020E9DBF9F6}"/>
                  </a:ext>
                </a:extLst>
              </p:cNvPr>
              <p:cNvPicPr/>
              <p:nvPr/>
            </p:nvPicPr>
            <p:blipFill>
              <a:blip r:embed="rId239"/>
              <a:stretch>
                <a:fillRect/>
              </a:stretch>
            </p:blipFill>
            <p:spPr>
              <a:xfrm>
                <a:off x="5063080" y="67350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0">
            <p14:nvContentPartPr>
              <p14:cNvPr id="152" name="Γραφή 151">
                <a:extLst>
                  <a:ext uri="{FF2B5EF4-FFF2-40B4-BE49-F238E27FC236}">
                    <a16:creationId xmlns:a16="http://schemas.microsoft.com/office/drawing/2014/main" id="{8669C541-983C-3919-6231-BDA7FA74F8BA}"/>
                  </a:ext>
                </a:extLst>
              </p14:cNvPr>
              <p14:cNvContentPartPr/>
              <p14:nvPr/>
            </p14:nvContentPartPr>
            <p14:xfrm>
              <a:off x="4054720" y="5301516"/>
              <a:ext cx="360" cy="360"/>
            </p14:xfrm>
          </p:contentPart>
        </mc:Choice>
        <mc:Fallback>
          <p:pic>
            <p:nvPicPr>
              <p:cNvPr id="152" name="Γραφή 151">
                <a:extLst>
                  <a:ext uri="{FF2B5EF4-FFF2-40B4-BE49-F238E27FC236}">
                    <a16:creationId xmlns:a16="http://schemas.microsoft.com/office/drawing/2014/main" id="{8669C541-983C-3919-6231-BDA7FA74F8BA}"/>
                  </a:ext>
                </a:extLst>
              </p:cNvPr>
              <p:cNvPicPr/>
              <p:nvPr/>
            </p:nvPicPr>
            <p:blipFill>
              <a:blip r:embed="rId241"/>
              <a:stretch>
                <a:fillRect/>
              </a:stretch>
            </p:blipFill>
            <p:spPr>
              <a:xfrm>
                <a:off x="3991720" y="52385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2">
            <p14:nvContentPartPr>
              <p14:cNvPr id="153" name="Γραφή 152">
                <a:extLst>
                  <a:ext uri="{FF2B5EF4-FFF2-40B4-BE49-F238E27FC236}">
                    <a16:creationId xmlns:a16="http://schemas.microsoft.com/office/drawing/2014/main" id="{BE835F18-A4E7-91B0-61BE-51DE10FA8365}"/>
                  </a:ext>
                </a:extLst>
              </p14:cNvPr>
              <p14:cNvContentPartPr/>
              <p14:nvPr/>
            </p14:nvContentPartPr>
            <p14:xfrm>
              <a:off x="2844760" y="6668796"/>
              <a:ext cx="360" cy="360"/>
            </p14:xfrm>
          </p:contentPart>
        </mc:Choice>
        <mc:Fallback>
          <p:pic>
            <p:nvPicPr>
              <p:cNvPr id="153" name="Γραφή 152">
                <a:extLst>
                  <a:ext uri="{FF2B5EF4-FFF2-40B4-BE49-F238E27FC236}">
                    <a16:creationId xmlns:a16="http://schemas.microsoft.com/office/drawing/2014/main" id="{BE835F18-A4E7-91B0-61BE-51DE10FA8365}"/>
                  </a:ext>
                </a:extLst>
              </p:cNvPr>
              <p:cNvPicPr/>
              <p:nvPr/>
            </p:nvPicPr>
            <p:blipFill>
              <a:blip r:embed="rId243"/>
              <a:stretch>
                <a:fillRect/>
              </a:stretch>
            </p:blipFill>
            <p:spPr>
              <a:xfrm>
                <a:off x="2781760" y="66057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4">
            <p14:nvContentPartPr>
              <p14:cNvPr id="154" name="Γραφή 153">
                <a:extLst>
                  <a:ext uri="{FF2B5EF4-FFF2-40B4-BE49-F238E27FC236}">
                    <a16:creationId xmlns:a16="http://schemas.microsoft.com/office/drawing/2014/main" id="{0F998B5F-958A-ECD3-8601-B285CA6164BA}"/>
                  </a:ext>
                </a:extLst>
              </p14:cNvPr>
              <p14:cNvContentPartPr/>
              <p14:nvPr/>
            </p14:nvContentPartPr>
            <p14:xfrm>
              <a:off x="5431000" y="4276596"/>
              <a:ext cx="360" cy="360"/>
            </p14:xfrm>
          </p:contentPart>
        </mc:Choice>
        <mc:Fallback>
          <p:pic>
            <p:nvPicPr>
              <p:cNvPr id="154" name="Γραφή 153">
                <a:extLst>
                  <a:ext uri="{FF2B5EF4-FFF2-40B4-BE49-F238E27FC236}">
                    <a16:creationId xmlns:a16="http://schemas.microsoft.com/office/drawing/2014/main" id="{0F998B5F-958A-ECD3-8601-B285CA6164BA}"/>
                  </a:ext>
                </a:extLst>
              </p:cNvPr>
              <p:cNvPicPr/>
              <p:nvPr/>
            </p:nvPicPr>
            <p:blipFill>
              <a:blip r:embed="rId245"/>
              <a:stretch>
                <a:fillRect/>
              </a:stretch>
            </p:blipFill>
            <p:spPr>
              <a:xfrm>
                <a:off x="5368000" y="42135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6">
            <p14:nvContentPartPr>
              <p14:cNvPr id="155" name="Γραφή 154">
                <a:extLst>
                  <a:ext uri="{FF2B5EF4-FFF2-40B4-BE49-F238E27FC236}">
                    <a16:creationId xmlns:a16="http://schemas.microsoft.com/office/drawing/2014/main" id="{CB3C420F-7DC6-1423-661C-31546ED52920}"/>
                  </a:ext>
                </a:extLst>
              </p14:cNvPr>
              <p14:cNvContentPartPr/>
              <p14:nvPr/>
            </p14:nvContentPartPr>
            <p14:xfrm>
              <a:off x="7804840" y="4448316"/>
              <a:ext cx="360" cy="3960"/>
            </p14:xfrm>
          </p:contentPart>
        </mc:Choice>
        <mc:Fallback>
          <p:pic>
            <p:nvPicPr>
              <p:cNvPr id="155" name="Γραφή 154">
                <a:extLst>
                  <a:ext uri="{FF2B5EF4-FFF2-40B4-BE49-F238E27FC236}">
                    <a16:creationId xmlns:a16="http://schemas.microsoft.com/office/drawing/2014/main" id="{CB3C420F-7DC6-1423-661C-31546ED52920}"/>
                  </a:ext>
                </a:extLst>
              </p:cNvPr>
              <p:cNvPicPr/>
              <p:nvPr/>
            </p:nvPicPr>
            <p:blipFill>
              <a:blip r:embed="rId247"/>
              <a:stretch>
                <a:fillRect/>
              </a:stretch>
            </p:blipFill>
            <p:spPr>
              <a:xfrm>
                <a:off x="7741840" y="438531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8">
            <p14:nvContentPartPr>
              <p14:cNvPr id="156" name="Γραφή 155">
                <a:extLst>
                  <a:ext uri="{FF2B5EF4-FFF2-40B4-BE49-F238E27FC236}">
                    <a16:creationId xmlns:a16="http://schemas.microsoft.com/office/drawing/2014/main" id="{8CB72CEB-29C8-5511-E2F4-0C8EEC91B00C}"/>
                  </a:ext>
                </a:extLst>
              </p14:cNvPr>
              <p14:cNvContentPartPr/>
              <p14:nvPr/>
            </p14:nvContentPartPr>
            <p14:xfrm>
              <a:off x="9088600" y="4054836"/>
              <a:ext cx="360" cy="360"/>
            </p14:xfrm>
          </p:contentPart>
        </mc:Choice>
        <mc:Fallback>
          <p:pic>
            <p:nvPicPr>
              <p:cNvPr id="156" name="Γραφή 155">
                <a:extLst>
                  <a:ext uri="{FF2B5EF4-FFF2-40B4-BE49-F238E27FC236}">
                    <a16:creationId xmlns:a16="http://schemas.microsoft.com/office/drawing/2014/main" id="{8CB72CEB-29C8-5511-E2F4-0C8EEC91B00C}"/>
                  </a:ext>
                </a:extLst>
              </p:cNvPr>
              <p:cNvPicPr/>
              <p:nvPr/>
            </p:nvPicPr>
            <p:blipFill>
              <a:blip r:embed="rId249"/>
              <a:stretch>
                <a:fillRect/>
              </a:stretch>
            </p:blipFill>
            <p:spPr>
              <a:xfrm>
                <a:off x="9025600" y="39918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0">
            <p14:nvContentPartPr>
              <p14:cNvPr id="157" name="Γραφή 156">
                <a:extLst>
                  <a:ext uri="{FF2B5EF4-FFF2-40B4-BE49-F238E27FC236}">
                    <a16:creationId xmlns:a16="http://schemas.microsoft.com/office/drawing/2014/main" id="{7E9E9A55-D0AD-9A78-C0FD-00EADC519DC3}"/>
                  </a:ext>
                </a:extLst>
              </p14:cNvPr>
              <p14:cNvContentPartPr/>
              <p14:nvPr/>
            </p14:nvContentPartPr>
            <p14:xfrm>
              <a:off x="10354000" y="3324756"/>
              <a:ext cx="360" cy="360"/>
            </p14:xfrm>
          </p:contentPart>
        </mc:Choice>
        <mc:Fallback>
          <p:pic>
            <p:nvPicPr>
              <p:cNvPr id="157" name="Γραφή 156">
                <a:extLst>
                  <a:ext uri="{FF2B5EF4-FFF2-40B4-BE49-F238E27FC236}">
                    <a16:creationId xmlns:a16="http://schemas.microsoft.com/office/drawing/2014/main" id="{7E9E9A55-D0AD-9A78-C0FD-00EADC519DC3}"/>
                  </a:ext>
                </a:extLst>
              </p:cNvPr>
              <p:cNvPicPr/>
              <p:nvPr/>
            </p:nvPicPr>
            <p:blipFill>
              <a:blip r:embed="rId251"/>
              <a:stretch>
                <a:fillRect/>
              </a:stretch>
            </p:blipFill>
            <p:spPr>
              <a:xfrm>
                <a:off x="10291360" y="32621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2">
            <p14:nvContentPartPr>
              <p14:cNvPr id="158" name="Γραφή 157">
                <a:extLst>
                  <a:ext uri="{FF2B5EF4-FFF2-40B4-BE49-F238E27FC236}">
                    <a16:creationId xmlns:a16="http://schemas.microsoft.com/office/drawing/2014/main" id="{129CDC3D-38FE-8037-2D6E-278BA14E531D}"/>
                  </a:ext>
                </a:extLst>
              </p14:cNvPr>
              <p14:cNvContentPartPr/>
              <p14:nvPr/>
            </p14:nvContentPartPr>
            <p14:xfrm>
              <a:off x="8863240" y="2087076"/>
              <a:ext cx="3960" cy="360"/>
            </p14:xfrm>
          </p:contentPart>
        </mc:Choice>
        <mc:Fallback>
          <p:pic>
            <p:nvPicPr>
              <p:cNvPr id="158" name="Γραφή 157">
                <a:extLst>
                  <a:ext uri="{FF2B5EF4-FFF2-40B4-BE49-F238E27FC236}">
                    <a16:creationId xmlns:a16="http://schemas.microsoft.com/office/drawing/2014/main" id="{129CDC3D-38FE-8037-2D6E-278BA14E531D}"/>
                  </a:ext>
                </a:extLst>
              </p:cNvPr>
              <p:cNvPicPr/>
              <p:nvPr/>
            </p:nvPicPr>
            <p:blipFill>
              <a:blip r:embed="rId253"/>
              <a:stretch>
                <a:fillRect/>
              </a:stretch>
            </p:blipFill>
            <p:spPr>
              <a:xfrm>
                <a:off x="8800240" y="202443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4">
            <p14:nvContentPartPr>
              <p14:cNvPr id="159" name="Γραφή 158">
                <a:extLst>
                  <a:ext uri="{FF2B5EF4-FFF2-40B4-BE49-F238E27FC236}">
                    <a16:creationId xmlns:a16="http://schemas.microsoft.com/office/drawing/2014/main" id="{7389F208-C3EA-8F6C-F4DF-CA2F2FE0F1F6}"/>
                  </a:ext>
                </a:extLst>
              </p14:cNvPr>
              <p14:cNvContentPartPr/>
              <p14:nvPr/>
            </p14:nvContentPartPr>
            <p14:xfrm>
              <a:off x="7878640" y="2166636"/>
              <a:ext cx="360" cy="4320"/>
            </p14:xfrm>
          </p:contentPart>
        </mc:Choice>
        <mc:Fallback>
          <p:pic>
            <p:nvPicPr>
              <p:cNvPr id="159" name="Γραφή 158">
                <a:extLst>
                  <a:ext uri="{FF2B5EF4-FFF2-40B4-BE49-F238E27FC236}">
                    <a16:creationId xmlns:a16="http://schemas.microsoft.com/office/drawing/2014/main" id="{7389F208-C3EA-8F6C-F4DF-CA2F2FE0F1F6}"/>
                  </a:ext>
                </a:extLst>
              </p:cNvPr>
              <p:cNvPicPr/>
              <p:nvPr/>
            </p:nvPicPr>
            <p:blipFill>
              <a:blip r:embed="rId255"/>
              <a:stretch>
                <a:fillRect/>
              </a:stretch>
            </p:blipFill>
            <p:spPr>
              <a:xfrm>
                <a:off x="7815640" y="2103996"/>
                <a:ext cx="126000" cy="129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6">
            <p14:nvContentPartPr>
              <p14:cNvPr id="160" name="Γραφή 159">
                <a:extLst>
                  <a:ext uri="{FF2B5EF4-FFF2-40B4-BE49-F238E27FC236}">
                    <a16:creationId xmlns:a16="http://schemas.microsoft.com/office/drawing/2014/main" id="{B2E17AE7-FB29-D98A-A3EA-E3D3012A5F5E}"/>
                  </a:ext>
                </a:extLst>
              </p14:cNvPr>
              <p14:cNvContentPartPr/>
              <p14:nvPr/>
            </p14:nvContentPartPr>
            <p14:xfrm>
              <a:off x="3579520" y="2142516"/>
              <a:ext cx="3960" cy="360"/>
            </p14:xfrm>
          </p:contentPart>
        </mc:Choice>
        <mc:Fallback>
          <p:pic>
            <p:nvPicPr>
              <p:cNvPr id="160" name="Γραφή 159">
                <a:extLst>
                  <a:ext uri="{FF2B5EF4-FFF2-40B4-BE49-F238E27FC236}">
                    <a16:creationId xmlns:a16="http://schemas.microsoft.com/office/drawing/2014/main" id="{B2E17AE7-FB29-D98A-A3EA-E3D3012A5F5E}"/>
                  </a:ext>
                </a:extLst>
              </p:cNvPr>
              <p:cNvPicPr/>
              <p:nvPr/>
            </p:nvPicPr>
            <p:blipFill>
              <a:blip r:embed="rId257"/>
              <a:stretch>
                <a:fillRect/>
              </a:stretch>
            </p:blipFill>
            <p:spPr>
              <a:xfrm>
                <a:off x="3516880" y="207987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8">
            <p14:nvContentPartPr>
              <p14:cNvPr id="161" name="Γραφή 160">
                <a:extLst>
                  <a:ext uri="{FF2B5EF4-FFF2-40B4-BE49-F238E27FC236}">
                    <a16:creationId xmlns:a16="http://schemas.microsoft.com/office/drawing/2014/main" id="{B80624F0-3875-2089-8BAD-C9D178E15775}"/>
                  </a:ext>
                </a:extLst>
              </p14:cNvPr>
              <p14:cNvContentPartPr/>
              <p14:nvPr/>
            </p14:nvContentPartPr>
            <p14:xfrm>
              <a:off x="2724520" y="2299836"/>
              <a:ext cx="360" cy="360"/>
            </p14:xfrm>
          </p:contentPart>
        </mc:Choice>
        <mc:Fallback>
          <p:pic>
            <p:nvPicPr>
              <p:cNvPr id="161" name="Γραφή 160">
                <a:extLst>
                  <a:ext uri="{FF2B5EF4-FFF2-40B4-BE49-F238E27FC236}">
                    <a16:creationId xmlns:a16="http://schemas.microsoft.com/office/drawing/2014/main" id="{B80624F0-3875-2089-8BAD-C9D178E15775}"/>
                  </a:ext>
                </a:extLst>
              </p:cNvPr>
              <p:cNvPicPr/>
              <p:nvPr/>
            </p:nvPicPr>
            <p:blipFill>
              <a:blip r:embed="rId259"/>
              <a:stretch>
                <a:fillRect/>
              </a:stretch>
            </p:blipFill>
            <p:spPr>
              <a:xfrm>
                <a:off x="2661880" y="22368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0">
            <p14:nvContentPartPr>
              <p14:cNvPr id="162" name="Γραφή 161">
                <a:extLst>
                  <a:ext uri="{FF2B5EF4-FFF2-40B4-BE49-F238E27FC236}">
                    <a16:creationId xmlns:a16="http://schemas.microsoft.com/office/drawing/2014/main" id="{2AB6FEA7-F690-5FD0-ECDE-960C3E3F901E}"/>
                  </a:ext>
                </a:extLst>
              </p14:cNvPr>
              <p14:cNvContentPartPr/>
              <p14:nvPr/>
            </p14:nvContentPartPr>
            <p14:xfrm>
              <a:off x="2844760" y="3906876"/>
              <a:ext cx="360" cy="360"/>
            </p14:xfrm>
          </p:contentPart>
        </mc:Choice>
        <mc:Fallback>
          <p:pic>
            <p:nvPicPr>
              <p:cNvPr id="162" name="Γραφή 161">
                <a:extLst>
                  <a:ext uri="{FF2B5EF4-FFF2-40B4-BE49-F238E27FC236}">
                    <a16:creationId xmlns:a16="http://schemas.microsoft.com/office/drawing/2014/main" id="{2AB6FEA7-F690-5FD0-ECDE-960C3E3F901E}"/>
                  </a:ext>
                </a:extLst>
              </p:cNvPr>
              <p:cNvPicPr/>
              <p:nvPr/>
            </p:nvPicPr>
            <p:blipFill>
              <a:blip r:embed="rId261"/>
              <a:stretch>
                <a:fillRect/>
              </a:stretch>
            </p:blipFill>
            <p:spPr>
              <a:xfrm>
                <a:off x="2781760" y="38438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2">
            <p14:nvContentPartPr>
              <p14:cNvPr id="163" name="Γραφή 162">
                <a:extLst>
                  <a:ext uri="{FF2B5EF4-FFF2-40B4-BE49-F238E27FC236}">
                    <a16:creationId xmlns:a16="http://schemas.microsoft.com/office/drawing/2014/main" id="{B600DA9F-2862-2514-4CE9-F5096751B85B}"/>
                  </a:ext>
                </a:extLst>
              </p14:cNvPr>
              <p14:cNvContentPartPr/>
              <p14:nvPr/>
            </p14:nvContentPartPr>
            <p14:xfrm>
              <a:off x="11961040" y="3260316"/>
              <a:ext cx="3960" cy="360"/>
            </p14:xfrm>
          </p:contentPart>
        </mc:Choice>
        <mc:Fallback>
          <p:pic>
            <p:nvPicPr>
              <p:cNvPr id="163" name="Γραφή 162">
                <a:extLst>
                  <a:ext uri="{FF2B5EF4-FFF2-40B4-BE49-F238E27FC236}">
                    <a16:creationId xmlns:a16="http://schemas.microsoft.com/office/drawing/2014/main" id="{B600DA9F-2862-2514-4CE9-F5096751B85B}"/>
                  </a:ext>
                </a:extLst>
              </p:cNvPr>
              <p:cNvPicPr/>
              <p:nvPr/>
            </p:nvPicPr>
            <p:blipFill>
              <a:blip r:embed="rId263"/>
              <a:stretch>
                <a:fillRect/>
              </a:stretch>
            </p:blipFill>
            <p:spPr>
              <a:xfrm>
                <a:off x="11898400" y="319731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4">
            <p14:nvContentPartPr>
              <p14:cNvPr id="164" name="Γραφή 163">
                <a:extLst>
                  <a:ext uri="{FF2B5EF4-FFF2-40B4-BE49-F238E27FC236}">
                    <a16:creationId xmlns:a16="http://schemas.microsoft.com/office/drawing/2014/main" id="{ECC39207-EE41-4E8C-938B-262AAB3ACD3E}"/>
                  </a:ext>
                </a:extLst>
              </p14:cNvPr>
              <p14:cNvContentPartPr/>
              <p14:nvPr/>
            </p14:nvContentPartPr>
            <p14:xfrm>
              <a:off x="9633640" y="3639036"/>
              <a:ext cx="360" cy="360"/>
            </p14:xfrm>
          </p:contentPart>
        </mc:Choice>
        <mc:Fallback>
          <p:pic>
            <p:nvPicPr>
              <p:cNvPr id="164" name="Γραφή 163">
                <a:extLst>
                  <a:ext uri="{FF2B5EF4-FFF2-40B4-BE49-F238E27FC236}">
                    <a16:creationId xmlns:a16="http://schemas.microsoft.com/office/drawing/2014/main" id="{ECC39207-EE41-4E8C-938B-262AAB3ACD3E}"/>
                  </a:ext>
                </a:extLst>
              </p:cNvPr>
              <p:cNvPicPr/>
              <p:nvPr/>
            </p:nvPicPr>
            <p:blipFill>
              <a:blip r:embed="rId265"/>
              <a:stretch>
                <a:fillRect/>
              </a:stretch>
            </p:blipFill>
            <p:spPr>
              <a:xfrm>
                <a:off x="9570640" y="357603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6">
            <p14:nvContentPartPr>
              <p14:cNvPr id="165" name="Γραφή 164">
                <a:extLst>
                  <a:ext uri="{FF2B5EF4-FFF2-40B4-BE49-F238E27FC236}">
                    <a16:creationId xmlns:a16="http://schemas.microsoft.com/office/drawing/2014/main" id="{5648EF52-79F9-6C5E-A67D-9C9F7D02C35A}"/>
                  </a:ext>
                </a:extLst>
              </p14:cNvPr>
              <p14:cNvContentPartPr/>
              <p14:nvPr/>
            </p14:nvContentPartPr>
            <p14:xfrm>
              <a:off x="6825640" y="212196"/>
              <a:ext cx="360" cy="360"/>
            </p14:xfrm>
          </p:contentPart>
        </mc:Choice>
        <mc:Fallback>
          <p:pic>
            <p:nvPicPr>
              <p:cNvPr id="165" name="Γραφή 164">
                <a:extLst>
                  <a:ext uri="{FF2B5EF4-FFF2-40B4-BE49-F238E27FC236}">
                    <a16:creationId xmlns:a16="http://schemas.microsoft.com/office/drawing/2014/main" id="{5648EF52-79F9-6C5E-A67D-9C9F7D02C35A}"/>
                  </a:ext>
                </a:extLst>
              </p:cNvPr>
              <p:cNvPicPr/>
              <p:nvPr/>
            </p:nvPicPr>
            <p:blipFill>
              <a:blip r:embed="rId267"/>
              <a:stretch>
                <a:fillRect/>
              </a:stretch>
            </p:blipFill>
            <p:spPr>
              <a:xfrm>
                <a:off x="6762640" y="14919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8">
            <p14:nvContentPartPr>
              <p14:cNvPr id="166" name="Γραφή 165">
                <a:extLst>
                  <a:ext uri="{FF2B5EF4-FFF2-40B4-BE49-F238E27FC236}">
                    <a16:creationId xmlns:a16="http://schemas.microsoft.com/office/drawing/2014/main" id="{3C7CEE10-5E12-2CCA-96D6-AA9DA5D422AE}"/>
                  </a:ext>
                </a:extLst>
              </p14:cNvPr>
              <p14:cNvContentPartPr/>
              <p14:nvPr/>
            </p14:nvContentPartPr>
            <p14:xfrm>
              <a:off x="5126080" y="452676"/>
              <a:ext cx="16920" cy="360"/>
            </p14:xfrm>
          </p:contentPart>
        </mc:Choice>
        <mc:Fallback>
          <p:pic>
            <p:nvPicPr>
              <p:cNvPr id="166" name="Γραφή 165">
                <a:extLst>
                  <a:ext uri="{FF2B5EF4-FFF2-40B4-BE49-F238E27FC236}">
                    <a16:creationId xmlns:a16="http://schemas.microsoft.com/office/drawing/2014/main" id="{3C7CEE10-5E12-2CCA-96D6-AA9DA5D422AE}"/>
                  </a:ext>
                </a:extLst>
              </p:cNvPr>
              <p:cNvPicPr/>
              <p:nvPr/>
            </p:nvPicPr>
            <p:blipFill>
              <a:blip r:embed="rId269"/>
              <a:stretch>
                <a:fillRect/>
              </a:stretch>
            </p:blipFill>
            <p:spPr>
              <a:xfrm>
                <a:off x="5063080" y="389676"/>
                <a:ext cx="1425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0">
            <p14:nvContentPartPr>
              <p14:cNvPr id="167" name="Γραφή 166">
                <a:extLst>
                  <a:ext uri="{FF2B5EF4-FFF2-40B4-BE49-F238E27FC236}">
                    <a16:creationId xmlns:a16="http://schemas.microsoft.com/office/drawing/2014/main" id="{81924EA7-BB90-9CC8-FD88-3F031CDF554C}"/>
                  </a:ext>
                </a:extLst>
              </p14:cNvPr>
              <p14:cNvContentPartPr/>
              <p14:nvPr/>
            </p14:nvContentPartPr>
            <p14:xfrm>
              <a:off x="4904320" y="923556"/>
              <a:ext cx="3960" cy="360"/>
            </p14:xfrm>
          </p:contentPart>
        </mc:Choice>
        <mc:Fallback>
          <p:pic>
            <p:nvPicPr>
              <p:cNvPr id="167" name="Γραφή 166">
                <a:extLst>
                  <a:ext uri="{FF2B5EF4-FFF2-40B4-BE49-F238E27FC236}">
                    <a16:creationId xmlns:a16="http://schemas.microsoft.com/office/drawing/2014/main" id="{81924EA7-BB90-9CC8-FD88-3F031CDF554C}"/>
                  </a:ext>
                </a:extLst>
              </p:cNvPr>
              <p:cNvPicPr/>
              <p:nvPr/>
            </p:nvPicPr>
            <p:blipFill>
              <a:blip r:embed="rId271"/>
              <a:stretch>
                <a:fillRect/>
              </a:stretch>
            </p:blipFill>
            <p:spPr>
              <a:xfrm>
                <a:off x="4841320" y="86055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2">
            <p14:nvContentPartPr>
              <p14:cNvPr id="168" name="Γραφή 167">
                <a:extLst>
                  <a:ext uri="{FF2B5EF4-FFF2-40B4-BE49-F238E27FC236}">
                    <a16:creationId xmlns:a16="http://schemas.microsoft.com/office/drawing/2014/main" id="{8B6173E3-7AF7-74DA-2A32-C7CB3023D8A5}"/>
                  </a:ext>
                </a:extLst>
              </p14:cNvPr>
              <p14:cNvContentPartPr/>
              <p14:nvPr/>
            </p14:nvContentPartPr>
            <p14:xfrm>
              <a:off x="4156240" y="369156"/>
              <a:ext cx="360" cy="360"/>
            </p14:xfrm>
          </p:contentPart>
        </mc:Choice>
        <mc:Fallback>
          <p:pic>
            <p:nvPicPr>
              <p:cNvPr id="168" name="Γραφή 167">
                <a:extLst>
                  <a:ext uri="{FF2B5EF4-FFF2-40B4-BE49-F238E27FC236}">
                    <a16:creationId xmlns:a16="http://schemas.microsoft.com/office/drawing/2014/main" id="{8B6173E3-7AF7-74DA-2A32-C7CB3023D8A5}"/>
                  </a:ext>
                </a:extLst>
              </p:cNvPr>
              <p:cNvPicPr/>
              <p:nvPr/>
            </p:nvPicPr>
            <p:blipFill>
              <a:blip r:embed="rId273"/>
              <a:stretch>
                <a:fillRect/>
              </a:stretch>
            </p:blipFill>
            <p:spPr>
              <a:xfrm>
                <a:off x="4093600" y="3065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4">
            <p14:nvContentPartPr>
              <p14:cNvPr id="169" name="Γραφή 168">
                <a:extLst>
                  <a:ext uri="{FF2B5EF4-FFF2-40B4-BE49-F238E27FC236}">
                    <a16:creationId xmlns:a16="http://schemas.microsoft.com/office/drawing/2014/main" id="{61CA0CA8-87F1-7AFC-9D94-24C3DC9A4040}"/>
                  </a:ext>
                </a:extLst>
              </p14:cNvPr>
              <p14:cNvContentPartPr/>
              <p14:nvPr/>
            </p14:nvContentPartPr>
            <p14:xfrm>
              <a:off x="6908440" y="1006716"/>
              <a:ext cx="10080" cy="360"/>
            </p14:xfrm>
          </p:contentPart>
        </mc:Choice>
        <mc:Fallback>
          <p:pic>
            <p:nvPicPr>
              <p:cNvPr id="169" name="Γραφή 168">
                <a:extLst>
                  <a:ext uri="{FF2B5EF4-FFF2-40B4-BE49-F238E27FC236}">
                    <a16:creationId xmlns:a16="http://schemas.microsoft.com/office/drawing/2014/main" id="{61CA0CA8-87F1-7AFC-9D94-24C3DC9A4040}"/>
                  </a:ext>
                </a:extLst>
              </p:cNvPr>
              <p:cNvPicPr/>
              <p:nvPr/>
            </p:nvPicPr>
            <p:blipFill>
              <a:blip r:embed="rId275"/>
              <a:stretch>
                <a:fillRect/>
              </a:stretch>
            </p:blipFill>
            <p:spPr>
              <a:xfrm>
                <a:off x="6845800" y="944076"/>
                <a:ext cx="13572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6">
            <p14:nvContentPartPr>
              <p14:cNvPr id="170" name="Γραφή 169">
                <a:extLst>
                  <a:ext uri="{FF2B5EF4-FFF2-40B4-BE49-F238E27FC236}">
                    <a16:creationId xmlns:a16="http://schemas.microsoft.com/office/drawing/2014/main" id="{9CA10FA6-CCD8-7CF3-1485-81B877C38164}"/>
                  </a:ext>
                </a:extLst>
              </p14:cNvPr>
              <p14:cNvContentPartPr/>
              <p14:nvPr/>
            </p14:nvContentPartPr>
            <p14:xfrm>
              <a:off x="6419200" y="2674956"/>
              <a:ext cx="360" cy="3960"/>
            </p14:xfrm>
          </p:contentPart>
        </mc:Choice>
        <mc:Fallback>
          <p:pic>
            <p:nvPicPr>
              <p:cNvPr id="170" name="Γραφή 169">
                <a:extLst>
                  <a:ext uri="{FF2B5EF4-FFF2-40B4-BE49-F238E27FC236}">
                    <a16:creationId xmlns:a16="http://schemas.microsoft.com/office/drawing/2014/main" id="{9CA10FA6-CCD8-7CF3-1485-81B877C38164}"/>
                  </a:ext>
                </a:extLst>
              </p:cNvPr>
              <p:cNvPicPr/>
              <p:nvPr/>
            </p:nvPicPr>
            <p:blipFill>
              <a:blip r:embed="rId277"/>
              <a:stretch>
                <a:fillRect/>
              </a:stretch>
            </p:blipFill>
            <p:spPr>
              <a:xfrm>
                <a:off x="6356560" y="261195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8">
            <p14:nvContentPartPr>
              <p14:cNvPr id="171" name="Γραφή 170">
                <a:extLst>
                  <a:ext uri="{FF2B5EF4-FFF2-40B4-BE49-F238E27FC236}">
                    <a16:creationId xmlns:a16="http://schemas.microsoft.com/office/drawing/2014/main" id="{4C57BFA0-3053-50D5-3C1D-7514D02B749E}"/>
                  </a:ext>
                </a:extLst>
              </p14:cNvPr>
              <p14:cNvContentPartPr/>
              <p14:nvPr/>
            </p14:nvContentPartPr>
            <p14:xfrm>
              <a:off x="5384560" y="2669196"/>
              <a:ext cx="360" cy="360"/>
            </p14:xfrm>
          </p:contentPart>
        </mc:Choice>
        <mc:Fallback>
          <p:pic>
            <p:nvPicPr>
              <p:cNvPr id="171" name="Γραφή 170">
                <a:extLst>
                  <a:ext uri="{FF2B5EF4-FFF2-40B4-BE49-F238E27FC236}">
                    <a16:creationId xmlns:a16="http://schemas.microsoft.com/office/drawing/2014/main" id="{4C57BFA0-3053-50D5-3C1D-7514D02B749E}"/>
                  </a:ext>
                </a:extLst>
              </p:cNvPr>
              <p:cNvPicPr/>
              <p:nvPr/>
            </p:nvPicPr>
            <p:blipFill>
              <a:blip r:embed="rId279"/>
              <a:stretch>
                <a:fillRect/>
              </a:stretch>
            </p:blipFill>
            <p:spPr>
              <a:xfrm>
                <a:off x="5321920" y="26065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0">
            <p14:nvContentPartPr>
              <p14:cNvPr id="172" name="Γραφή 171">
                <a:extLst>
                  <a:ext uri="{FF2B5EF4-FFF2-40B4-BE49-F238E27FC236}">
                    <a16:creationId xmlns:a16="http://schemas.microsoft.com/office/drawing/2014/main" id="{0D9BC441-A905-BF3E-CDF3-1099BED315F8}"/>
                  </a:ext>
                </a:extLst>
              </p14:cNvPr>
              <p14:cNvContentPartPr/>
              <p14:nvPr/>
            </p14:nvContentPartPr>
            <p14:xfrm>
              <a:off x="877360" y="378516"/>
              <a:ext cx="3960" cy="360"/>
            </p14:xfrm>
          </p:contentPart>
        </mc:Choice>
        <mc:Fallback>
          <p:pic>
            <p:nvPicPr>
              <p:cNvPr id="172" name="Γραφή 171">
                <a:extLst>
                  <a:ext uri="{FF2B5EF4-FFF2-40B4-BE49-F238E27FC236}">
                    <a16:creationId xmlns:a16="http://schemas.microsoft.com/office/drawing/2014/main" id="{0D9BC441-A905-BF3E-CDF3-1099BED315F8}"/>
                  </a:ext>
                </a:extLst>
              </p:cNvPr>
              <p:cNvPicPr/>
              <p:nvPr/>
            </p:nvPicPr>
            <p:blipFill>
              <a:blip r:embed="rId281"/>
              <a:stretch>
                <a:fillRect/>
              </a:stretch>
            </p:blipFill>
            <p:spPr>
              <a:xfrm>
                <a:off x="814720" y="31551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2">
            <p14:nvContentPartPr>
              <p14:cNvPr id="173" name="Γραφή 172">
                <a:extLst>
                  <a:ext uri="{FF2B5EF4-FFF2-40B4-BE49-F238E27FC236}">
                    <a16:creationId xmlns:a16="http://schemas.microsoft.com/office/drawing/2014/main" id="{DE5208CD-232A-B06F-2BA9-3AB468872228}"/>
                  </a:ext>
                </a:extLst>
              </p14:cNvPr>
              <p14:cNvContentPartPr/>
              <p14:nvPr/>
            </p14:nvContentPartPr>
            <p14:xfrm>
              <a:off x="9144040" y="424596"/>
              <a:ext cx="360" cy="360"/>
            </p14:xfrm>
          </p:contentPart>
        </mc:Choice>
        <mc:Fallback>
          <p:pic>
            <p:nvPicPr>
              <p:cNvPr id="173" name="Γραφή 172">
                <a:extLst>
                  <a:ext uri="{FF2B5EF4-FFF2-40B4-BE49-F238E27FC236}">
                    <a16:creationId xmlns:a16="http://schemas.microsoft.com/office/drawing/2014/main" id="{DE5208CD-232A-B06F-2BA9-3AB468872228}"/>
                  </a:ext>
                </a:extLst>
              </p:cNvPr>
              <p:cNvPicPr/>
              <p:nvPr/>
            </p:nvPicPr>
            <p:blipFill>
              <a:blip r:embed="rId283"/>
              <a:stretch>
                <a:fillRect/>
              </a:stretch>
            </p:blipFill>
            <p:spPr>
              <a:xfrm>
                <a:off x="9081040" y="3619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4">
            <p14:nvContentPartPr>
              <p14:cNvPr id="174" name="Γραφή 173">
                <a:extLst>
                  <a:ext uri="{FF2B5EF4-FFF2-40B4-BE49-F238E27FC236}">
                    <a16:creationId xmlns:a16="http://schemas.microsoft.com/office/drawing/2014/main" id="{77009433-ECF6-CB2D-B390-F7B48394B3E7}"/>
                  </a:ext>
                </a:extLst>
              </p14:cNvPr>
              <p14:cNvContentPartPr/>
              <p14:nvPr/>
            </p14:nvContentPartPr>
            <p14:xfrm>
              <a:off x="6317680" y="6493116"/>
              <a:ext cx="360" cy="360"/>
            </p14:xfrm>
          </p:contentPart>
        </mc:Choice>
        <mc:Fallback>
          <p:pic>
            <p:nvPicPr>
              <p:cNvPr id="174" name="Γραφή 173">
                <a:extLst>
                  <a:ext uri="{FF2B5EF4-FFF2-40B4-BE49-F238E27FC236}">
                    <a16:creationId xmlns:a16="http://schemas.microsoft.com/office/drawing/2014/main" id="{77009433-ECF6-CB2D-B390-F7B48394B3E7}"/>
                  </a:ext>
                </a:extLst>
              </p:cNvPr>
              <p:cNvPicPr/>
              <p:nvPr/>
            </p:nvPicPr>
            <p:blipFill>
              <a:blip r:embed="rId285"/>
              <a:stretch>
                <a:fillRect/>
              </a:stretch>
            </p:blipFill>
            <p:spPr>
              <a:xfrm>
                <a:off x="6254680" y="64304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6">
            <p14:nvContentPartPr>
              <p14:cNvPr id="175" name="Γραφή 174">
                <a:extLst>
                  <a:ext uri="{FF2B5EF4-FFF2-40B4-BE49-F238E27FC236}">
                    <a16:creationId xmlns:a16="http://schemas.microsoft.com/office/drawing/2014/main" id="{FA9694B4-792E-FE2D-7E9A-6218FD7DE8EA}"/>
                  </a:ext>
                </a:extLst>
              </p14:cNvPr>
              <p14:cNvContentPartPr/>
              <p14:nvPr/>
            </p14:nvContentPartPr>
            <p14:xfrm>
              <a:off x="7508920" y="6206556"/>
              <a:ext cx="3960" cy="360"/>
            </p14:xfrm>
          </p:contentPart>
        </mc:Choice>
        <mc:Fallback>
          <p:pic>
            <p:nvPicPr>
              <p:cNvPr id="175" name="Γραφή 174">
                <a:extLst>
                  <a:ext uri="{FF2B5EF4-FFF2-40B4-BE49-F238E27FC236}">
                    <a16:creationId xmlns:a16="http://schemas.microsoft.com/office/drawing/2014/main" id="{FA9694B4-792E-FE2D-7E9A-6218FD7DE8EA}"/>
                  </a:ext>
                </a:extLst>
              </p:cNvPr>
              <p:cNvPicPr/>
              <p:nvPr/>
            </p:nvPicPr>
            <p:blipFill>
              <a:blip r:embed="rId287"/>
              <a:stretch>
                <a:fillRect/>
              </a:stretch>
            </p:blipFill>
            <p:spPr>
              <a:xfrm>
                <a:off x="7445920" y="614355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8">
            <p14:nvContentPartPr>
              <p14:cNvPr id="176" name="Γραφή 175">
                <a:extLst>
                  <a:ext uri="{FF2B5EF4-FFF2-40B4-BE49-F238E27FC236}">
                    <a16:creationId xmlns:a16="http://schemas.microsoft.com/office/drawing/2014/main" id="{D3F75E37-5DA1-929E-FCE1-5A7424011CD6}"/>
                  </a:ext>
                </a:extLst>
              </p14:cNvPr>
              <p14:cNvContentPartPr/>
              <p14:nvPr/>
            </p14:nvContentPartPr>
            <p14:xfrm>
              <a:off x="10538680" y="5883636"/>
              <a:ext cx="3960" cy="360"/>
            </p14:xfrm>
          </p:contentPart>
        </mc:Choice>
        <mc:Fallback>
          <p:pic>
            <p:nvPicPr>
              <p:cNvPr id="176" name="Γραφή 175">
                <a:extLst>
                  <a:ext uri="{FF2B5EF4-FFF2-40B4-BE49-F238E27FC236}">
                    <a16:creationId xmlns:a16="http://schemas.microsoft.com/office/drawing/2014/main" id="{D3F75E37-5DA1-929E-FCE1-5A7424011CD6}"/>
                  </a:ext>
                </a:extLst>
              </p:cNvPr>
              <p:cNvPicPr/>
              <p:nvPr/>
            </p:nvPicPr>
            <p:blipFill>
              <a:blip r:embed="rId289"/>
              <a:stretch>
                <a:fillRect/>
              </a:stretch>
            </p:blipFill>
            <p:spPr>
              <a:xfrm>
                <a:off x="10475680" y="582063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0">
            <p14:nvContentPartPr>
              <p14:cNvPr id="177" name="Γραφή 176">
                <a:extLst>
                  <a:ext uri="{FF2B5EF4-FFF2-40B4-BE49-F238E27FC236}">
                    <a16:creationId xmlns:a16="http://schemas.microsoft.com/office/drawing/2014/main" id="{F96E2FD2-A3E7-C0BE-BE01-29F7A133E220}"/>
                  </a:ext>
                </a:extLst>
              </p14:cNvPr>
              <p14:cNvContentPartPr/>
              <p14:nvPr/>
            </p14:nvContentPartPr>
            <p14:xfrm>
              <a:off x="9771880" y="6666636"/>
              <a:ext cx="360" cy="2160"/>
            </p14:xfrm>
          </p:contentPart>
        </mc:Choice>
        <mc:Fallback>
          <p:pic>
            <p:nvPicPr>
              <p:cNvPr id="177" name="Γραφή 176">
                <a:extLst>
                  <a:ext uri="{FF2B5EF4-FFF2-40B4-BE49-F238E27FC236}">
                    <a16:creationId xmlns:a16="http://schemas.microsoft.com/office/drawing/2014/main" id="{F96E2FD2-A3E7-C0BE-BE01-29F7A133E220}"/>
                  </a:ext>
                </a:extLst>
              </p:cNvPr>
              <p:cNvPicPr/>
              <p:nvPr/>
            </p:nvPicPr>
            <p:blipFill>
              <a:blip r:embed="rId291"/>
              <a:stretch>
                <a:fillRect/>
              </a:stretch>
            </p:blipFill>
            <p:spPr>
              <a:xfrm>
                <a:off x="9709240" y="6603996"/>
                <a:ext cx="126000" cy="127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2">
            <p14:nvContentPartPr>
              <p14:cNvPr id="178" name="Γραφή 177">
                <a:extLst>
                  <a:ext uri="{FF2B5EF4-FFF2-40B4-BE49-F238E27FC236}">
                    <a16:creationId xmlns:a16="http://schemas.microsoft.com/office/drawing/2014/main" id="{8E57ACC3-C8BC-6EBA-48AA-DCD2D361BAA1}"/>
                  </a:ext>
                </a:extLst>
              </p14:cNvPr>
              <p14:cNvContentPartPr/>
              <p14:nvPr/>
            </p14:nvContentPartPr>
            <p14:xfrm>
              <a:off x="12053200" y="4664316"/>
              <a:ext cx="360" cy="3960"/>
            </p14:xfrm>
          </p:contentPart>
        </mc:Choice>
        <mc:Fallback>
          <p:pic>
            <p:nvPicPr>
              <p:cNvPr id="178" name="Γραφή 177">
                <a:extLst>
                  <a:ext uri="{FF2B5EF4-FFF2-40B4-BE49-F238E27FC236}">
                    <a16:creationId xmlns:a16="http://schemas.microsoft.com/office/drawing/2014/main" id="{8E57ACC3-C8BC-6EBA-48AA-DCD2D361BAA1}"/>
                  </a:ext>
                </a:extLst>
              </p:cNvPr>
              <p:cNvPicPr/>
              <p:nvPr/>
            </p:nvPicPr>
            <p:blipFill>
              <a:blip r:embed="rId293"/>
              <a:stretch>
                <a:fillRect/>
              </a:stretch>
            </p:blipFill>
            <p:spPr>
              <a:xfrm>
                <a:off x="11990560" y="4601676"/>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4">
            <p14:nvContentPartPr>
              <p14:cNvPr id="179" name="Γραφή 178">
                <a:extLst>
                  <a:ext uri="{FF2B5EF4-FFF2-40B4-BE49-F238E27FC236}">
                    <a16:creationId xmlns:a16="http://schemas.microsoft.com/office/drawing/2014/main" id="{B984CB3D-5D12-2BC1-F40B-D9BBDFE4ECA3}"/>
                  </a:ext>
                </a:extLst>
              </p14:cNvPr>
              <p14:cNvContentPartPr/>
              <p14:nvPr/>
            </p14:nvContentPartPr>
            <p14:xfrm>
              <a:off x="11970400" y="5994516"/>
              <a:ext cx="360" cy="360"/>
            </p14:xfrm>
          </p:contentPart>
        </mc:Choice>
        <mc:Fallback>
          <p:pic>
            <p:nvPicPr>
              <p:cNvPr id="179" name="Γραφή 178">
                <a:extLst>
                  <a:ext uri="{FF2B5EF4-FFF2-40B4-BE49-F238E27FC236}">
                    <a16:creationId xmlns:a16="http://schemas.microsoft.com/office/drawing/2014/main" id="{B984CB3D-5D12-2BC1-F40B-D9BBDFE4ECA3}"/>
                  </a:ext>
                </a:extLst>
              </p:cNvPr>
              <p:cNvPicPr/>
              <p:nvPr/>
            </p:nvPicPr>
            <p:blipFill>
              <a:blip r:embed="rId295"/>
              <a:stretch>
                <a:fillRect/>
              </a:stretch>
            </p:blipFill>
            <p:spPr>
              <a:xfrm>
                <a:off x="11907400" y="593151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6">
            <p14:nvContentPartPr>
              <p14:cNvPr id="180" name="Γραφή 179">
                <a:extLst>
                  <a:ext uri="{FF2B5EF4-FFF2-40B4-BE49-F238E27FC236}">
                    <a16:creationId xmlns:a16="http://schemas.microsoft.com/office/drawing/2014/main" id="{9CC8A43B-50C7-299E-F559-9F17BA3D9522}"/>
                  </a:ext>
                </a:extLst>
              </p14:cNvPr>
              <p14:cNvContentPartPr/>
              <p14:nvPr/>
            </p14:nvContentPartPr>
            <p14:xfrm>
              <a:off x="2234920" y="4941516"/>
              <a:ext cx="6120" cy="3960"/>
            </p14:xfrm>
          </p:contentPart>
        </mc:Choice>
        <mc:Fallback>
          <p:pic>
            <p:nvPicPr>
              <p:cNvPr id="180" name="Γραφή 179">
                <a:extLst>
                  <a:ext uri="{FF2B5EF4-FFF2-40B4-BE49-F238E27FC236}">
                    <a16:creationId xmlns:a16="http://schemas.microsoft.com/office/drawing/2014/main" id="{9CC8A43B-50C7-299E-F559-9F17BA3D9522}"/>
                  </a:ext>
                </a:extLst>
              </p:cNvPr>
              <p:cNvPicPr/>
              <p:nvPr/>
            </p:nvPicPr>
            <p:blipFill>
              <a:blip r:embed="rId297"/>
              <a:stretch>
                <a:fillRect/>
              </a:stretch>
            </p:blipFill>
            <p:spPr>
              <a:xfrm>
                <a:off x="2172280" y="4878516"/>
                <a:ext cx="13176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8">
            <p14:nvContentPartPr>
              <p14:cNvPr id="181" name="Γραφή 180">
                <a:extLst>
                  <a:ext uri="{FF2B5EF4-FFF2-40B4-BE49-F238E27FC236}">
                    <a16:creationId xmlns:a16="http://schemas.microsoft.com/office/drawing/2014/main" id="{B93FF24A-6063-C8E7-0448-A1BB17EA188F}"/>
                  </a:ext>
                </a:extLst>
              </p14:cNvPr>
              <p14:cNvContentPartPr/>
              <p14:nvPr/>
            </p14:nvContentPartPr>
            <p14:xfrm>
              <a:off x="3260560" y="4820916"/>
              <a:ext cx="3960" cy="360"/>
            </p14:xfrm>
          </p:contentPart>
        </mc:Choice>
        <mc:Fallback>
          <p:pic>
            <p:nvPicPr>
              <p:cNvPr id="181" name="Γραφή 180">
                <a:extLst>
                  <a:ext uri="{FF2B5EF4-FFF2-40B4-BE49-F238E27FC236}">
                    <a16:creationId xmlns:a16="http://schemas.microsoft.com/office/drawing/2014/main" id="{B93FF24A-6063-C8E7-0448-A1BB17EA188F}"/>
                  </a:ext>
                </a:extLst>
              </p:cNvPr>
              <p:cNvPicPr/>
              <p:nvPr/>
            </p:nvPicPr>
            <p:blipFill>
              <a:blip r:embed="rId299"/>
              <a:stretch>
                <a:fillRect/>
              </a:stretch>
            </p:blipFill>
            <p:spPr>
              <a:xfrm>
                <a:off x="3197560" y="4758276"/>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0">
            <p14:nvContentPartPr>
              <p14:cNvPr id="183" name="Γραφή 182">
                <a:extLst>
                  <a:ext uri="{FF2B5EF4-FFF2-40B4-BE49-F238E27FC236}">
                    <a16:creationId xmlns:a16="http://schemas.microsoft.com/office/drawing/2014/main" id="{F8F5461A-9A2D-6D9A-00B0-47D4556DA022}"/>
                  </a:ext>
                </a:extLst>
              </p14:cNvPr>
              <p14:cNvContentPartPr/>
              <p14:nvPr/>
            </p14:nvContentPartPr>
            <p14:xfrm>
              <a:off x="1366600" y="6225276"/>
              <a:ext cx="360" cy="360"/>
            </p14:xfrm>
          </p:contentPart>
        </mc:Choice>
        <mc:Fallback>
          <p:pic>
            <p:nvPicPr>
              <p:cNvPr id="183" name="Γραφή 182">
                <a:extLst>
                  <a:ext uri="{FF2B5EF4-FFF2-40B4-BE49-F238E27FC236}">
                    <a16:creationId xmlns:a16="http://schemas.microsoft.com/office/drawing/2014/main" id="{F8F5461A-9A2D-6D9A-00B0-47D4556DA022}"/>
                  </a:ext>
                </a:extLst>
              </p:cNvPr>
              <p:cNvPicPr/>
              <p:nvPr/>
            </p:nvPicPr>
            <p:blipFill>
              <a:blip r:embed="rId301"/>
              <a:stretch>
                <a:fillRect/>
              </a:stretch>
            </p:blipFill>
            <p:spPr>
              <a:xfrm>
                <a:off x="1303960" y="616227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2">
            <p14:nvContentPartPr>
              <p14:cNvPr id="184" name="Γραφή 183">
                <a:extLst>
                  <a:ext uri="{FF2B5EF4-FFF2-40B4-BE49-F238E27FC236}">
                    <a16:creationId xmlns:a16="http://schemas.microsoft.com/office/drawing/2014/main" id="{EFD8023E-4F7E-3670-2106-007E656AEA76}"/>
                  </a:ext>
                </a:extLst>
              </p14:cNvPr>
              <p14:cNvContentPartPr/>
              <p14:nvPr/>
            </p14:nvContentPartPr>
            <p14:xfrm>
              <a:off x="138280" y="6696156"/>
              <a:ext cx="360" cy="360"/>
            </p14:xfrm>
          </p:contentPart>
        </mc:Choice>
        <mc:Fallback>
          <p:pic>
            <p:nvPicPr>
              <p:cNvPr id="184" name="Γραφή 183">
                <a:extLst>
                  <a:ext uri="{FF2B5EF4-FFF2-40B4-BE49-F238E27FC236}">
                    <a16:creationId xmlns:a16="http://schemas.microsoft.com/office/drawing/2014/main" id="{EFD8023E-4F7E-3670-2106-007E656AEA76}"/>
                  </a:ext>
                </a:extLst>
              </p:cNvPr>
              <p:cNvPicPr/>
              <p:nvPr/>
            </p:nvPicPr>
            <p:blipFill>
              <a:blip r:embed="rId303"/>
              <a:stretch>
                <a:fillRect/>
              </a:stretch>
            </p:blipFill>
            <p:spPr>
              <a:xfrm>
                <a:off x="75640" y="6633156"/>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4">
            <p14:nvContentPartPr>
              <p14:cNvPr id="185" name="Γραφή 184">
                <a:extLst>
                  <a:ext uri="{FF2B5EF4-FFF2-40B4-BE49-F238E27FC236}">
                    <a16:creationId xmlns:a16="http://schemas.microsoft.com/office/drawing/2014/main" id="{04891975-11D2-B5A1-68FE-2FA00C4692FE}"/>
                  </a:ext>
                </a:extLst>
              </p14:cNvPr>
              <p14:cNvContentPartPr/>
              <p14:nvPr/>
            </p14:nvContentPartPr>
            <p14:xfrm>
              <a:off x="4276480" y="1976556"/>
              <a:ext cx="360" cy="360"/>
            </p14:xfrm>
          </p:contentPart>
        </mc:Choice>
        <mc:Fallback>
          <p:pic>
            <p:nvPicPr>
              <p:cNvPr id="185" name="Γραφή 184">
                <a:extLst>
                  <a:ext uri="{FF2B5EF4-FFF2-40B4-BE49-F238E27FC236}">
                    <a16:creationId xmlns:a16="http://schemas.microsoft.com/office/drawing/2014/main" id="{04891975-11D2-B5A1-68FE-2FA00C4692FE}"/>
                  </a:ext>
                </a:extLst>
              </p:cNvPr>
              <p:cNvPicPr/>
              <p:nvPr/>
            </p:nvPicPr>
            <p:blipFill>
              <a:blip r:embed="rId305"/>
              <a:stretch>
                <a:fillRect/>
              </a:stretch>
            </p:blipFill>
            <p:spPr>
              <a:xfrm>
                <a:off x="4213480" y="1913556"/>
                <a:ext cx="126000" cy="126000"/>
              </a:xfrm>
              <a:prstGeom prst="rect">
                <a:avLst/>
              </a:prstGeom>
            </p:spPr>
          </p:pic>
        </mc:Fallback>
      </mc:AlternateContent>
    </p:spTree>
    <p:extLst>
      <p:ext uri="{BB962C8B-B14F-4D97-AF65-F5344CB8AC3E}">
        <p14:creationId xmlns:p14="http://schemas.microsoft.com/office/powerpoint/2010/main" val="10882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ACCC09-57E6-40F1-E546-D998845540E6}"/>
              </a:ext>
            </a:extLst>
          </p:cNvPr>
          <p:cNvSpPr>
            <a:spLocks noGrp="1"/>
          </p:cNvSpPr>
          <p:nvPr>
            <p:ph type="title"/>
          </p:nvPr>
        </p:nvSpPr>
        <p:spPr>
          <a:xfrm>
            <a:off x="1066800" y="2624328"/>
            <a:ext cx="10058400" cy="1609344"/>
          </a:xfrm>
        </p:spPr>
        <p:txBody>
          <a:bodyPr/>
          <a:lstStyle/>
          <a:p>
            <a:r>
              <a:rPr lang="el-GR" dirty="0">
                <a:solidFill>
                  <a:srgbClr val="990099"/>
                </a:solidFill>
                <a:effectLst>
                  <a:outerShdw blurRad="38100" dist="38100" dir="2700000" algn="tl">
                    <a:srgbClr val="000000">
                      <a:alpha val="43137"/>
                    </a:srgbClr>
                  </a:outerShdw>
                </a:effectLst>
              </a:rPr>
              <a:t>ΣΑΒΟΥΛΑ ΣΦΙΚΤΟΥ &amp; ΙΩΑΝΝΑ ΠΑΥΛΙΝΑ ΤΣΙΤΣΟΥ</a:t>
            </a:r>
          </a:p>
        </p:txBody>
      </p:sp>
    </p:spTree>
    <p:extLst>
      <p:ext uri="{BB962C8B-B14F-4D97-AF65-F5344CB8AC3E}">
        <p14:creationId xmlns:p14="http://schemas.microsoft.com/office/powerpoint/2010/main" val="17042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147F4ACA-7767-3B6A-6CF8-7509413585EC}"/>
              </a:ext>
            </a:extLst>
          </p:cNvPr>
          <p:cNvSpPr>
            <a:spLocks noGrp="1"/>
          </p:cNvSpPr>
          <p:nvPr>
            <p:ph type="body" sz="half" idx="2"/>
          </p:nvPr>
        </p:nvSpPr>
        <p:spPr>
          <a:xfrm>
            <a:off x="8549640" y="591671"/>
            <a:ext cx="3200400" cy="4034117"/>
          </a:xfrm>
        </p:spPr>
        <p:txBody>
          <a:bodyPr>
            <a:normAutofit/>
          </a:bodyPr>
          <a:lstStyle/>
          <a:p>
            <a:r>
              <a:rPr lang="en-US" sz="1600" b="0" i="0" dirty="0">
                <a:solidFill>
                  <a:srgbClr val="202122"/>
                </a:solidFill>
                <a:effectLst/>
                <a:latin typeface="Arial" panose="020B0604020202020204" pitchFamily="34" charset="0"/>
              </a:rPr>
              <a:t>Michelangelo is the most naturally gifted of the four brothers but prefers to have a good time rather than train. The most jocular and energetic of the team, he is shown to be rather immature; he is known for his wisecracks, quick-wit, optimism, and love of skateboarding and pizza. He is usually depicted wearing an </a:t>
            </a:r>
            <a:r>
              <a:rPr lang="en-US" sz="1600" b="0" i="0" u="none" strike="noStrike" dirty="0">
                <a:solidFill>
                  <a:srgbClr val="3366CC"/>
                </a:solidFill>
                <a:effectLst/>
                <a:latin typeface="Arial" panose="020B0604020202020204" pitchFamily="34" charset="0"/>
                <a:hlinkClick r:id="rId2" tooltip="Orange (colour)"/>
              </a:rPr>
              <a:t>orange</a:t>
            </a:r>
            <a:r>
              <a:rPr lang="en-US" sz="1600" b="0" i="0" dirty="0">
                <a:solidFill>
                  <a:srgbClr val="202122"/>
                </a:solidFill>
                <a:effectLst/>
                <a:latin typeface="Arial" panose="020B0604020202020204" pitchFamily="34" charset="0"/>
              </a:rPr>
              <a:t> eye mask. His </a:t>
            </a:r>
            <a:r>
              <a:rPr lang="en-US" sz="1600" b="0" i="0" u="none" strike="noStrike" dirty="0">
                <a:solidFill>
                  <a:srgbClr val="3366CC"/>
                </a:solidFill>
                <a:effectLst/>
                <a:latin typeface="Arial" panose="020B0604020202020204" pitchFamily="34" charset="0"/>
                <a:hlinkClick r:id="rId3" tooltip="Signature weapon"/>
              </a:rPr>
              <a:t>signature weapons</a:t>
            </a:r>
            <a:r>
              <a:rPr lang="en-US" sz="1600" b="0" i="0" dirty="0">
                <a:solidFill>
                  <a:srgbClr val="202122"/>
                </a:solidFill>
                <a:effectLst/>
                <a:latin typeface="Arial" panose="020B0604020202020204" pitchFamily="34" charset="0"/>
              </a:rPr>
              <a:t> are a single or dual </a:t>
            </a:r>
            <a:r>
              <a:rPr lang="en-US" sz="1600" b="0" i="0" u="none" strike="noStrike" dirty="0">
                <a:solidFill>
                  <a:srgbClr val="3366CC"/>
                </a:solidFill>
                <a:effectLst/>
                <a:latin typeface="Arial" panose="020B0604020202020204" pitchFamily="34" charset="0"/>
                <a:hlinkClick r:id="rId4" tooltip="Nunchaku"/>
              </a:rPr>
              <a:t>nunchaku</a:t>
            </a:r>
            <a:r>
              <a:rPr lang="en-US" sz="1600" b="0" i="0" dirty="0">
                <a:solidFill>
                  <a:srgbClr val="202122"/>
                </a:solidFill>
                <a:effectLst/>
                <a:latin typeface="Arial" panose="020B0604020202020204" pitchFamily="34" charset="0"/>
              </a:rPr>
              <a:t>, though he has also been portrayed using other weapons</a:t>
            </a:r>
            <a:endParaRPr lang="el-GR" sz="1600" dirty="0"/>
          </a:p>
        </p:txBody>
      </p:sp>
      <p:pic>
        <p:nvPicPr>
          <p:cNvPr id="2050" name="Picture 2" descr="Αποτελέσματα εικόνων για michelangelo ninja turtle">
            <a:extLst>
              <a:ext uri="{FF2B5EF4-FFF2-40B4-BE49-F238E27FC236}">
                <a16:creationId xmlns:a16="http://schemas.microsoft.com/office/drawing/2014/main" id="{FFA0C2F7-3710-2922-575E-0DCFDC54A0E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4162" y="1228165"/>
            <a:ext cx="2333625" cy="3197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Αποτελέσματα εικόνων για michelangelo ninja turtle">
            <a:extLst>
              <a:ext uri="{FF2B5EF4-FFF2-40B4-BE49-F238E27FC236}">
                <a16:creationId xmlns:a16="http://schemas.microsoft.com/office/drawing/2014/main" id="{F870B349-0601-0E8C-F8A5-0A04630C74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337" y="1063158"/>
            <a:ext cx="1710018" cy="31090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ποτελέσματα εικόνων για michelangelo ninja turtles wikipedia">
            <a:extLst>
              <a:ext uri="{FF2B5EF4-FFF2-40B4-BE49-F238E27FC236}">
                <a16:creationId xmlns:a16="http://schemas.microsoft.com/office/drawing/2014/main" id="{AA0F4CE0-DC16-F93F-F2C2-A1FB39297F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2119" y="2008094"/>
            <a:ext cx="1786422" cy="282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7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9A210-239F-0451-D4D3-626E2AAA7089}"/>
              </a:ext>
            </a:extLst>
          </p:cNvPr>
          <p:cNvSpPr>
            <a:spLocks noGrp="1"/>
          </p:cNvSpPr>
          <p:nvPr>
            <p:ph type="title"/>
          </p:nvPr>
        </p:nvSpPr>
        <p:spPr>
          <a:xfrm>
            <a:off x="1066800" y="1865019"/>
            <a:ext cx="10058400" cy="2003969"/>
          </a:xfrm>
        </p:spPr>
        <p:txBody>
          <a:bodyPr/>
          <a:lstStyle/>
          <a:p>
            <a:pPr algn="ctr"/>
            <a:r>
              <a:rPr lang="en-US" dirty="0"/>
              <a:t>JUST KIDDING</a:t>
            </a:r>
            <a:endParaRPr lang="el-GR" dirty="0"/>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4" name="Γραφή 3">
                <a:extLst>
                  <a:ext uri="{FF2B5EF4-FFF2-40B4-BE49-F238E27FC236}">
                    <a16:creationId xmlns:a16="http://schemas.microsoft.com/office/drawing/2014/main" id="{874838D0-590C-F9D1-670A-CDB0E845DC43}"/>
                  </a:ext>
                </a:extLst>
              </p14:cNvPr>
              <p14:cNvContentPartPr/>
              <p14:nvPr/>
            </p14:nvContentPartPr>
            <p14:xfrm>
              <a:off x="-134619" y="6185619"/>
              <a:ext cx="360" cy="360"/>
            </p14:xfrm>
          </p:contentPart>
        </mc:Choice>
        <mc:Fallback>
          <p:pic>
            <p:nvPicPr>
              <p:cNvPr id="4" name="Γραφή 3">
                <a:extLst>
                  <a:ext uri="{FF2B5EF4-FFF2-40B4-BE49-F238E27FC236}">
                    <a16:creationId xmlns:a16="http://schemas.microsoft.com/office/drawing/2014/main" id="{874838D0-590C-F9D1-670A-CDB0E845DC43}"/>
                  </a:ext>
                </a:extLst>
              </p:cNvPr>
              <p:cNvPicPr/>
              <p:nvPr/>
            </p:nvPicPr>
            <p:blipFill>
              <a:blip r:embed="rId3"/>
              <a:stretch>
                <a:fillRect/>
              </a:stretch>
            </p:blipFill>
            <p:spPr>
              <a:xfrm>
                <a:off x="-143259" y="6176619"/>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5" name="Γραφή 4">
                <a:extLst>
                  <a:ext uri="{FF2B5EF4-FFF2-40B4-BE49-F238E27FC236}">
                    <a16:creationId xmlns:a16="http://schemas.microsoft.com/office/drawing/2014/main" id="{AA2CE6CA-080B-358A-B8AF-A2C4DE802BBB}"/>
                  </a:ext>
                </a:extLst>
              </p14:cNvPr>
              <p14:cNvContentPartPr/>
              <p14:nvPr/>
            </p14:nvContentPartPr>
            <p14:xfrm>
              <a:off x="-367539" y="1030779"/>
              <a:ext cx="360" cy="360"/>
            </p14:xfrm>
          </p:contentPart>
        </mc:Choice>
        <mc:Fallback>
          <p:pic>
            <p:nvPicPr>
              <p:cNvPr id="5" name="Γραφή 4">
                <a:extLst>
                  <a:ext uri="{FF2B5EF4-FFF2-40B4-BE49-F238E27FC236}">
                    <a16:creationId xmlns:a16="http://schemas.microsoft.com/office/drawing/2014/main" id="{AA2CE6CA-080B-358A-B8AF-A2C4DE802BBB}"/>
                  </a:ext>
                </a:extLst>
              </p:cNvPr>
              <p:cNvPicPr/>
              <p:nvPr/>
            </p:nvPicPr>
            <p:blipFill>
              <a:blip r:embed="rId5"/>
              <a:stretch>
                <a:fillRect/>
              </a:stretch>
            </p:blipFill>
            <p:spPr>
              <a:xfrm>
                <a:off x="-376179" y="1021779"/>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6" name="Γραφή 5">
                <a:extLst>
                  <a:ext uri="{FF2B5EF4-FFF2-40B4-BE49-F238E27FC236}">
                    <a16:creationId xmlns:a16="http://schemas.microsoft.com/office/drawing/2014/main" id="{C9F965D0-1F57-13C6-160E-03E386A61148}"/>
                  </a:ext>
                </a:extLst>
              </p14:cNvPr>
              <p14:cNvContentPartPr/>
              <p14:nvPr/>
            </p14:nvContentPartPr>
            <p14:xfrm>
              <a:off x="6023901" y="2492019"/>
              <a:ext cx="360" cy="360"/>
            </p14:xfrm>
          </p:contentPart>
        </mc:Choice>
        <mc:Fallback>
          <p:pic>
            <p:nvPicPr>
              <p:cNvPr id="6" name="Γραφή 5">
                <a:extLst>
                  <a:ext uri="{FF2B5EF4-FFF2-40B4-BE49-F238E27FC236}">
                    <a16:creationId xmlns:a16="http://schemas.microsoft.com/office/drawing/2014/main" id="{C9F965D0-1F57-13C6-160E-03E386A61148}"/>
                  </a:ext>
                </a:extLst>
              </p:cNvPr>
              <p:cNvPicPr/>
              <p:nvPr/>
            </p:nvPicPr>
            <p:blipFill>
              <a:blip r:embed="rId7"/>
              <a:stretch>
                <a:fillRect/>
              </a:stretch>
            </p:blipFill>
            <p:spPr>
              <a:xfrm>
                <a:off x="6015261" y="2483019"/>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7" name="Γραφή 6">
                <a:extLst>
                  <a:ext uri="{FF2B5EF4-FFF2-40B4-BE49-F238E27FC236}">
                    <a16:creationId xmlns:a16="http://schemas.microsoft.com/office/drawing/2014/main" id="{AEE35D5B-61EC-0764-FDB2-26285A6C2FC7}"/>
                  </a:ext>
                </a:extLst>
              </p14:cNvPr>
              <p14:cNvContentPartPr/>
              <p14:nvPr/>
            </p14:nvContentPartPr>
            <p14:xfrm>
              <a:off x="-457179" y="1631259"/>
              <a:ext cx="360" cy="360"/>
            </p14:xfrm>
          </p:contentPart>
        </mc:Choice>
        <mc:Fallback>
          <p:pic>
            <p:nvPicPr>
              <p:cNvPr id="7" name="Γραφή 6">
                <a:extLst>
                  <a:ext uri="{FF2B5EF4-FFF2-40B4-BE49-F238E27FC236}">
                    <a16:creationId xmlns:a16="http://schemas.microsoft.com/office/drawing/2014/main" id="{AEE35D5B-61EC-0764-FDB2-26285A6C2FC7}"/>
                  </a:ext>
                </a:extLst>
              </p:cNvPr>
              <p:cNvPicPr/>
              <p:nvPr/>
            </p:nvPicPr>
            <p:blipFill>
              <a:blip r:embed="rId9"/>
              <a:stretch>
                <a:fillRect/>
              </a:stretch>
            </p:blipFill>
            <p:spPr>
              <a:xfrm>
                <a:off x="-466179" y="1622619"/>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8" name="Γραφή 7">
                <a:extLst>
                  <a:ext uri="{FF2B5EF4-FFF2-40B4-BE49-F238E27FC236}">
                    <a16:creationId xmlns:a16="http://schemas.microsoft.com/office/drawing/2014/main" id="{F5489920-7618-510C-F90E-C7624906847D}"/>
                  </a:ext>
                </a:extLst>
              </p14:cNvPr>
              <p14:cNvContentPartPr/>
              <p14:nvPr/>
            </p14:nvContentPartPr>
            <p14:xfrm>
              <a:off x="779781" y="1810899"/>
              <a:ext cx="360" cy="360"/>
            </p14:xfrm>
          </p:contentPart>
        </mc:Choice>
        <mc:Fallback>
          <p:pic>
            <p:nvPicPr>
              <p:cNvPr id="8" name="Γραφή 7">
                <a:extLst>
                  <a:ext uri="{FF2B5EF4-FFF2-40B4-BE49-F238E27FC236}">
                    <a16:creationId xmlns:a16="http://schemas.microsoft.com/office/drawing/2014/main" id="{F5489920-7618-510C-F90E-C7624906847D}"/>
                  </a:ext>
                </a:extLst>
              </p:cNvPr>
              <p:cNvPicPr/>
              <p:nvPr/>
            </p:nvPicPr>
            <p:blipFill>
              <a:blip r:embed="rId11"/>
              <a:stretch>
                <a:fillRect/>
              </a:stretch>
            </p:blipFill>
            <p:spPr>
              <a:xfrm>
                <a:off x="773661" y="1804779"/>
                <a:ext cx="12600" cy="12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9" name="Γραφή 18">
                <a:extLst>
                  <a:ext uri="{FF2B5EF4-FFF2-40B4-BE49-F238E27FC236}">
                    <a16:creationId xmlns:a16="http://schemas.microsoft.com/office/drawing/2014/main" id="{90FFE9CF-EA3F-1802-2580-20F025452655}"/>
                  </a:ext>
                </a:extLst>
              </p14:cNvPr>
              <p14:cNvContentPartPr/>
              <p14:nvPr/>
            </p14:nvContentPartPr>
            <p14:xfrm>
              <a:off x="8883381" y="1254339"/>
              <a:ext cx="3049200" cy="1444680"/>
            </p14:xfrm>
          </p:contentPart>
        </mc:Choice>
        <mc:Fallback>
          <p:pic>
            <p:nvPicPr>
              <p:cNvPr id="19" name="Γραφή 18">
                <a:extLst>
                  <a:ext uri="{FF2B5EF4-FFF2-40B4-BE49-F238E27FC236}">
                    <a16:creationId xmlns:a16="http://schemas.microsoft.com/office/drawing/2014/main" id="{90FFE9CF-EA3F-1802-2580-20F025452655}"/>
                  </a:ext>
                </a:extLst>
              </p:cNvPr>
              <p:cNvPicPr/>
              <p:nvPr/>
            </p:nvPicPr>
            <p:blipFill>
              <a:blip r:embed="rId13"/>
              <a:stretch>
                <a:fillRect/>
              </a:stretch>
            </p:blipFill>
            <p:spPr>
              <a:xfrm>
                <a:off x="8847741" y="1218699"/>
                <a:ext cx="3120840" cy="151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27" name="Γραφή 26">
                <a:extLst>
                  <a:ext uri="{FF2B5EF4-FFF2-40B4-BE49-F238E27FC236}">
                    <a16:creationId xmlns:a16="http://schemas.microsoft.com/office/drawing/2014/main" id="{59F81F16-DAC7-DF86-AF69-0B713FDACDED}"/>
                  </a:ext>
                </a:extLst>
              </p14:cNvPr>
              <p14:cNvContentPartPr/>
              <p14:nvPr/>
            </p14:nvContentPartPr>
            <p14:xfrm>
              <a:off x="9304941" y="2007819"/>
              <a:ext cx="360" cy="360"/>
            </p14:xfrm>
          </p:contentPart>
        </mc:Choice>
        <mc:Fallback>
          <p:pic>
            <p:nvPicPr>
              <p:cNvPr id="27" name="Γραφή 26">
                <a:extLst>
                  <a:ext uri="{FF2B5EF4-FFF2-40B4-BE49-F238E27FC236}">
                    <a16:creationId xmlns:a16="http://schemas.microsoft.com/office/drawing/2014/main" id="{59F81F16-DAC7-DF86-AF69-0B713FDACDED}"/>
                  </a:ext>
                </a:extLst>
              </p:cNvPr>
              <p:cNvPicPr/>
              <p:nvPr/>
            </p:nvPicPr>
            <p:blipFill>
              <a:blip r:embed="rId15"/>
              <a:stretch>
                <a:fillRect/>
              </a:stretch>
            </p:blipFill>
            <p:spPr>
              <a:xfrm>
                <a:off x="9242301" y="194517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28" name="Γραφή 27">
                <a:extLst>
                  <a:ext uri="{FF2B5EF4-FFF2-40B4-BE49-F238E27FC236}">
                    <a16:creationId xmlns:a16="http://schemas.microsoft.com/office/drawing/2014/main" id="{0DC56B18-8CE8-2E9D-E639-89D896169438}"/>
                  </a:ext>
                </a:extLst>
              </p14:cNvPr>
              <p14:cNvContentPartPr/>
              <p14:nvPr/>
            </p14:nvContentPartPr>
            <p14:xfrm>
              <a:off x="8991021" y="1523259"/>
              <a:ext cx="1135800" cy="910440"/>
            </p14:xfrm>
          </p:contentPart>
        </mc:Choice>
        <mc:Fallback>
          <p:pic>
            <p:nvPicPr>
              <p:cNvPr id="28" name="Γραφή 27">
                <a:extLst>
                  <a:ext uri="{FF2B5EF4-FFF2-40B4-BE49-F238E27FC236}">
                    <a16:creationId xmlns:a16="http://schemas.microsoft.com/office/drawing/2014/main" id="{0DC56B18-8CE8-2E9D-E639-89D896169438}"/>
                  </a:ext>
                </a:extLst>
              </p:cNvPr>
              <p:cNvPicPr/>
              <p:nvPr/>
            </p:nvPicPr>
            <p:blipFill>
              <a:blip r:embed="rId17"/>
              <a:stretch>
                <a:fillRect/>
              </a:stretch>
            </p:blipFill>
            <p:spPr>
              <a:xfrm>
                <a:off x="8928381" y="1460259"/>
                <a:ext cx="1261440" cy="1036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31" name="Γραφή 30">
                <a:extLst>
                  <a:ext uri="{FF2B5EF4-FFF2-40B4-BE49-F238E27FC236}">
                    <a16:creationId xmlns:a16="http://schemas.microsoft.com/office/drawing/2014/main" id="{A87F6A76-542D-7AE2-47BB-8DA3D77C28A8}"/>
                  </a:ext>
                </a:extLst>
              </p14:cNvPr>
              <p14:cNvContentPartPr/>
              <p14:nvPr/>
            </p14:nvContentPartPr>
            <p14:xfrm>
              <a:off x="9099381" y="1307979"/>
              <a:ext cx="2887200" cy="1400040"/>
            </p14:xfrm>
          </p:contentPart>
        </mc:Choice>
        <mc:Fallback>
          <p:pic>
            <p:nvPicPr>
              <p:cNvPr id="31" name="Γραφή 30">
                <a:extLst>
                  <a:ext uri="{FF2B5EF4-FFF2-40B4-BE49-F238E27FC236}">
                    <a16:creationId xmlns:a16="http://schemas.microsoft.com/office/drawing/2014/main" id="{A87F6A76-542D-7AE2-47BB-8DA3D77C28A8}"/>
                  </a:ext>
                </a:extLst>
              </p:cNvPr>
              <p:cNvPicPr/>
              <p:nvPr/>
            </p:nvPicPr>
            <p:blipFill>
              <a:blip r:embed="rId19"/>
              <a:stretch>
                <a:fillRect/>
              </a:stretch>
            </p:blipFill>
            <p:spPr>
              <a:xfrm>
                <a:off x="9036381" y="1245339"/>
                <a:ext cx="3012840" cy="152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35" name="Γραφή 34">
                <a:extLst>
                  <a:ext uri="{FF2B5EF4-FFF2-40B4-BE49-F238E27FC236}">
                    <a16:creationId xmlns:a16="http://schemas.microsoft.com/office/drawing/2014/main" id="{D3FBF01A-861F-6096-65A4-424C3A023B01}"/>
                  </a:ext>
                </a:extLst>
              </p14:cNvPr>
              <p14:cNvContentPartPr/>
              <p14:nvPr/>
            </p14:nvContentPartPr>
            <p14:xfrm>
              <a:off x="10522101" y="1460619"/>
              <a:ext cx="1338480" cy="610560"/>
            </p14:xfrm>
          </p:contentPart>
        </mc:Choice>
        <mc:Fallback>
          <p:pic>
            <p:nvPicPr>
              <p:cNvPr id="35" name="Γραφή 34">
                <a:extLst>
                  <a:ext uri="{FF2B5EF4-FFF2-40B4-BE49-F238E27FC236}">
                    <a16:creationId xmlns:a16="http://schemas.microsoft.com/office/drawing/2014/main" id="{D3FBF01A-861F-6096-65A4-424C3A023B01}"/>
                  </a:ext>
                </a:extLst>
              </p:cNvPr>
              <p:cNvPicPr/>
              <p:nvPr/>
            </p:nvPicPr>
            <p:blipFill>
              <a:blip r:embed="rId21"/>
              <a:stretch>
                <a:fillRect/>
              </a:stretch>
            </p:blipFill>
            <p:spPr>
              <a:xfrm>
                <a:off x="10459461" y="1397619"/>
                <a:ext cx="1464120" cy="736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41" name="Γραφή 40">
                <a:extLst>
                  <a:ext uri="{FF2B5EF4-FFF2-40B4-BE49-F238E27FC236}">
                    <a16:creationId xmlns:a16="http://schemas.microsoft.com/office/drawing/2014/main" id="{7266722B-21B0-6458-CCA9-F362A7778A73}"/>
                  </a:ext>
                </a:extLst>
              </p14:cNvPr>
              <p14:cNvContentPartPr/>
              <p14:nvPr/>
            </p14:nvContentPartPr>
            <p14:xfrm>
              <a:off x="11942301" y="2097459"/>
              <a:ext cx="88560" cy="296640"/>
            </p14:xfrm>
          </p:contentPart>
        </mc:Choice>
        <mc:Fallback>
          <p:pic>
            <p:nvPicPr>
              <p:cNvPr id="41" name="Γραφή 40">
                <a:extLst>
                  <a:ext uri="{FF2B5EF4-FFF2-40B4-BE49-F238E27FC236}">
                    <a16:creationId xmlns:a16="http://schemas.microsoft.com/office/drawing/2014/main" id="{7266722B-21B0-6458-CCA9-F362A7778A73}"/>
                  </a:ext>
                </a:extLst>
              </p:cNvPr>
              <p:cNvPicPr/>
              <p:nvPr/>
            </p:nvPicPr>
            <p:blipFill>
              <a:blip r:embed="rId23"/>
              <a:stretch>
                <a:fillRect/>
              </a:stretch>
            </p:blipFill>
            <p:spPr>
              <a:xfrm>
                <a:off x="11906661" y="2061819"/>
                <a:ext cx="160200" cy="368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63" name="Γραφή 62">
                <a:extLst>
                  <a:ext uri="{FF2B5EF4-FFF2-40B4-BE49-F238E27FC236}">
                    <a16:creationId xmlns:a16="http://schemas.microsoft.com/office/drawing/2014/main" id="{081DEC62-CA82-41FD-EA1C-4D8707DAA01E}"/>
                  </a:ext>
                </a:extLst>
              </p14:cNvPr>
              <p14:cNvContentPartPr/>
              <p14:nvPr/>
            </p14:nvContentPartPr>
            <p14:xfrm>
              <a:off x="9933861" y="2026179"/>
              <a:ext cx="484200" cy="1156320"/>
            </p14:xfrm>
          </p:contentPart>
        </mc:Choice>
        <mc:Fallback>
          <p:pic>
            <p:nvPicPr>
              <p:cNvPr id="63" name="Γραφή 62">
                <a:extLst>
                  <a:ext uri="{FF2B5EF4-FFF2-40B4-BE49-F238E27FC236}">
                    <a16:creationId xmlns:a16="http://schemas.microsoft.com/office/drawing/2014/main" id="{081DEC62-CA82-41FD-EA1C-4D8707DAA01E}"/>
                  </a:ext>
                </a:extLst>
              </p:cNvPr>
              <p:cNvPicPr/>
              <p:nvPr/>
            </p:nvPicPr>
            <p:blipFill>
              <a:blip r:embed="rId25"/>
              <a:stretch>
                <a:fillRect/>
              </a:stretch>
            </p:blipFill>
            <p:spPr>
              <a:xfrm>
                <a:off x="9897861" y="1990179"/>
                <a:ext cx="555840" cy="1227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69" name="Γραφή 68">
                <a:extLst>
                  <a:ext uri="{FF2B5EF4-FFF2-40B4-BE49-F238E27FC236}">
                    <a16:creationId xmlns:a16="http://schemas.microsoft.com/office/drawing/2014/main" id="{0F91EFEC-E859-1AE7-3040-13115EFDA433}"/>
                  </a:ext>
                </a:extLst>
              </p14:cNvPr>
              <p14:cNvContentPartPr/>
              <p14:nvPr/>
            </p14:nvContentPartPr>
            <p14:xfrm>
              <a:off x="9647661" y="3032379"/>
              <a:ext cx="699120" cy="806400"/>
            </p14:xfrm>
          </p:contentPart>
        </mc:Choice>
        <mc:Fallback>
          <p:pic>
            <p:nvPicPr>
              <p:cNvPr id="69" name="Γραφή 68">
                <a:extLst>
                  <a:ext uri="{FF2B5EF4-FFF2-40B4-BE49-F238E27FC236}">
                    <a16:creationId xmlns:a16="http://schemas.microsoft.com/office/drawing/2014/main" id="{0F91EFEC-E859-1AE7-3040-13115EFDA433}"/>
                  </a:ext>
                </a:extLst>
              </p:cNvPr>
              <p:cNvPicPr/>
              <p:nvPr/>
            </p:nvPicPr>
            <p:blipFill>
              <a:blip r:embed="rId27"/>
              <a:stretch>
                <a:fillRect/>
              </a:stretch>
            </p:blipFill>
            <p:spPr>
              <a:xfrm>
                <a:off x="9611661" y="2996739"/>
                <a:ext cx="770760" cy="878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71" name="Γραφή 70">
                <a:extLst>
                  <a:ext uri="{FF2B5EF4-FFF2-40B4-BE49-F238E27FC236}">
                    <a16:creationId xmlns:a16="http://schemas.microsoft.com/office/drawing/2014/main" id="{F6A0AF5B-C309-F4FB-60CC-9E973D517F1B}"/>
                  </a:ext>
                </a:extLst>
              </p14:cNvPr>
              <p14:cNvContentPartPr/>
              <p14:nvPr/>
            </p14:nvContentPartPr>
            <p14:xfrm>
              <a:off x="10479621" y="1962819"/>
              <a:ext cx="788040" cy="789480"/>
            </p14:xfrm>
          </p:contentPart>
        </mc:Choice>
        <mc:Fallback>
          <p:pic>
            <p:nvPicPr>
              <p:cNvPr id="71" name="Γραφή 70">
                <a:extLst>
                  <a:ext uri="{FF2B5EF4-FFF2-40B4-BE49-F238E27FC236}">
                    <a16:creationId xmlns:a16="http://schemas.microsoft.com/office/drawing/2014/main" id="{F6A0AF5B-C309-F4FB-60CC-9E973D517F1B}"/>
                  </a:ext>
                </a:extLst>
              </p:cNvPr>
              <p:cNvPicPr/>
              <p:nvPr/>
            </p:nvPicPr>
            <p:blipFill>
              <a:blip r:embed="rId29"/>
              <a:stretch>
                <a:fillRect/>
              </a:stretch>
            </p:blipFill>
            <p:spPr>
              <a:xfrm>
                <a:off x="10443621" y="1927179"/>
                <a:ext cx="859680" cy="861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75" name="Γραφή 74">
                <a:extLst>
                  <a:ext uri="{FF2B5EF4-FFF2-40B4-BE49-F238E27FC236}">
                    <a16:creationId xmlns:a16="http://schemas.microsoft.com/office/drawing/2014/main" id="{0010C397-5CC9-1945-70F4-84DBC9A0157B}"/>
                  </a:ext>
                </a:extLst>
              </p14:cNvPr>
              <p14:cNvContentPartPr/>
              <p14:nvPr/>
            </p14:nvContentPartPr>
            <p14:xfrm>
              <a:off x="10829181" y="2312739"/>
              <a:ext cx="956160" cy="715680"/>
            </p14:xfrm>
          </p:contentPart>
        </mc:Choice>
        <mc:Fallback>
          <p:pic>
            <p:nvPicPr>
              <p:cNvPr id="75" name="Γραφή 74">
                <a:extLst>
                  <a:ext uri="{FF2B5EF4-FFF2-40B4-BE49-F238E27FC236}">
                    <a16:creationId xmlns:a16="http://schemas.microsoft.com/office/drawing/2014/main" id="{0010C397-5CC9-1945-70F4-84DBC9A0157B}"/>
                  </a:ext>
                </a:extLst>
              </p:cNvPr>
              <p:cNvPicPr/>
              <p:nvPr/>
            </p:nvPicPr>
            <p:blipFill>
              <a:blip r:embed="rId31"/>
              <a:stretch>
                <a:fillRect/>
              </a:stretch>
            </p:blipFill>
            <p:spPr>
              <a:xfrm>
                <a:off x="10793541" y="2277099"/>
                <a:ext cx="1027800" cy="787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77" name="Γραφή 76">
                <a:extLst>
                  <a:ext uri="{FF2B5EF4-FFF2-40B4-BE49-F238E27FC236}">
                    <a16:creationId xmlns:a16="http://schemas.microsoft.com/office/drawing/2014/main" id="{70B3D14E-0546-953F-FE52-E42A6682DC70}"/>
                  </a:ext>
                </a:extLst>
              </p14:cNvPr>
              <p14:cNvContentPartPr/>
              <p14:nvPr/>
            </p14:nvContentPartPr>
            <p14:xfrm>
              <a:off x="10583301" y="2288259"/>
              <a:ext cx="738360" cy="853920"/>
            </p14:xfrm>
          </p:contentPart>
        </mc:Choice>
        <mc:Fallback>
          <p:pic>
            <p:nvPicPr>
              <p:cNvPr id="77" name="Γραφή 76">
                <a:extLst>
                  <a:ext uri="{FF2B5EF4-FFF2-40B4-BE49-F238E27FC236}">
                    <a16:creationId xmlns:a16="http://schemas.microsoft.com/office/drawing/2014/main" id="{70B3D14E-0546-953F-FE52-E42A6682DC70}"/>
                  </a:ext>
                </a:extLst>
              </p:cNvPr>
              <p:cNvPicPr/>
              <p:nvPr/>
            </p:nvPicPr>
            <p:blipFill>
              <a:blip r:embed="rId33"/>
              <a:stretch>
                <a:fillRect/>
              </a:stretch>
            </p:blipFill>
            <p:spPr>
              <a:xfrm>
                <a:off x="10547661" y="2252259"/>
                <a:ext cx="810000" cy="925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79" name="Γραφή 78">
                <a:extLst>
                  <a:ext uri="{FF2B5EF4-FFF2-40B4-BE49-F238E27FC236}">
                    <a16:creationId xmlns:a16="http://schemas.microsoft.com/office/drawing/2014/main" id="{C7247773-F440-2191-BF7B-18EE1A9EC1C5}"/>
                  </a:ext>
                </a:extLst>
              </p14:cNvPr>
              <p14:cNvContentPartPr/>
              <p14:nvPr/>
            </p14:nvContentPartPr>
            <p14:xfrm>
              <a:off x="10886421" y="2831139"/>
              <a:ext cx="320760" cy="244080"/>
            </p14:xfrm>
          </p:contentPart>
        </mc:Choice>
        <mc:Fallback>
          <p:pic>
            <p:nvPicPr>
              <p:cNvPr id="79" name="Γραφή 78">
                <a:extLst>
                  <a:ext uri="{FF2B5EF4-FFF2-40B4-BE49-F238E27FC236}">
                    <a16:creationId xmlns:a16="http://schemas.microsoft.com/office/drawing/2014/main" id="{C7247773-F440-2191-BF7B-18EE1A9EC1C5}"/>
                  </a:ext>
                </a:extLst>
              </p:cNvPr>
              <p:cNvPicPr/>
              <p:nvPr/>
            </p:nvPicPr>
            <p:blipFill>
              <a:blip r:embed="rId35"/>
              <a:stretch>
                <a:fillRect/>
              </a:stretch>
            </p:blipFill>
            <p:spPr>
              <a:xfrm>
                <a:off x="10850781" y="2795139"/>
                <a:ext cx="392400" cy="315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81" name="Γραφή 80">
                <a:extLst>
                  <a:ext uri="{FF2B5EF4-FFF2-40B4-BE49-F238E27FC236}">
                    <a16:creationId xmlns:a16="http://schemas.microsoft.com/office/drawing/2014/main" id="{15BB1246-2C16-DE35-8B40-8EB7DE1A7A9F}"/>
                  </a:ext>
                </a:extLst>
              </p14:cNvPr>
              <p14:cNvContentPartPr/>
              <p14:nvPr/>
            </p14:nvContentPartPr>
            <p14:xfrm>
              <a:off x="11165781" y="2735739"/>
              <a:ext cx="949320" cy="582480"/>
            </p14:xfrm>
          </p:contentPart>
        </mc:Choice>
        <mc:Fallback>
          <p:pic>
            <p:nvPicPr>
              <p:cNvPr id="81" name="Γραφή 80">
                <a:extLst>
                  <a:ext uri="{FF2B5EF4-FFF2-40B4-BE49-F238E27FC236}">
                    <a16:creationId xmlns:a16="http://schemas.microsoft.com/office/drawing/2014/main" id="{15BB1246-2C16-DE35-8B40-8EB7DE1A7A9F}"/>
                  </a:ext>
                </a:extLst>
              </p:cNvPr>
              <p:cNvPicPr/>
              <p:nvPr/>
            </p:nvPicPr>
            <p:blipFill>
              <a:blip r:embed="rId37"/>
              <a:stretch>
                <a:fillRect/>
              </a:stretch>
            </p:blipFill>
            <p:spPr>
              <a:xfrm>
                <a:off x="11130141" y="2699739"/>
                <a:ext cx="1020960" cy="654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83" name="Γραφή 82">
                <a:extLst>
                  <a:ext uri="{FF2B5EF4-FFF2-40B4-BE49-F238E27FC236}">
                    <a16:creationId xmlns:a16="http://schemas.microsoft.com/office/drawing/2014/main" id="{74815601-64DA-91E8-DA58-3CD8F34B0CA6}"/>
                  </a:ext>
                </a:extLst>
              </p14:cNvPr>
              <p14:cNvContentPartPr/>
              <p14:nvPr/>
            </p14:nvContentPartPr>
            <p14:xfrm>
              <a:off x="11356941" y="3286179"/>
              <a:ext cx="315360" cy="594000"/>
            </p14:xfrm>
          </p:contentPart>
        </mc:Choice>
        <mc:Fallback>
          <p:pic>
            <p:nvPicPr>
              <p:cNvPr id="83" name="Γραφή 82">
                <a:extLst>
                  <a:ext uri="{FF2B5EF4-FFF2-40B4-BE49-F238E27FC236}">
                    <a16:creationId xmlns:a16="http://schemas.microsoft.com/office/drawing/2014/main" id="{74815601-64DA-91E8-DA58-3CD8F34B0CA6}"/>
                  </a:ext>
                </a:extLst>
              </p:cNvPr>
              <p:cNvPicPr/>
              <p:nvPr/>
            </p:nvPicPr>
            <p:blipFill>
              <a:blip r:embed="rId39"/>
              <a:stretch>
                <a:fillRect/>
              </a:stretch>
            </p:blipFill>
            <p:spPr>
              <a:xfrm>
                <a:off x="11321301" y="3250539"/>
                <a:ext cx="387000" cy="665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84" name="Γραφή 83">
                <a:extLst>
                  <a:ext uri="{FF2B5EF4-FFF2-40B4-BE49-F238E27FC236}">
                    <a16:creationId xmlns:a16="http://schemas.microsoft.com/office/drawing/2014/main" id="{4F8746E0-B411-BCCE-A6EE-BA0D4427C03A}"/>
                  </a:ext>
                </a:extLst>
              </p14:cNvPr>
              <p14:cNvContentPartPr/>
              <p14:nvPr/>
            </p14:nvContentPartPr>
            <p14:xfrm>
              <a:off x="11178741" y="2920419"/>
              <a:ext cx="400680" cy="687240"/>
            </p14:xfrm>
          </p:contentPart>
        </mc:Choice>
        <mc:Fallback>
          <p:pic>
            <p:nvPicPr>
              <p:cNvPr id="84" name="Γραφή 83">
                <a:extLst>
                  <a:ext uri="{FF2B5EF4-FFF2-40B4-BE49-F238E27FC236}">
                    <a16:creationId xmlns:a16="http://schemas.microsoft.com/office/drawing/2014/main" id="{4F8746E0-B411-BCCE-A6EE-BA0D4427C03A}"/>
                  </a:ext>
                </a:extLst>
              </p:cNvPr>
              <p:cNvPicPr/>
              <p:nvPr/>
            </p:nvPicPr>
            <p:blipFill>
              <a:blip r:embed="rId41"/>
              <a:stretch>
                <a:fillRect/>
              </a:stretch>
            </p:blipFill>
            <p:spPr>
              <a:xfrm>
                <a:off x="11143101" y="2884779"/>
                <a:ext cx="472320" cy="758880"/>
              </a:xfrm>
              <a:prstGeom prst="rect">
                <a:avLst/>
              </a:prstGeom>
            </p:spPr>
          </p:pic>
        </mc:Fallback>
      </mc:AlternateContent>
      <p:grpSp>
        <p:nvGrpSpPr>
          <p:cNvPr id="88" name="Ομάδα 87">
            <a:extLst>
              <a:ext uri="{FF2B5EF4-FFF2-40B4-BE49-F238E27FC236}">
                <a16:creationId xmlns:a16="http://schemas.microsoft.com/office/drawing/2014/main" id="{C2CF242A-46FE-6797-E1AE-F388BBE3FA53}"/>
              </a:ext>
            </a:extLst>
          </p:cNvPr>
          <p:cNvGrpSpPr/>
          <p:nvPr/>
        </p:nvGrpSpPr>
        <p:grpSpPr>
          <a:xfrm>
            <a:off x="9063021" y="1792539"/>
            <a:ext cx="2986200" cy="2219040"/>
            <a:chOff x="9063021" y="1792539"/>
            <a:chExt cx="2986200" cy="2219040"/>
          </a:xfrm>
        </p:grpSpPr>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20" name="Γραφή 19">
                  <a:extLst>
                    <a:ext uri="{FF2B5EF4-FFF2-40B4-BE49-F238E27FC236}">
                      <a16:creationId xmlns:a16="http://schemas.microsoft.com/office/drawing/2014/main" id="{5B4D8E38-F42B-92AE-DEF6-92D7D43514A9}"/>
                    </a:ext>
                  </a:extLst>
                </p14:cNvPr>
                <p14:cNvContentPartPr/>
                <p14:nvPr/>
              </p14:nvContentPartPr>
              <p14:xfrm>
                <a:off x="9362541" y="1855539"/>
                <a:ext cx="2686680" cy="2156040"/>
              </p14:xfrm>
            </p:contentPart>
          </mc:Choice>
          <mc:Fallback>
            <p:pic>
              <p:nvPicPr>
                <p:cNvPr id="20" name="Γραφή 19">
                  <a:extLst>
                    <a:ext uri="{FF2B5EF4-FFF2-40B4-BE49-F238E27FC236}">
                      <a16:creationId xmlns:a16="http://schemas.microsoft.com/office/drawing/2014/main" id="{5B4D8E38-F42B-92AE-DEF6-92D7D43514A9}"/>
                    </a:ext>
                  </a:extLst>
                </p:cNvPr>
                <p:cNvPicPr/>
                <p:nvPr/>
              </p:nvPicPr>
              <p:blipFill>
                <a:blip r:embed="rId43"/>
                <a:stretch>
                  <a:fillRect/>
                </a:stretch>
              </p:blipFill>
              <p:spPr>
                <a:xfrm>
                  <a:off x="9326541" y="1819539"/>
                  <a:ext cx="2758320" cy="2227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21" name="Γραφή 20">
                  <a:extLst>
                    <a:ext uri="{FF2B5EF4-FFF2-40B4-BE49-F238E27FC236}">
                      <a16:creationId xmlns:a16="http://schemas.microsoft.com/office/drawing/2014/main" id="{56988322-55B9-3DA4-E878-432F130393B5}"/>
                    </a:ext>
                  </a:extLst>
                </p14:cNvPr>
                <p14:cNvContentPartPr/>
                <p14:nvPr/>
              </p14:nvContentPartPr>
              <p14:xfrm>
                <a:off x="9063021" y="1873539"/>
                <a:ext cx="1201680" cy="725400"/>
              </p14:xfrm>
            </p:contentPart>
          </mc:Choice>
          <mc:Fallback>
            <p:pic>
              <p:nvPicPr>
                <p:cNvPr id="21" name="Γραφή 20">
                  <a:extLst>
                    <a:ext uri="{FF2B5EF4-FFF2-40B4-BE49-F238E27FC236}">
                      <a16:creationId xmlns:a16="http://schemas.microsoft.com/office/drawing/2014/main" id="{56988322-55B9-3DA4-E878-432F130393B5}"/>
                    </a:ext>
                  </a:extLst>
                </p:cNvPr>
                <p:cNvPicPr/>
                <p:nvPr/>
              </p:nvPicPr>
              <p:blipFill>
                <a:blip r:embed="rId45"/>
                <a:stretch>
                  <a:fillRect/>
                </a:stretch>
              </p:blipFill>
              <p:spPr>
                <a:xfrm>
                  <a:off x="9027021" y="1837899"/>
                  <a:ext cx="1273320" cy="797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22" name="Γραφή 21">
                  <a:extLst>
                    <a:ext uri="{FF2B5EF4-FFF2-40B4-BE49-F238E27FC236}">
                      <a16:creationId xmlns:a16="http://schemas.microsoft.com/office/drawing/2014/main" id="{BF49F3CF-F3E5-8E93-860E-548CE43FDD9B}"/>
                    </a:ext>
                  </a:extLst>
                </p14:cNvPr>
                <p14:cNvContentPartPr/>
                <p14:nvPr/>
              </p14:nvContentPartPr>
              <p14:xfrm>
                <a:off x="10470621" y="1837179"/>
                <a:ext cx="1506600" cy="387000"/>
              </p14:xfrm>
            </p:contentPart>
          </mc:Choice>
          <mc:Fallback>
            <p:pic>
              <p:nvPicPr>
                <p:cNvPr id="22" name="Γραφή 21">
                  <a:extLst>
                    <a:ext uri="{FF2B5EF4-FFF2-40B4-BE49-F238E27FC236}">
                      <a16:creationId xmlns:a16="http://schemas.microsoft.com/office/drawing/2014/main" id="{BF49F3CF-F3E5-8E93-860E-548CE43FDD9B}"/>
                    </a:ext>
                  </a:extLst>
                </p:cNvPr>
                <p:cNvPicPr/>
                <p:nvPr/>
              </p:nvPicPr>
              <p:blipFill>
                <a:blip r:embed="rId47"/>
                <a:stretch>
                  <a:fillRect/>
                </a:stretch>
              </p:blipFill>
              <p:spPr>
                <a:xfrm>
                  <a:off x="10434621" y="1801539"/>
                  <a:ext cx="1578240" cy="458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57" name="Γραφή 56">
                  <a:extLst>
                    <a:ext uri="{FF2B5EF4-FFF2-40B4-BE49-F238E27FC236}">
                      <a16:creationId xmlns:a16="http://schemas.microsoft.com/office/drawing/2014/main" id="{D871CF10-14E4-4F56-2F46-682C58CEA0F2}"/>
                    </a:ext>
                  </a:extLst>
                </p14:cNvPr>
                <p14:cNvContentPartPr/>
                <p14:nvPr/>
              </p14:nvContentPartPr>
              <p14:xfrm>
                <a:off x="9683661" y="3191139"/>
                <a:ext cx="286200" cy="360360"/>
              </p14:xfrm>
            </p:contentPart>
          </mc:Choice>
          <mc:Fallback>
            <p:pic>
              <p:nvPicPr>
                <p:cNvPr id="57" name="Γραφή 56">
                  <a:extLst>
                    <a:ext uri="{FF2B5EF4-FFF2-40B4-BE49-F238E27FC236}">
                      <a16:creationId xmlns:a16="http://schemas.microsoft.com/office/drawing/2014/main" id="{D871CF10-14E4-4F56-2F46-682C58CEA0F2}"/>
                    </a:ext>
                  </a:extLst>
                </p:cNvPr>
                <p:cNvPicPr/>
                <p:nvPr/>
              </p:nvPicPr>
              <p:blipFill>
                <a:blip r:embed="rId49"/>
                <a:stretch>
                  <a:fillRect/>
                </a:stretch>
              </p:blipFill>
              <p:spPr>
                <a:xfrm>
                  <a:off x="9648021" y="3155139"/>
                  <a:ext cx="357840" cy="43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58" name="Γραφή 57">
                  <a:extLst>
                    <a:ext uri="{FF2B5EF4-FFF2-40B4-BE49-F238E27FC236}">
                      <a16:creationId xmlns:a16="http://schemas.microsoft.com/office/drawing/2014/main" id="{5EFE730A-B21A-9064-02D8-134E91D41E1E}"/>
                    </a:ext>
                  </a:extLst>
                </p14:cNvPr>
                <p14:cNvContentPartPr/>
                <p14:nvPr/>
              </p14:nvContentPartPr>
              <p14:xfrm>
                <a:off x="9815421" y="3429819"/>
                <a:ext cx="19080" cy="12600"/>
              </p14:xfrm>
            </p:contentPart>
          </mc:Choice>
          <mc:Fallback>
            <p:pic>
              <p:nvPicPr>
                <p:cNvPr id="58" name="Γραφή 57">
                  <a:extLst>
                    <a:ext uri="{FF2B5EF4-FFF2-40B4-BE49-F238E27FC236}">
                      <a16:creationId xmlns:a16="http://schemas.microsoft.com/office/drawing/2014/main" id="{5EFE730A-B21A-9064-02D8-134E91D41E1E}"/>
                    </a:ext>
                  </a:extLst>
                </p:cNvPr>
                <p:cNvPicPr/>
                <p:nvPr/>
              </p:nvPicPr>
              <p:blipFill>
                <a:blip r:embed="rId51"/>
                <a:stretch>
                  <a:fillRect/>
                </a:stretch>
              </p:blipFill>
              <p:spPr>
                <a:xfrm>
                  <a:off x="9779781" y="3394179"/>
                  <a:ext cx="90720" cy="8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60" name="Γραφή 59">
                  <a:extLst>
                    <a:ext uri="{FF2B5EF4-FFF2-40B4-BE49-F238E27FC236}">
                      <a16:creationId xmlns:a16="http://schemas.microsoft.com/office/drawing/2014/main" id="{39B6D198-1DC7-FB5E-4ADF-FBCDDFB7C2AB}"/>
                    </a:ext>
                  </a:extLst>
                </p14:cNvPr>
                <p14:cNvContentPartPr/>
                <p14:nvPr/>
              </p14:nvContentPartPr>
              <p14:xfrm>
                <a:off x="9599781" y="2958939"/>
                <a:ext cx="629280" cy="664920"/>
              </p14:xfrm>
            </p:contentPart>
          </mc:Choice>
          <mc:Fallback>
            <p:pic>
              <p:nvPicPr>
                <p:cNvPr id="60" name="Γραφή 59">
                  <a:extLst>
                    <a:ext uri="{FF2B5EF4-FFF2-40B4-BE49-F238E27FC236}">
                      <a16:creationId xmlns:a16="http://schemas.microsoft.com/office/drawing/2014/main" id="{39B6D198-1DC7-FB5E-4ADF-FBCDDFB7C2AB}"/>
                    </a:ext>
                  </a:extLst>
                </p:cNvPr>
                <p:cNvPicPr/>
                <p:nvPr/>
              </p:nvPicPr>
              <p:blipFill>
                <a:blip r:embed="rId53"/>
                <a:stretch>
                  <a:fillRect/>
                </a:stretch>
              </p:blipFill>
              <p:spPr>
                <a:xfrm>
                  <a:off x="9564141" y="2922939"/>
                  <a:ext cx="700920" cy="736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
              <p14:nvContentPartPr>
                <p14:cNvPr id="61" name="Γραφή 60">
                  <a:extLst>
                    <a:ext uri="{FF2B5EF4-FFF2-40B4-BE49-F238E27FC236}">
                      <a16:creationId xmlns:a16="http://schemas.microsoft.com/office/drawing/2014/main" id="{7B5A5372-2A18-1A86-BF62-EED210D72A91}"/>
                    </a:ext>
                  </a:extLst>
                </p14:cNvPr>
                <p14:cNvContentPartPr/>
                <p14:nvPr/>
              </p14:nvContentPartPr>
              <p14:xfrm>
                <a:off x="10237701" y="2999619"/>
                <a:ext cx="360" cy="3960"/>
              </p14:xfrm>
            </p:contentPart>
          </mc:Choice>
          <mc:Fallback>
            <p:pic>
              <p:nvPicPr>
                <p:cNvPr id="61" name="Γραφή 60">
                  <a:extLst>
                    <a:ext uri="{FF2B5EF4-FFF2-40B4-BE49-F238E27FC236}">
                      <a16:creationId xmlns:a16="http://schemas.microsoft.com/office/drawing/2014/main" id="{7B5A5372-2A18-1A86-BF62-EED210D72A91}"/>
                    </a:ext>
                  </a:extLst>
                </p:cNvPr>
                <p:cNvPicPr/>
                <p:nvPr/>
              </p:nvPicPr>
              <p:blipFill>
                <a:blip r:embed="rId55"/>
                <a:stretch>
                  <a:fillRect/>
                </a:stretch>
              </p:blipFill>
              <p:spPr>
                <a:xfrm>
                  <a:off x="10201701" y="2963619"/>
                  <a:ext cx="72000" cy="7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6">
              <p14:nvContentPartPr>
                <p14:cNvPr id="65" name="Γραφή 64">
                  <a:extLst>
                    <a:ext uri="{FF2B5EF4-FFF2-40B4-BE49-F238E27FC236}">
                      <a16:creationId xmlns:a16="http://schemas.microsoft.com/office/drawing/2014/main" id="{F383BB08-F6D7-6676-BCAA-DA16E1BB23BF}"/>
                    </a:ext>
                  </a:extLst>
                </p14:cNvPr>
                <p14:cNvContentPartPr/>
                <p14:nvPr/>
              </p14:nvContentPartPr>
              <p14:xfrm>
                <a:off x="9421941" y="3854979"/>
                <a:ext cx="360" cy="360"/>
              </p14:xfrm>
            </p:contentPart>
          </mc:Choice>
          <mc:Fallback>
            <p:pic>
              <p:nvPicPr>
                <p:cNvPr id="65" name="Γραφή 64">
                  <a:extLst>
                    <a:ext uri="{FF2B5EF4-FFF2-40B4-BE49-F238E27FC236}">
                      <a16:creationId xmlns:a16="http://schemas.microsoft.com/office/drawing/2014/main" id="{F383BB08-F6D7-6676-BCAA-DA16E1BB23BF}"/>
                    </a:ext>
                  </a:extLst>
                </p:cNvPr>
                <p:cNvPicPr/>
                <p:nvPr/>
              </p:nvPicPr>
              <p:blipFill>
                <a:blip r:embed="rId57"/>
                <a:stretch>
                  <a:fillRect/>
                </a:stretch>
              </p:blipFill>
              <p:spPr>
                <a:xfrm>
                  <a:off x="9385941" y="381897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8">
              <p14:nvContentPartPr>
                <p14:cNvPr id="66" name="Γραφή 65">
                  <a:extLst>
                    <a:ext uri="{FF2B5EF4-FFF2-40B4-BE49-F238E27FC236}">
                      <a16:creationId xmlns:a16="http://schemas.microsoft.com/office/drawing/2014/main" id="{D42E4E5F-3E44-78A9-60C9-9596A61B1F98}"/>
                    </a:ext>
                  </a:extLst>
                </p14:cNvPr>
                <p14:cNvContentPartPr/>
                <p14:nvPr/>
              </p14:nvContentPartPr>
              <p14:xfrm>
                <a:off x="9484581" y="3791619"/>
                <a:ext cx="360" cy="360"/>
              </p14:xfrm>
            </p:contentPart>
          </mc:Choice>
          <mc:Fallback>
            <p:pic>
              <p:nvPicPr>
                <p:cNvPr id="66" name="Γραφή 65">
                  <a:extLst>
                    <a:ext uri="{FF2B5EF4-FFF2-40B4-BE49-F238E27FC236}">
                      <a16:creationId xmlns:a16="http://schemas.microsoft.com/office/drawing/2014/main" id="{D42E4E5F-3E44-78A9-60C9-9596A61B1F98}"/>
                    </a:ext>
                  </a:extLst>
                </p:cNvPr>
                <p:cNvPicPr/>
                <p:nvPr/>
              </p:nvPicPr>
              <p:blipFill>
                <a:blip r:embed="rId59"/>
                <a:stretch>
                  <a:fillRect/>
                </a:stretch>
              </p:blipFill>
              <p:spPr>
                <a:xfrm>
                  <a:off x="9448941" y="375597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
              <p14:nvContentPartPr>
                <p14:cNvPr id="67" name="Γραφή 66">
                  <a:extLst>
                    <a:ext uri="{FF2B5EF4-FFF2-40B4-BE49-F238E27FC236}">
                      <a16:creationId xmlns:a16="http://schemas.microsoft.com/office/drawing/2014/main" id="{E825D129-3491-922C-9FEA-D9425F3B19FC}"/>
                    </a:ext>
                  </a:extLst>
                </p14:cNvPr>
                <p14:cNvContentPartPr/>
                <p14:nvPr/>
              </p14:nvContentPartPr>
              <p14:xfrm>
                <a:off x="9466581" y="3529179"/>
                <a:ext cx="400680" cy="325800"/>
              </p14:xfrm>
            </p:contentPart>
          </mc:Choice>
          <mc:Fallback>
            <p:pic>
              <p:nvPicPr>
                <p:cNvPr id="67" name="Γραφή 66">
                  <a:extLst>
                    <a:ext uri="{FF2B5EF4-FFF2-40B4-BE49-F238E27FC236}">
                      <a16:creationId xmlns:a16="http://schemas.microsoft.com/office/drawing/2014/main" id="{E825D129-3491-922C-9FEA-D9425F3B19FC}"/>
                    </a:ext>
                  </a:extLst>
                </p:cNvPr>
                <p:cNvPicPr/>
                <p:nvPr/>
              </p:nvPicPr>
              <p:blipFill>
                <a:blip r:embed="rId61"/>
                <a:stretch>
                  <a:fillRect/>
                </a:stretch>
              </p:blipFill>
              <p:spPr>
                <a:xfrm>
                  <a:off x="9430581" y="3493539"/>
                  <a:ext cx="472320" cy="397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2">
              <p14:nvContentPartPr>
                <p14:cNvPr id="42" name="Γραφή 41">
                  <a:extLst>
                    <a:ext uri="{FF2B5EF4-FFF2-40B4-BE49-F238E27FC236}">
                      <a16:creationId xmlns:a16="http://schemas.microsoft.com/office/drawing/2014/main" id="{2742CC58-4112-99C0-080A-4A41448B6AD5}"/>
                    </a:ext>
                  </a:extLst>
                </p14:cNvPr>
                <p14:cNvContentPartPr/>
                <p14:nvPr/>
              </p14:nvContentPartPr>
              <p14:xfrm>
                <a:off x="11949861" y="2188539"/>
                <a:ext cx="90000" cy="294840"/>
              </p14:xfrm>
            </p:contentPart>
          </mc:Choice>
          <mc:Fallback>
            <p:pic>
              <p:nvPicPr>
                <p:cNvPr id="42" name="Γραφή 41">
                  <a:extLst>
                    <a:ext uri="{FF2B5EF4-FFF2-40B4-BE49-F238E27FC236}">
                      <a16:creationId xmlns:a16="http://schemas.microsoft.com/office/drawing/2014/main" id="{2742CC58-4112-99C0-080A-4A41448B6AD5}"/>
                    </a:ext>
                  </a:extLst>
                </p:cNvPr>
                <p:cNvPicPr/>
                <p:nvPr/>
              </p:nvPicPr>
              <p:blipFill>
                <a:blip r:embed="rId63"/>
                <a:stretch>
                  <a:fillRect/>
                </a:stretch>
              </p:blipFill>
              <p:spPr>
                <a:xfrm>
                  <a:off x="11914221" y="2152899"/>
                  <a:ext cx="161640" cy="366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43" name="Γραφή 42">
                  <a:extLst>
                    <a:ext uri="{FF2B5EF4-FFF2-40B4-BE49-F238E27FC236}">
                      <a16:creationId xmlns:a16="http://schemas.microsoft.com/office/drawing/2014/main" id="{5087EAEC-F2C2-E8A0-9E67-F3E77C74C2B1}"/>
                    </a:ext>
                  </a:extLst>
                </p14:cNvPr>
                <p14:cNvContentPartPr/>
                <p14:nvPr/>
              </p14:nvContentPartPr>
              <p14:xfrm>
                <a:off x="12030501" y="2169099"/>
                <a:ext cx="360" cy="360"/>
              </p14:xfrm>
            </p:contentPart>
          </mc:Choice>
          <mc:Fallback>
            <p:pic>
              <p:nvPicPr>
                <p:cNvPr id="43" name="Γραφή 42">
                  <a:extLst>
                    <a:ext uri="{FF2B5EF4-FFF2-40B4-BE49-F238E27FC236}">
                      <a16:creationId xmlns:a16="http://schemas.microsoft.com/office/drawing/2014/main" id="{5087EAEC-F2C2-E8A0-9E67-F3E77C74C2B1}"/>
                    </a:ext>
                  </a:extLst>
                </p:cNvPr>
                <p:cNvPicPr/>
                <p:nvPr/>
              </p:nvPicPr>
              <p:blipFill>
                <a:blip r:embed="rId65"/>
                <a:stretch>
                  <a:fillRect/>
                </a:stretch>
              </p:blipFill>
              <p:spPr>
                <a:xfrm>
                  <a:off x="11994501" y="213345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
              <p14:nvContentPartPr>
                <p14:cNvPr id="45" name="Γραφή 44">
                  <a:extLst>
                    <a:ext uri="{FF2B5EF4-FFF2-40B4-BE49-F238E27FC236}">
                      <a16:creationId xmlns:a16="http://schemas.microsoft.com/office/drawing/2014/main" id="{1EF707CA-173D-6D7D-1F07-542F67F095BE}"/>
                    </a:ext>
                  </a:extLst>
                </p14:cNvPr>
                <p14:cNvContentPartPr/>
                <p14:nvPr/>
              </p14:nvContentPartPr>
              <p14:xfrm>
                <a:off x="11913861" y="2492019"/>
                <a:ext cx="360" cy="9720"/>
              </p14:xfrm>
            </p:contentPart>
          </mc:Choice>
          <mc:Fallback>
            <p:pic>
              <p:nvPicPr>
                <p:cNvPr id="45" name="Γραφή 44">
                  <a:extLst>
                    <a:ext uri="{FF2B5EF4-FFF2-40B4-BE49-F238E27FC236}">
                      <a16:creationId xmlns:a16="http://schemas.microsoft.com/office/drawing/2014/main" id="{1EF707CA-173D-6D7D-1F07-542F67F095BE}"/>
                    </a:ext>
                  </a:extLst>
                </p:cNvPr>
                <p:cNvPicPr/>
                <p:nvPr/>
              </p:nvPicPr>
              <p:blipFill>
                <a:blip r:embed="rId67"/>
                <a:stretch>
                  <a:fillRect/>
                </a:stretch>
              </p:blipFill>
              <p:spPr>
                <a:xfrm>
                  <a:off x="11878221" y="2456019"/>
                  <a:ext cx="72000" cy="81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46" name="Γραφή 45">
                  <a:extLst>
                    <a:ext uri="{FF2B5EF4-FFF2-40B4-BE49-F238E27FC236}">
                      <a16:creationId xmlns:a16="http://schemas.microsoft.com/office/drawing/2014/main" id="{BF1453F2-CE95-F166-6A20-1DF3BA8DB347}"/>
                    </a:ext>
                  </a:extLst>
                </p14:cNvPr>
                <p14:cNvContentPartPr/>
                <p14:nvPr/>
              </p14:nvContentPartPr>
              <p14:xfrm>
                <a:off x="11931861" y="2519019"/>
                <a:ext cx="360" cy="360"/>
              </p14:xfrm>
            </p:contentPart>
          </mc:Choice>
          <mc:Fallback>
            <p:pic>
              <p:nvPicPr>
                <p:cNvPr id="46" name="Γραφή 45">
                  <a:extLst>
                    <a:ext uri="{FF2B5EF4-FFF2-40B4-BE49-F238E27FC236}">
                      <a16:creationId xmlns:a16="http://schemas.microsoft.com/office/drawing/2014/main" id="{BF1453F2-CE95-F166-6A20-1DF3BA8DB347}"/>
                    </a:ext>
                  </a:extLst>
                </p:cNvPr>
                <p:cNvPicPr/>
                <p:nvPr/>
              </p:nvPicPr>
              <p:blipFill>
                <a:blip r:embed="rId69"/>
                <a:stretch>
                  <a:fillRect/>
                </a:stretch>
              </p:blipFill>
              <p:spPr>
                <a:xfrm>
                  <a:off x="11895861" y="248337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47" name="Γραφή 46">
                  <a:extLst>
                    <a:ext uri="{FF2B5EF4-FFF2-40B4-BE49-F238E27FC236}">
                      <a16:creationId xmlns:a16="http://schemas.microsoft.com/office/drawing/2014/main" id="{29142F8D-3033-C7D2-A767-5FD8A5FEE998}"/>
                    </a:ext>
                  </a:extLst>
                </p14:cNvPr>
                <p14:cNvContentPartPr/>
                <p14:nvPr/>
              </p14:nvContentPartPr>
              <p14:xfrm>
                <a:off x="11896221" y="2536659"/>
                <a:ext cx="360" cy="360"/>
              </p14:xfrm>
            </p:contentPart>
          </mc:Choice>
          <mc:Fallback>
            <p:pic>
              <p:nvPicPr>
                <p:cNvPr id="47" name="Γραφή 46">
                  <a:extLst>
                    <a:ext uri="{FF2B5EF4-FFF2-40B4-BE49-F238E27FC236}">
                      <a16:creationId xmlns:a16="http://schemas.microsoft.com/office/drawing/2014/main" id="{29142F8D-3033-C7D2-A767-5FD8A5FEE998}"/>
                    </a:ext>
                  </a:extLst>
                </p:cNvPr>
                <p:cNvPicPr/>
                <p:nvPr/>
              </p:nvPicPr>
              <p:blipFill>
                <a:blip r:embed="rId71"/>
                <a:stretch>
                  <a:fillRect/>
                </a:stretch>
              </p:blipFill>
              <p:spPr>
                <a:xfrm>
                  <a:off x="11860221" y="250101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48" name="Γραφή 47">
                  <a:extLst>
                    <a:ext uri="{FF2B5EF4-FFF2-40B4-BE49-F238E27FC236}">
                      <a16:creationId xmlns:a16="http://schemas.microsoft.com/office/drawing/2014/main" id="{ED91B619-C2BB-C874-E41F-84B3F64BE32B}"/>
                    </a:ext>
                  </a:extLst>
                </p14:cNvPr>
                <p14:cNvContentPartPr/>
                <p14:nvPr/>
              </p14:nvContentPartPr>
              <p14:xfrm>
                <a:off x="11869221" y="2536659"/>
                <a:ext cx="360" cy="360"/>
              </p14:xfrm>
            </p:contentPart>
          </mc:Choice>
          <mc:Fallback>
            <p:pic>
              <p:nvPicPr>
                <p:cNvPr id="48" name="Γραφή 47">
                  <a:extLst>
                    <a:ext uri="{FF2B5EF4-FFF2-40B4-BE49-F238E27FC236}">
                      <a16:creationId xmlns:a16="http://schemas.microsoft.com/office/drawing/2014/main" id="{ED91B619-C2BB-C874-E41F-84B3F64BE32B}"/>
                    </a:ext>
                  </a:extLst>
                </p:cNvPr>
                <p:cNvPicPr/>
                <p:nvPr/>
              </p:nvPicPr>
              <p:blipFill>
                <a:blip r:embed="rId73"/>
                <a:stretch>
                  <a:fillRect/>
                </a:stretch>
              </p:blipFill>
              <p:spPr>
                <a:xfrm>
                  <a:off x="11833221" y="250101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50" name="Γραφή 49">
                  <a:extLst>
                    <a:ext uri="{FF2B5EF4-FFF2-40B4-BE49-F238E27FC236}">
                      <a16:creationId xmlns:a16="http://schemas.microsoft.com/office/drawing/2014/main" id="{13A14A35-021E-5C52-C46D-EE5C3E02B9F3}"/>
                    </a:ext>
                  </a:extLst>
                </p14:cNvPr>
                <p14:cNvContentPartPr/>
                <p14:nvPr/>
              </p14:nvContentPartPr>
              <p14:xfrm>
                <a:off x="11824221" y="2545659"/>
                <a:ext cx="360" cy="360"/>
              </p14:xfrm>
            </p:contentPart>
          </mc:Choice>
          <mc:Fallback>
            <p:pic>
              <p:nvPicPr>
                <p:cNvPr id="50" name="Γραφή 49">
                  <a:extLst>
                    <a:ext uri="{FF2B5EF4-FFF2-40B4-BE49-F238E27FC236}">
                      <a16:creationId xmlns:a16="http://schemas.microsoft.com/office/drawing/2014/main" id="{13A14A35-021E-5C52-C46D-EE5C3E02B9F3}"/>
                    </a:ext>
                  </a:extLst>
                </p:cNvPr>
                <p:cNvPicPr/>
                <p:nvPr/>
              </p:nvPicPr>
              <p:blipFill>
                <a:blip r:embed="rId75"/>
                <a:stretch>
                  <a:fillRect/>
                </a:stretch>
              </p:blipFill>
              <p:spPr>
                <a:xfrm>
                  <a:off x="11788221" y="251001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52" name="Γραφή 51">
                  <a:extLst>
                    <a:ext uri="{FF2B5EF4-FFF2-40B4-BE49-F238E27FC236}">
                      <a16:creationId xmlns:a16="http://schemas.microsoft.com/office/drawing/2014/main" id="{42702A3E-17E8-F3EC-432A-58B1735000EA}"/>
                    </a:ext>
                  </a:extLst>
                </p14:cNvPr>
                <p14:cNvContentPartPr/>
                <p14:nvPr/>
              </p14:nvContentPartPr>
              <p14:xfrm>
                <a:off x="11779221" y="2545659"/>
                <a:ext cx="360" cy="360"/>
              </p14:xfrm>
            </p:contentPart>
          </mc:Choice>
          <mc:Fallback>
            <p:pic>
              <p:nvPicPr>
                <p:cNvPr id="52" name="Γραφή 51">
                  <a:extLst>
                    <a:ext uri="{FF2B5EF4-FFF2-40B4-BE49-F238E27FC236}">
                      <a16:creationId xmlns:a16="http://schemas.microsoft.com/office/drawing/2014/main" id="{42702A3E-17E8-F3EC-432A-58B1735000EA}"/>
                    </a:ext>
                  </a:extLst>
                </p:cNvPr>
                <p:cNvPicPr/>
                <p:nvPr/>
              </p:nvPicPr>
              <p:blipFill>
                <a:blip r:embed="rId77"/>
                <a:stretch>
                  <a:fillRect/>
                </a:stretch>
              </p:blipFill>
              <p:spPr>
                <a:xfrm>
                  <a:off x="11743581" y="251001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53" name="Γραφή 52">
                  <a:extLst>
                    <a:ext uri="{FF2B5EF4-FFF2-40B4-BE49-F238E27FC236}">
                      <a16:creationId xmlns:a16="http://schemas.microsoft.com/office/drawing/2014/main" id="{24B3AEF4-8B56-7C26-FD41-D4C2C314D1A3}"/>
                    </a:ext>
                  </a:extLst>
                </p14:cNvPr>
                <p14:cNvContentPartPr/>
                <p14:nvPr/>
              </p14:nvContentPartPr>
              <p14:xfrm>
                <a:off x="11707581" y="2545659"/>
                <a:ext cx="360" cy="360"/>
              </p14:xfrm>
            </p:contentPart>
          </mc:Choice>
          <mc:Fallback>
            <p:pic>
              <p:nvPicPr>
                <p:cNvPr id="53" name="Γραφή 52">
                  <a:extLst>
                    <a:ext uri="{FF2B5EF4-FFF2-40B4-BE49-F238E27FC236}">
                      <a16:creationId xmlns:a16="http://schemas.microsoft.com/office/drawing/2014/main" id="{24B3AEF4-8B56-7C26-FD41-D4C2C314D1A3}"/>
                    </a:ext>
                  </a:extLst>
                </p:cNvPr>
                <p:cNvPicPr/>
                <p:nvPr/>
              </p:nvPicPr>
              <p:blipFill>
                <a:blip r:embed="rId79"/>
                <a:stretch>
                  <a:fillRect/>
                </a:stretch>
              </p:blipFill>
              <p:spPr>
                <a:xfrm>
                  <a:off x="11671941" y="2510019"/>
                  <a:ext cx="720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87" name="Γραφή 86">
                  <a:extLst>
                    <a:ext uri="{FF2B5EF4-FFF2-40B4-BE49-F238E27FC236}">
                      <a16:creationId xmlns:a16="http://schemas.microsoft.com/office/drawing/2014/main" id="{C0DEA29B-446A-CF26-F96A-547AD1DFA004}"/>
                    </a:ext>
                  </a:extLst>
                </p14:cNvPr>
                <p14:cNvContentPartPr/>
                <p14:nvPr/>
              </p14:nvContentPartPr>
              <p14:xfrm>
                <a:off x="10264341" y="1792539"/>
                <a:ext cx="360" cy="360"/>
              </p14:xfrm>
            </p:contentPart>
          </mc:Choice>
          <mc:Fallback>
            <p:pic>
              <p:nvPicPr>
                <p:cNvPr id="87" name="Γραφή 86">
                  <a:extLst>
                    <a:ext uri="{FF2B5EF4-FFF2-40B4-BE49-F238E27FC236}">
                      <a16:creationId xmlns:a16="http://schemas.microsoft.com/office/drawing/2014/main" id="{C0DEA29B-446A-CF26-F96A-547AD1DFA004}"/>
                    </a:ext>
                  </a:extLst>
                </p:cNvPr>
                <p:cNvPicPr/>
                <p:nvPr/>
              </p:nvPicPr>
              <p:blipFill>
                <a:blip r:embed="rId81"/>
                <a:stretch>
                  <a:fillRect/>
                </a:stretch>
              </p:blipFill>
              <p:spPr>
                <a:xfrm>
                  <a:off x="10228341" y="1756899"/>
                  <a:ext cx="72000" cy="72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94" name="Γραφή 93">
                <a:extLst>
                  <a:ext uri="{FF2B5EF4-FFF2-40B4-BE49-F238E27FC236}">
                    <a16:creationId xmlns:a16="http://schemas.microsoft.com/office/drawing/2014/main" id="{F8AC6B93-8E82-EFD9-D5CF-044D56917885}"/>
                  </a:ext>
                </a:extLst>
              </p14:cNvPr>
              <p14:cNvContentPartPr/>
              <p14:nvPr/>
            </p14:nvContentPartPr>
            <p14:xfrm>
              <a:off x="286221" y="1497339"/>
              <a:ext cx="3247200" cy="1838520"/>
            </p14:xfrm>
          </p:contentPart>
        </mc:Choice>
        <mc:Fallback>
          <p:pic>
            <p:nvPicPr>
              <p:cNvPr id="94" name="Γραφή 93">
                <a:extLst>
                  <a:ext uri="{FF2B5EF4-FFF2-40B4-BE49-F238E27FC236}">
                    <a16:creationId xmlns:a16="http://schemas.microsoft.com/office/drawing/2014/main" id="{F8AC6B93-8E82-EFD9-D5CF-044D56917885}"/>
                  </a:ext>
                </a:extLst>
              </p:cNvPr>
              <p:cNvPicPr/>
              <p:nvPr/>
            </p:nvPicPr>
            <p:blipFill>
              <a:blip r:embed="rId83"/>
              <a:stretch>
                <a:fillRect/>
              </a:stretch>
            </p:blipFill>
            <p:spPr>
              <a:xfrm>
                <a:off x="223221" y="1434339"/>
                <a:ext cx="3372840" cy="196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4">
            <p14:nvContentPartPr>
              <p14:cNvPr id="114" name="Γραφή 113">
                <a:extLst>
                  <a:ext uri="{FF2B5EF4-FFF2-40B4-BE49-F238E27FC236}">
                    <a16:creationId xmlns:a16="http://schemas.microsoft.com/office/drawing/2014/main" id="{33BB48C7-6B43-B0E6-79EB-1586DEEB1864}"/>
                  </a:ext>
                </a:extLst>
              </p14:cNvPr>
              <p14:cNvContentPartPr/>
              <p14:nvPr/>
            </p14:nvContentPartPr>
            <p14:xfrm>
              <a:off x="558381" y="2438019"/>
              <a:ext cx="1426320" cy="1964160"/>
            </p14:xfrm>
          </p:contentPart>
        </mc:Choice>
        <mc:Fallback>
          <p:pic>
            <p:nvPicPr>
              <p:cNvPr id="114" name="Γραφή 113">
                <a:extLst>
                  <a:ext uri="{FF2B5EF4-FFF2-40B4-BE49-F238E27FC236}">
                    <a16:creationId xmlns:a16="http://schemas.microsoft.com/office/drawing/2014/main" id="{33BB48C7-6B43-B0E6-79EB-1586DEEB1864}"/>
                  </a:ext>
                </a:extLst>
              </p:cNvPr>
              <p:cNvPicPr/>
              <p:nvPr/>
            </p:nvPicPr>
            <p:blipFill>
              <a:blip r:embed="rId85"/>
              <a:stretch>
                <a:fillRect/>
              </a:stretch>
            </p:blipFill>
            <p:spPr>
              <a:xfrm>
                <a:off x="495381" y="2375379"/>
                <a:ext cx="1551960" cy="2089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6">
            <p14:nvContentPartPr>
              <p14:cNvPr id="120" name="Γραφή 119">
                <a:extLst>
                  <a:ext uri="{FF2B5EF4-FFF2-40B4-BE49-F238E27FC236}">
                    <a16:creationId xmlns:a16="http://schemas.microsoft.com/office/drawing/2014/main" id="{9BD0A615-776D-AC53-8924-DD89BB3ACF39}"/>
                  </a:ext>
                </a:extLst>
              </p14:cNvPr>
              <p14:cNvContentPartPr/>
              <p14:nvPr/>
            </p14:nvContentPartPr>
            <p14:xfrm>
              <a:off x="2043381" y="2549619"/>
              <a:ext cx="852480" cy="1843560"/>
            </p14:xfrm>
          </p:contentPart>
        </mc:Choice>
        <mc:Fallback>
          <p:pic>
            <p:nvPicPr>
              <p:cNvPr id="120" name="Γραφή 119">
                <a:extLst>
                  <a:ext uri="{FF2B5EF4-FFF2-40B4-BE49-F238E27FC236}">
                    <a16:creationId xmlns:a16="http://schemas.microsoft.com/office/drawing/2014/main" id="{9BD0A615-776D-AC53-8924-DD89BB3ACF39}"/>
                  </a:ext>
                </a:extLst>
              </p:cNvPr>
              <p:cNvPicPr/>
              <p:nvPr/>
            </p:nvPicPr>
            <p:blipFill>
              <a:blip r:embed="rId87"/>
              <a:stretch>
                <a:fillRect/>
              </a:stretch>
            </p:blipFill>
            <p:spPr>
              <a:xfrm>
                <a:off x="1980381" y="2486619"/>
                <a:ext cx="978120" cy="1969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8">
            <p14:nvContentPartPr>
              <p14:cNvPr id="127" name="Γραφή 126">
                <a:extLst>
                  <a:ext uri="{FF2B5EF4-FFF2-40B4-BE49-F238E27FC236}">
                    <a16:creationId xmlns:a16="http://schemas.microsoft.com/office/drawing/2014/main" id="{267A0BE7-3ED3-4B6E-5875-7D1E0F9AC431}"/>
                  </a:ext>
                </a:extLst>
              </p14:cNvPr>
              <p14:cNvContentPartPr/>
              <p14:nvPr/>
            </p14:nvContentPartPr>
            <p14:xfrm>
              <a:off x="2133381" y="2357379"/>
              <a:ext cx="1306080" cy="674640"/>
            </p14:xfrm>
          </p:contentPart>
        </mc:Choice>
        <mc:Fallback>
          <p:pic>
            <p:nvPicPr>
              <p:cNvPr id="127" name="Γραφή 126">
                <a:extLst>
                  <a:ext uri="{FF2B5EF4-FFF2-40B4-BE49-F238E27FC236}">
                    <a16:creationId xmlns:a16="http://schemas.microsoft.com/office/drawing/2014/main" id="{267A0BE7-3ED3-4B6E-5875-7D1E0F9AC431}"/>
                  </a:ext>
                </a:extLst>
              </p:cNvPr>
              <p:cNvPicPr/>
              <p:nvPr/>
            </p:nvPicPr>
            <p:blipFill>
              <a:blip r:embed="rId89"/>
              <a:stretch>
                <a:fillRect/>
              </a:stretch>
            </p:blipFill>
            <p:spPr>
              <a:xfrm>
                <a:off x="2070741" y="2294379"/>
                <a:ext cx="1431720" cy="800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0">
            <p14:nvContentPartPr>
              <p14:cNvPr id="131" name="Γραφή 130">
                <a:extLst>
                  <a:ext uri="{FF2B5EF4-FFF2-40B4-BE49-F238E27FC236}">
                    <a16:creationId xmlns:a16="http://schemas.microsoft.com/office/drawing/2014/main" id="{2DFBF4B3-C92C-1D44-8BA8-CBED6056ABAE}"/>
                  </a:ext>
                </a:extLst>
              </p14:cNvPr>
              <p14:cNvContentPartPr/>
              <p14:nvPr/>
            </p14:nvContentPartPr>
            <p14:xfrm>
              <a:off x="274701" y="2276379"/>
              <a:ext cx="1554120" cy="563040"/>
            </p14:xfrm>
          </p:contentPart>
        </mc:Choice>
        <mc:Fallback>
          <p:pic>
            <p:nvPicPr>
              <p:cNvPr id="131" name="Γραφή 130">
                <a:extLst>
                  <a:ext uri="{FF2B5EF4-FFF2-40B4-BE49-F238E27FC236}">
                    <a16:creationId xmlns:a16="http://schemas.microsoft.com/office/drawing/2014/main" id="{2DFBF4B3-C92C-1D44-8BA8-CBED6056ABAE}"/>
                  </a:ext>
                </a:extLst>
              </p:cNvPr>
              <p:cNvPicPr/>
              <p:nvPr/>
            </p:nvPicPr>
            <p:blipFill>
              <a:blip r:embed="rId91"/>
              <a:stretch>
                <a:fillRect/>
              </a:stretch>
            </p:blipFill>
            <p:spPr>
              <a:xfrm>
                <a:off x="211701" y="2213739"/>
                <a:ext cx="1679760" cy="688680"/>
              </a:xfrm>
              <a:prstGeom prst="rect">
                <a:avLst/>
              </a:prstGeom>
            </p:spPr>
          </p:pic>
        </mc:Fallback>
      </mc:AlternateContent>
      <p:grpSp>
        <p:nvGrpSpPr>
          <p:cNvPr id="148" name="Ομάδα 147">
            <a:extLst>
              <a:ext uri="{FF2B5EF4-FFF2-40B4-BE49-F238E27FC236}">
                <a16:creationId xmlns:a16="http://schemas.microsoft.com/office/drawing/2014/main" id="{23B066A4-BE90-17E2-FC23-6CA7300A9848}"/>
              </a:ext>
            </a:extLst>
          </p:cNvPr>
          <p:cNvGrpSpPr/>
          <p:nvPr/>
        </p:nvGrpSpPr>
        <p:grpSpPr>
          <a:xfrm>
            <a:off x="232941" y="1621899"/>
            <a:ext cx="3272760" cy="3030120"/>
            <a:chOff x="232941" y="1621899"/>
            <a:chExt cx="3272760" cy="3030120"/>
          </a:xfrm>
        </p:grpSpPr>
        <mc:AlternateContent xmlns:mc="http://schemas.openxmlformats.org/markup-compatibility/2006">
          <mc:Choice xmlns:p14="http://schemas.microsoft.com/office/powerpoint/2010/main" xmlns:aink="http://schemas.microsoft.com/office/drawing/2016/ink" Requires="p14 aink">
            <p:contentPart p14:bwMode="auto" r:id="rId92">
              <p14:nvContentPartPr>
                <p14:cNvPr id="115" name="Γραφή 114">
                  <a:extLst>
                    <a:ext uri="{FF2B5EF4-FFF2-40B4-BE49-F238E27FC236}">
                      <a16:creationId xmlns:a16="http://schemas.microsoft.com/office/drawing/2014/main" id="{1D535ABB-43F4-1F50-9414-FA46785E667D}"/>
                    </a:ext>
                  </a:extLst>
                </p14:cNvPr>
                <p14:cNvContentPartPr/>
                <p14:nvPr/>
              </p14:nvContentPartPr>
              <p14:xfrm>
                <a:off x="1900461" y="2718099"/>
                <a:ext cx="897840" cy="1933920"/>
              </p14:xfrm>
            </p:contentPart>
          </mc:Choice>
          <mc:Fallback>
            <p:pic>
              <p:nvPicPr>
                <p:cNvPr id="115" name="Γραφή 114">
                  <a:extLst>
                    <a:ext uri="{FF2B5EF4-FFF2-40B4-BE49-F238E27FC236}">
                      <a16:creationId xmlns:a16="http://schemas.microsoft.com/office/drawing/2014/main" id="{1D535ABB-43F4-1F50-9414-FA46785E667D}"/>
                    </a:ext>
                  </a:extLst>
                </p:cNvPr>
                <p:cNvPicPr/>
                <p:nvPr/>
              </p:nvPicPr>
              <p:blipFill>
                <a:blip r:embed="rId93"/>
                <a:stretch>
                  <a:fillRect/>
                </a:stretch>
              </p:blipFill>
              <p:spPr>
                <a:xfrm>
                  <a:off x="1837821" y="2655099"/>
                  <a:ext cx="1023480" cy="2059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4">
              <p14:nvContentPartPr>
                <p14:cNvPr id="116" name="Γραφή 115">
                  <a:extLst>
                    <a:ext uri="{FF2B5EF4-FFF2-40B4-BE49-F238E27FC236}">
                      <a16:creationId xmlns:a16="http://schemas.microsoft.com/office/drawing/2014/main" id="{3804DCA5-6740-1892-2AFD-2F21225EAF1C}"/>
                    </a:ext>
                  </a:extLst>
                </p14:cNvPr>
                <p14:cNvContentPartPr/>
                <p14:nvPr/>
              </p14:nvContentPartPr>
              <p14:xfrm>
                <a:off x="2841501" y="4302819"/>
                <a:ext cx="360" cy="16200"/>
              </p14:xfrm>
            </p:contentPart>
          </mc:Choice>
          <mc:Fallback>
            <p:pic>
              <p:nvPicPr>
                <p:cNvPr id="116" name="Γραφή 115">
                  <a:extLst>
                    <a:ext uri="{FF2B5EF4-FFF2-40B4-BE49-F238E27FC236}">
                      <a16:creationId xmlns:a16="http://schemas.microsoft.com/office/drawing/2014/main" id="{3804DCA5-6740-1892-2AFD-2F21225EAF1C}"/>
                    </a:ext>
                  </a:extLst>
                </p:cNvPr>
                <p:cNvPicPr/>
                <p:nvPr/>
              </p:nvPicPr>
              <p:blipFill>
                <a:blip r:embed="rId95"/>
                <a:stretch>
                  <a:fillRect/>
                </a:stretch>
              </p:blipFill>
              <p:spPr>
                <a:xfrm>
                  <a:off x="2778861" y="4240179"/>
                  <a:ext cx="126000" cy="14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6">
              <p14:nvContentPartPr>
                <p14:cNvPr id="117" name="Γραφή 116">
                  <a:extLst>
                    <a:ext uri="{FF2B5EF4-FFF2-40B4-BE49-F238E27FC236}">
                      <a16:creationId xmlns:a16="http://schemas.microsoft.com/office/drawing/2014/main" id="{3C171D59-995E-2F28-6AA5-8D3AB3314808}"/>
                    </a:ext>
                  </a:extLst>
                </p14:cNvPr>
                <p14:cNvContentPartPr/>
                <p14:nvPr/>
              </p14:nvContentPartPr>
              <p14:xfrm>
                <a:off x="2886501" y="4365459"/>
                <a:ext cx="18000" cy="24480"/>
              </p14:xfrm>
            </p:contentPart>
          </mc:Choice>
          <mc:Fallback>
            <p:pic>
              <p:nvPicPr>
                <p:cNvPr id="117" name="Γραφή 116">
                  <a:extLst>
                    <a:ext uri="{FF2B5EF4-FFF2-40B4-BE49-F238E27FC236}">
                      <a16:creationId xmlns:a16="http://schemas.microsoft.com/office/drawing/2014/main" id="{3C171D59-995E-2F28-6AA5-8D3AB3314808}"/>
                    </a:ext>
                  </a:extLst>
                </p:cNvPr>
                <p:cNvPicPr/>
                <p:nvPr/>
              </p:nvPicPr>
              <p:blipFill>
                <a:blip r:embed="rId97"/>
                <a:stretch>
                  <a:fillRect/>
                </a:stretch>
              </p:blipFill>
              <p:spPr>
                <a:xfrm>
                  <a:off x="2823501" y="4302819"/>
                  <a:ext cx="143640" cy="150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8">
              <p14:nvContentPartPr>
                <p14:cNvPr id="118" name="Γραφή 117">
                  <a:extLst>
                    <a:ext uri="{FF2B5EF4-FFF2-40B4-BE49-F238E27FC236}">
                      <a16:creationId xmlns:a16="http://schemas.microsoft.com/office/drawing/2014/main" id="{14217B46-8438-55EB-2B64-5FE5E986C5B5}"/>
                    </a:ext>
                  </a:extLst>
                </p14:cNvPr>
                <p14:cNvContentPartPr/>
                <p14:nvPr/>
              </p14:nvContentPartPr>
              <p14:xfrm>
                <a:off x="2940141" y="4473099"/>
                <a:ext cx="360" cy="360"/>
              </p14:xfrm>
            </p:contentPart>
          </mc:Choice>
          <mc:Fallback>
            <p:pic>
              <p:nvPicPr>
                <p:cNvPr id="118" name="Γραφή 117">
                  <a:extLst>
                    <a:ext uri="{FF2B5EF4-FFF2-40B4-BE49-F238E27FC236}">
                      <a16:creationId xmlns:a16="http://schemas.microsoft.com/office/drawing/2014/main" id="{14217B46-8438-55EB-2B64-5FE5E986C5B5}"/>
                    </a:ext>
                  </a:extLst>
                </p:cNvPr>
                <p:cNvPicPr/>
                <p:nvPr/>
              </p:nvPicPr>
              <p:blipFill>
                <a:blip r:embed="rId99"/>
                <a:stretch>
                  <a:fillRect/>
                </a:stretch>
              </p:blipFill>
              <p:spPr>
                <a:xfrm>
                  <a:off x="2877501" y="441045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0">
              <p14:nvContentPartPr>
                <p14:cNvPr id="133" name="Γραφή 132">
                  <a:extLst>
                    <a:ext uri="{FF2B5EF4-FFF2-40B4-BE49-F238E27FC236}">
                      <a16:creationId xmlns:a16="http://schemas.microsoft.com/office/drawing/2014/main" id="{548A3902-6159-4706-ED16-A03262762172}"/>
                    </a:ext>
                  </a:extLst>
                </p14:cNvPr>
                <p14:cNvContentPartPr/>
                <p14:nvPr/>
              </p14:nvContentPartPr>
              <p14:xfrm>
                <a:off x="3486981" y="3128499"/>
                <a:ext cx="15480" cy="16560"/>
              </p14:xfrm>
            </p:contentPart>
          </mc:Choice>
          <mc:Fallback>
            <p:pic>
              <p:nvPicPr>
                <p:cNvPr id="133" name="Γραφή 132">
                  <a:extLst>
                    <a:ext uri="{FF2B5EF4-FFF2-40B4-BE49-F238E27FC236}">
                      <a16:creationId xmlns:a16="http://schemas.microsoft.com/office/drawing/2014/main" id="{548A3902-6159-4706-ED16-A03262762172}"/>
                    </a:ext>
                  </a:extLst>
                </p:cNvPr>
                <p:cNvPicPr/>
                <p:nvPr/>
              </p:nvPicPr>
              <p:blipFill>
                <a:blip r:embed="rId101"/>
                <a:stretch>
                  <a:fillRect/>
                </a:stretch>
              </p:blipFill>
              <p:spPr>
                <a:xfrm>
                  <a:off x="3424341" y="3065859"/>
                  <a:ext cx="141120" cy="142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2">
              <p14:nvContentPartPr>
                <p14:cNvPr id="134" name="Γραφή 133">
                  <a:extLst>
                    <a:ext uri="{FF2B5EF4-FFF2-40B4-BE49-F238E27FC236}">
                      <a16:creationId xmlns:a16="http://schemas.microsoft.com/office/drawing/2014/main" id="{424FC4A6-FDAE-B616-B732-35D9252A05A5}"/>
                    </a:ext>
                  </a:extLst>
                </p14:cNvPr>
                <p14:cNvContentPartPr/>
                <p14:nvPr/>
              </p14:nvContentPartPr>
              <p14:xfrm>
                <a:off x="3505341" y="3173499"/>
                <a:ext cx="360" cy="360"/>
              </p14:xfrm>
            </p:contentPart>
          </mc:Choice>
          <mc:Fallback>
            <p:pic>
              <p:nvPicPr>
                <p:cNvPr id="134" name="Γραφή 133">
                  <a:extLst>
                    <a:ext uri="{FF2B5EF4-FFF2-40B4-BE49-F238E27FC236}">
                      <a16:creationId xmlns:a16="http://schemas.microsoft.com/office/drawing/2014/main" id="{424FC4A6-FDAE-B616-B732-35D9252A05A5}"/>
                    </a:ext>
                  </a:extLst>
                </p:cNvPr>
                <p:cNvPicPr/>
                <p:nvPr/>
              </p:nvPicPr>
              <p:blipFill>
                <a:blip r:embed="rId103"/>
                <a:stretch>
                  <a:fillRect/>
                </a:stretch>
              </p:blipFill>
              <p:spPr>
                <a:xfrm>
                  <a:off x="3442341" y="311049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4">
              <p14:nvContentPartPr>
                <p14:cNvPr id="122" name="Γραφή 121">
                  <a:extLst>
                    <a:ext uri="{FF2B5EF4-FFF2-40B4-BE49-F238E27FC236}">
                      <a16:creationId xmlns:a16="http://schemas.microsoft.com/office/drawing/2014/main" id="{FF467ECE-E1CB-3C90-DCC8-607BAFF23D22}"/>
                    </a:ext>
                  </a:extLst>
                </p14:cNvPr>
                <p14:cNvContentPartPr/>
                <p14:nvPr/>
              </p14:nvContentPartPr>
              <p14:xfrm>
                <a:off x="387021" y="2628819"/>
                <a:ext cx="1510920" cy="1460160"/>
              </p14:xfrm>
            </p:contentPart>
          </mc:Choice>
          <mc:Fallback>
            <p:pic>
              <p:nvPicPr>
                <p:cNvPr id="122" name="Γραφή 121">
                  <a:extLst>
                    <a:ext uri="{FF2B5EF4-FFF2-40B4-BE49-F238E27FC236}">
                      <a16:creationId xmlns:a16="http://schemas.microsoft.com/office/drawing/2014/main" id="{FF467ECE-E1CB-3C90-DCC8-607BAFF23D22}"/>
                    </a:ext>
                  </a:extLst>
                </p:cNvPr>
                <p:cNvPicPr/>
                <p:nvPr/>
              </p:nvPicPr>
              <p:blipFill>
                <a:blip r:embed="rId105"/>
                <a:stretch>
                  <a:fillRect/>
                </a:stretch>
              </p:blipFill>
              <p:spPr>
                <a:xfrm>
                  <a:off x="324381" y="2565819"/>
                  <a:ext cx="1636560" cy="1585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6">
              <p14:nvContentPartPr>
                <p14:cNvPr id="123" name="Γραφή 122">
                  <a:extLst>
                    <a:ext uri="{FF2B5EF4-FFF2-40B4-BE49-F238E27FC236}">
                      <a16:creationId xmlns:a16="http://schemas.microsoft.com/office/drawing/2014/main" id="{75F4C6E9-A567-32AF-8D0A-B1391CD768B7}"/>
                    </a:ext>
                  </a:extLst>
                </p14:cNvPr>
                <p14:cNvContentPartPr/>
                <p14:nvPr/>
              </p14:nvContentPartPr>
              <p14:xfrm>
                <a:off x="1416261" y="2922219"/>
                <a:ext cx="654840" cy="655560"/>
              </p14:xfrm>
            </p:contentPart>
          </mc:Choice>
          <mc:Fallback>
            <p:pic>
              <p:nvPicPr>
                <p:cNvPr id="123" name="Γραφή 122">
                  <a:extLst>
                    <a:ext uri="{FF2B5EF4-FFF2-40B4-BE49-F238E27FC236}">
                      <a16:creationId xmlns:a16="http://schemas.microsoft.com/office/drawing/2014/main" id="{75F4C6E9-A567-32AF-8D0A-B1391CD768B7}"/>
                    </a:ext>
                  </a:extLst>
                </p:cNvPr>
                <p:cNvPicPr/>
                <p:nvPr/>
              </p:nvPicPr>
              <p:blipFill>
                <a:blip r:embed="rId107"/>
                <a:stretch>
                  <a:fillRect/>
                </a:stretch>
              </p:blipFill>
              <p:spPr>
                <a:xfrm>
                  <a:off x="1353261" y="2859579"/>
                  <a:ext cx="780480" cy="781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8">
              <p14:nvContentPartPr>
                <p14:cNvPr id="136" name="Γραφή 135">
                  <a:extLst>
                    <a:ext uri="{FF2B5EF4-FFF2-40B4-BE49-F238E27FC236}">
                      <a16:creationId xmlns:a16="http://schemas.microsoft.com/office/drawing/2014/main" id="{98EE8E71-70E7-FC84-F499-6638B4F46203}"/>
                    </a:ext>
                  </a:extLst>
                </p14:cNvPr>
                <p14:cNvContentPartPr/>
                <p14:nvPr/>
              </p14:nvContentPartPr>
              <p14:xfrm>
                <a:off x="313581" y="2886579"/>
                <a:ext cx="360" cy="360"/>
              </p14:xfrm>
            </p:contentPart>
          </mc:Choice>
          <mc:Fallback>
            <p:pic>
              <p:nvPicPr>
                <p:cNvPr id="136" name="Γραφή 135">
                  <a:extLst>
                    <a:ext uri="{FF2B5EF4-FFF2-40B4-BE49-F238E27FC236}">
                      <a16:creationId xmlns:a16="http://schemas.microsoft.com/office/drawing/2014/main" id="{98EE8E71-70E7-FC84-F499-6638B4F46203}"/>
                    </a:ext>
                  </a:extLst>
                </p:cNvPr>
                <p:cNvPicPr/>
                <p:nvPr/>
              </p:nvPicPr>
              <p:blipFill>
                <a:blip r:embed="rId109"/>
                <a:stretch>
                  <a:fillRect/>
                </a:stretch>
              </p:blipFill>
              <p:spPr>
                <a:xfrm>
                  <a:off x="250581" y="282393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0">
              <p14:nvContentPartPr>
                <p14:cNvPr id="137" name="Γραφή 136">
                  <a:extLst>
                    <a:ext uri="{FF2B5EF4-FFF2-40B4-BE49-F238E27FC236}">
                      <a16:creationId xmlns:a16="http://schemas.microsoft.com/office/drawing/2014/main" id="{C53AE966-6F01-0AE4-E8E7-94C908FBEFFE}"/>
                    </a:ext>
                  </a:extLst>
                </p14:cNvPr>
                <p14:cNvContentPartPr/>
                <p14:nvPr/>
              </p14:nvContentPartPr>
              <p14:xfrm>
                <a:off x="241941" y="2814579"/>
                <a:ext cx="360" cy="360"/>
              </p14:xfrm>
            </p:contentPart>
          </mc:Choice>
          <mc:Fallback>
            <p:pic>
              <p:nvPicPr>
                <p:cNvPr id="137" name="Γραφή 136">
                  <a:extLst>
                    <a:ext uri="{FF2B5EF4-FFF2-40B4-BE49-F238E27FC236}">
                      <a16:creationId xmlns:a16="http://schemas.microsoft.com/office/drawing/2014/main" id="{C53AE966-6F01-0AE4-E8E7-94C908FBEFFE}"/>
                    </a:ext>
                  </a:extLst>
                </p:cNvPr>
                <p:cNvPicPr/>
                <p:nvPr/>
              </p:nvPicPr>
              <p:blipFill>
                <a:blip r:embed="rId111"/>
                <a:stretch>
                  <a:fillRect/>
                </a:stretch>
              </p:blipFill>
              <p:spPr>
                <a:xfrm>
                  <a:off x="178941" y="275193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2">
              <p14:nvContentPartPr>
                <p14:cNvPr id="138" name="Γραφή 137">
                  <a:extLst>
                    <a:ext uri="{FF2B5EF4-FFF2-40B4-BE49-F238E27FC236}">
                      <a16:creationId xmlns:a16="http://schemas.microsoft.com/office/drawing/2014/main" id="{9F3744A4-B3CE-4049-D7C4-A1BDC7937EE6}"/>
                    </a:ext>
                  </a:extLst>
                </p14:cNvPr>
                <p14:cNvContentPartPr/>
                <p14:nvPr/>
              </p14:nvContentPartPr>
              <p14:xfrm>
                <a:off x="232941" y="2742939"/>
                <a:ext cx="360" cy="360"/>
              </p14:xfrm>
            </p:contentPart>
          </mc:Choice>
          <mc:Fallback>
            <p:pic>
              <p:nvPicPr>
                <p:cNvPr id="138" name="Γραφή 137">
                  <a:extLst>
                    <a:ext uri="{FF2B5EF4-FFF2-40B4-BE49-F238E27FC236}">
                      <a16:creationId xmlns:a16="http://schemas.microsoft.com/office/drawing/2014/main" id="{9F3744A4-B3CE-4049-D7C4-A1BDC7937EE6}"/>
                    </a:ext>
                  </a:extLst>
                </p:cNvPr>
                <p:cNvPicPr/>
                <p:nvPr/>
              </p:nvPicPr>
              <p:blipFill>
                <a:blip r:embed="rId113"/>
                <a:stretch>
                  <a:fillRect/>
                </a:stretch>
              </p:blipFill>
              <p:spPr>
                <a:xfrm>
                  <a:off x="170301" y="268029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4">
              <p14:nvContentPartPr>
                <p14:cNvPr id="139" name="Γραφή 138">
                  <a:extLst>
                    <a:ext uri="{FF2B5EF4-FFF2-40B4-BE49-F238E27FC236}">
                      <a16:creationId xmlns:a16="http://schemas.microsoft.com/office/drawing/2014/main" id="{A4DB907B-F81F-5E00-E25C-0FEA0BF19FFB}"/>
                    </a:ext>
                  </a:extLst>
                </p14:cNvPr>
                <p14:cNvContentPartPr/>
                <p14:nvPr/>
              </p14:nvContentPartPr>
              <p14:xfrm>
                <a:off x="409701" y="1621899"/>
                <a:ext cx="1274400" cy="964080"/>
              </p14:xfrm>
            </p:contentPart>
          </mc:Choice>
          <mc:Fallback>
            <p:pic>
              <p:nvPicPr>
                <p:cNvPr id="139" name="Γραφή 138">
                  <a:extLst>
                    <a:ext uri="{FF2B5EF4-FFF2-40B4-BE49-F238E27FC236}">
                      <a16:creationId xmlns:a16="http://schemas.microsoft.com/office/drawing/2014/main" id="{A4DB907B-F81F-5E00-E25C-0FEA0BF19FFB}"/>
                    </a:ext>
                  </a:extLst>
                </p:cNvPr>
                <p:cNvPicPr/>
                <p:nvPr/>
              </p:nvPicPr>
              <p:blipFill>
                <a:blip r:embed="rId115"/>
                <a:stretch>
                  <a:fillRect/>
                </a:stretch>
              </p:blipFill>
              <p:spPr>
                <a:xfrm>
                  <a:off x="347061" y="1559259"/>
                  <a:ext cx="1400040" cy="1089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6">
              <p14:nvContentPartPr>
                <p14:cNvPr id="141" name="Γραφή 140">
                  <a:extLst>
                    <a:ext uri="{FF2B5EF4-FFF2-40B4-BE49-F238E27FC236}">
                      <a16:creationId xmlns:a16="http://schemas.microsoft.com/office/drawing/2014/main" id="{195AD95B-17A5-E0D6-8B2C-B58D8098DBCA}"/>
                    </a:ext>
                  </a:extLst>
                </p14:cNvPr>
                <p14:cNvContentPartPr/>
                <p14:nvPr/>
              </p14:nvContentPartPr>
              <p14:xfrm>
                <a:off x="1577901" y="2515419"/>
                <a:ext cx="3960" cy="3960"/>
              </p14:xfrm>
            </p:contentPart>
          </mc:Choice>
          <mc:Fallback>
            <p:pic>
              <p:nvPicPr>
                <p:cNvPr id="141" name="Γραφή 140">
                  <a:extLst>
                    <a:ext uri="{FF2B5EF4-FFF2-40B4-BE49-F238E27FC236}">
                      <a16:creationId xmlns:a16="http://schemas.microsoft.com/office/drawing/2014/main" id="{195AD95B-17A5-E0D6-8B2C-B58D8098DBCA}"/>
                    </a:ext>
                  </a:extLst>
                </p:cNvPr>
                <p:cNvPicPr/>
                <p:nvPr/>
              </p:nvPicPr>
              <p:blipFill>
                <a:blip r:embed="rId117"/>
                <a:stretch>
                  <a:fillRect/>
                </a:stretch>
              </p:blipFill>
              <p:spPr>
                <a:xfrm>
                  <a:off x="1514901" y="2452779"/>
                  <a:ext cx="1296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8">
              <p14:nvContentPartPr>
                <p14:cNvPr id="142" name="Γραφή 141">
                  <a:extLst>
                    <a:ext uri="{FF2B5EF4-FFF2-40B4-BE49-F238E27FC236}">
                      <a16:creationId xmlns:a16="http://schemas.microsoft.com/office/drawing/2014/main" id="{22FDE2E1-F047-32FD-DF22-3C1E5B1F991B}"/>
                    </a:ext>
                  </a:extLst>
                </p14:cNvPr>
                <p14:cNvContentPartPr/>
                <p14:nvPr/>
              </p14:nvContentPartPr>
              <p14:xfrm>
                <a:off x="1586541" y="2510019"/>
                <a:ext cx="360" cy="360"/>
              </p14:xfrm>
            </p:contentPart>
          </mc:Choice>
          <mc:Fallback>
            <p:pic>
              <p:nvPicPr>
                <p:cNvPr id="142" name="Γραφή 141">
                  <a:extLst>
                    <a:ext uri="{FF2B5EF4-FFF2-40B4-BE49-F238E27FC236}">
                      <a16:creationId xmlns:a16="http://schemas.microsoft.com/office/drawing/2014/main" id="{22FDE2E1-F047-32FD-DF22-3C1E5B1F991B}"/>
                    </a:ext>
                  </a:extLst>
                </p:cNvPr>
                <p:cNvPicPr/>
                <p:nvPr/>
              </p:nvPicPr>
              <p:blipFill>
                <a:blip r:embed="rId119"/>
                <a:stretch>
                  <a:fillRect/>
                </a:stretch>
              </p:blipFill>
              <p:spPr>
                <a:xfrm>
                  <a:off x="1523901" y="2447379"/>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0">
              <p14:nvContentPartPr>
                <p14:cNvPr id="143" name="Γραφή 142">
                  <a:extLst>
                    <a:ext uri="{FF2B5EF4-FFF2-40B4-BE49-F238E27FC236}">
                      <a16:creationId xmlns:a16="http://schemas.microsoft.com/office/drawing/2014/main" id="{991E7169-35C5-582E-764A-D7ECA7BAA797}"/>
                    </a:ext>
                  </a:extLst>
                </p14:cNvPr>
                <p14:cNvContentPartPr/>
                <p14:nvPr/>
              </p14:nvContentPartPr>
              <p14:xfrm>
                <a:off x="1622541" y="2474019"/>
                <a:ext cx="9360" cy="360"/>
              </p14:xfrm>
            </p:contentPart>
          </mc:Choice>
          <mc:Fallback>
            <p:pic>
              <p:nvPicPr>
                <p:cNvPr id="143" name="Γραφή 142">
                  <a:extLst>
                    <a:ext uri="{FF2B5EF4-FFF2-40B4-BE49-F238E27FC236}">
                      <a16:creationId xmlns:a16="http://schemas.microsoft.com/office/drawing/2014/main" id="{991E7169-35C5-582E-764A-D7ECA7BAA797}"/>
                    </a:ext>
                  </a:extLst>
                </p:cNvPr>
                <p:cNvPicPr/>
                <p:nvPr/>
              </p:nvPicPr>
              <p:blipFill>
                <a:blip r:embed="rId121"/>
                <a:stretch>
                  <a:fillRect/>
                </a:stretch>
              </p:blipFill>
              <p:spPr>
                <a:xfrm>
                  <a:off x="1559901" y="2411379"/>
                  <a:ext cx="135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2">
              <p14:nvContentPartPr>
                <p14:cNvPr id="144" name="Γραφή 143">
                  <a:extLst>
                    <a:ext uri="{FF2B5EF4-FFF2-40B4-BE49-F238E27FC236}">
                      <a16:creationId xmlns:a16="http://schemas.microsoft.com/office/drawing/2014/main" id="{4545AFB2-6513-D16E-D32C-14D00435F520}"/>
                    </a:ext>
                  </a:extLst>
                </p14:cNvPr>
                <p14:cNvContentPartPr/>
                <p14:nvPr/>
              </p14:nvContentPartPr>
              <p14:xfrm>
                <a:off x="1505901" y="2510019"/>
                <a:ext cx="7560" cy="9360"/>
              </p14:xfrm>
            </p:contentPart>
          </mc:Choice>
          <mc:Fallback>
            <p:pic>
              <p:nvPicPr>
                <p:cNvPr id="144" name="Γραφή 143">
                  <a:extLst>
                    <a:ext uri="{FF2B5EF4-FFF2-40B4-BE49-F238E27FC236}">
                      <a16:creationId xmlns:a16="http://schemas.microsoft.com/office/drawing/2014/main" id="{4545AFB2-6513-D16E-D32C-14D00435F520}"/>
                    </a:ext>
                  </a:extLst>
                </p:cNvPr>
                <p:cNvPicPr/>
                <p:nvPr/>
              </p:nvPicPr>
              <p:blipFill>
                <a:blip r:embed="rId123"/>
                <a:stretch>
                  <a:fillRect/>
                </a:stretch>
              </p:blipFill>
              <p:spPr>
                <a:xfrm>
                  <a:off x="1442901" y="2447379"/>
                  <a:ext cx="133200" cy="135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4">
              <p14:nvContentPartPr>
                <p14:cNvPr id="146" name="Γραφή 145">
                  <a:extLst>
                    <a:ext uri="{FF2B5EF4-FFF2-40B4-BE49-F238E27FC236}">
                      <a16:creationId xmlns:a16="http://schemas.microsoft.com/office/drawing/2014/main" id="{6649DD21-C3A4-A6E7-3EDD-D8271901EAF1}"/>
                    </a:ext>
                  </a:extLst>
                </p14:cNvPr>
                <p14:cNvContentPartPr/>
                <p14:nvPr/>
              </p14:nvContentPartPr>
              <p14:xfrm>
                <a:off x="2220861" y="1882179"/>
                <a:ext cx="1177920" cy="869040"/>
              </p14:xfrm>
            </p:contentPart>
          </mc:Choice>
          <mc:Fallback>
            <p:pic>
              <p:nvPicPr>
                <p:cNvPr id="146" name="Γραφή 145">
                  <a:extLst>
                    <a:ext uri="{FF2B5EF4-FFF2-40B4-BE49-F238E27FC236}">
                      <a16:creationId xmlns:a16="http://schemas.microsoft.com/office/drawing/2014/main" id="{6649DD21-C3A4-A6E7-3EDD-D8271901EAF1}"/>
                    </a:ext>
                  </a:extLst>
                </p:cNvPr>
                <p:cNvPicPr/>
                <p:nvPr/>
              </p:nvPicPr>
              <p:blipFill>
                <a:blip r:embed="rId125"/>
                <a:stretch>
                  <a:fillRect/>
                </a:stretch>
              </p:blipFill>
              <p:spPr>
                <a:xfrm>
                  <a:off x="2157861" y="1819179"/>
                  <a:ext cx="1303560" cy="994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147" name="Γραφή 146">
                  <a:extLst>
                    <a:ext uri="{FF2B5EF4-FFF2-40B4-BE49-F238E27FC236}">
                      <a16:creationId xmlns:a16="http://schemas.microsoft.com/office/drawing/2014/main" id="{2A8C20A4-6D68-5752-6939-9CB2016CFBB8}"/>
                    </a:ext>
                  </a:extLst>
                </p14:cNvPr>
                <p14:cNvContentPartPr/>
                <p14:nvPr/>
              </p14:nvContentPartPr>
              <p14:xfrm>
                <a:off x="3254061" y="1998819"/>
                <a:ext cx="360" cy="360"/>
              </p14:xfrm>
            </p:contentPart>
          </mc:Choice>
          <mc:Fallback>
            <p:pic>
              <p:nvPicPr>
                <p:cNvPr id="147" name="Γραφή 146">
                  <a:extLst>
                    <a:ext uri="{FF2B5EF4-FFF2-40B4-BE49-F238E27FC236}">
                      <a16:creationId xmlns:a16="http://schemas.microsoft.com/office/drawing/2014/main" id="{2A8C20A4-6D68-5752-6939-9CB2016CFBB8}"/>
                    </a:ext>
                  </a:extLst>
                </p:cNvPr>
                <p:cNvPicPr/>
                <p:nvPr/>
              </p:nvPicPr>
              <p:blipFill>
                <a:blip r:embed="rId127"/>
                <a:stretch>
                  <a:fillRect/>
                </a:stretch>
              </p:blipFill>
              <p:spPr>
                <a:xfrm>
                  <a:off x="3191421" y="1936179"/>
                  <a:ext cx="126000" cy="12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149" name="Γραφή 148">
                <a:extLst>
                  <a:ext uri="{FF2B5EF4-FFF2-40B4-BE49-F238E27FC236}">
                    <a16:creationId xmlns:a16="http://schemas.microsoft.com/office/drawing/2014/main" id="{05C399AB-2D3F-37C3-5FFF-CA8FAA4DB395}"/>
                  </a:ext>
                </a:extLst>
              </p14:cNvPr>
              <p14:cNvContentPartPr/>
              <p14:nvPr/>
            </p14:nvContentPartPr>
            <p14:xfrm>
              <a:off x="4319661" y="4025259"/>
              <a:ext cx="2847600" cy="2513160"/>
            </p14:xfrm>
          </p:contentPart>
        </mc:Choice>
        <mc:Fallback>
          <p:pic>
            <p:nvPicPr>
              <p:cNvPr id="149" name="Γραφή 148">
                <a:extLst>
                  <a:ext uri="{FF2B5EF4-FFF2-40B4-BE49-F238E27FC236}">
                    <a16:creationId xmlns:a16="http://schemas.microsoft.com/office/drawing/2014/main" id="{05C399AB-2D3F-37C3-5FFF-CA8FAA4DB395}"/>
                  </a:ext>
                </a:extLst>
              </p:cNvPr>
              <p:cNvPicPr/>
              <p:nvPr/>
            </p:nvPicPr>
            <p:blipFill>
              <a:blip r:embed="rId129"/>
              <a:stretch>
                <a:fillRect/>
              </a:stretch>
            </p:blipFill>
            <p:spPr>
              <a:xfrm>
                <a:off x="4257021" y="3962259"/>
                <a:ext cx="2973240" cy="263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150" name="Γραφή 149">
                <a:extLst>
                  <a:ext uri="{FF2B5EF4-FFF2-40B4-BE49-F238E27FC236}">
                    <a16:creationId xmlns:a16="http://schemas.microsoft.com/office/drawing/2014/main" id="{7117EECB-05C5-940B-46E9-DF304C338947}"/>
                  </a:ext>
                </a:extLst>
              </p14:cNvPr>
              <p14:cNvContentPartPr/>
              <p14:nvPr/>
            </p14:nvContentPartPr>
            <p14:xfrm>
              <a:off x="7960341" y="3334779"/>
              <a:ext cx="3960" cy="360"/>
            </p14:xfrm>
          </p:contentPart>
        </mc:Choice>
        <mc:Fallback>
          <p:pic>
            <p:nvPicPr>
              <p:cNvPr id="150" name="Γραφή 149">
                <a:extLst>
                  <a:ext uri="{FF2B5EF4-FFF2-40B4-BE49-F238E27FC236}">
                    <a16:creationId xmlns:a16="http://schemas.microsoft.com/office/drawing/2014/main" id="{7117EECB-05C5-940B-46E9-DF304C338947}"/>
                  </a:ext>
                </a:extLst>
              </p:cNvPr>
              <p:cNvPicPr/>
              <p:nvPr/>
            </p:nvPicPr>
            <p:blipFill>
              <a:blip r:embed="rId131"/>
              <a:stretch>
                <a:fillRect/>
              </a:stretch>
            </p:blipFill>
            <p:spPr>
              <a:xfrm>
                <a:off x="7897341" y="3271779"/>
                <a:ext cx="1296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152" name="Γραφή 151">
                <a:extLst>
                  <a:ext uri="{FF2B5EF4-FFF2-40B4-BE49-F238E27FC236}">
                    <a16:creationId xmlns:a16="http://schemas.microsoft.com/office/drawing/2014/main" id="{6396EF09-48D0-AE0A-333F-91134CD7EECD}"/>
                  </a:ext>
                </a:extLst>
              </p14:cNvPr>
              <p14:cNvContentPartPr/>
              <p14:nvPr/>
            </p14:nvContentPartPr>
            <p14:xfrm>
              <a:off x="7932981" y="2153619"/>
              <a:ext cx="72720" cy="822960"/>
            </p14:xfrm>
          </p:contentPart>
        </mc:Choice>
        <mc:Fallback>
          <p:pic>
            <p:nvPicPr>
              <p:cNvPr id="152" name="Γραφή 151">
                <a:extLst>
                  <a:ext uri="{FF2B5EF4-FFF2-40B4-BE49-F238E27FC236}">
                    <a16:creationId xmlns:a16="http://schemas.microsoft.com/office/drawing/2014/main" id="{6396EF09-48D0-AE0A-333F-91134CD7EECD}"/>
                  </a:ext>
                </a:extLst>
              </p:cNvPr>
              <p:cNvPicPr/>
              <p:nvPr/>
            </p:nvPicPr>
            <p:blipFill>
              <a:blip r:embed="rId133"/>
              <a:stretch>
                <a:fillRect/>
              </a:stretch>
            </p:blipFill>
            <p:spPr>
              <a:xfrm>
                <a:off x="7870341" y="2090619"/>
                <a:ext cx="198360" cy="948600"/>
              </a:xfrm>
              <a:prstGeom prst="rect">
                <a:avLst/>
              </a:prstGeom>
            </p:spPr>
          </p:pic>
        </mc:Fallback>
      </mc:AlternateContent>
      <p:grpSp>
        <p:nvGrpSpPr>
          <p:cNvPr id="155" name="Ομάδα 154">
            <a:extLst>
              <a:ext uri="{FF2B5EF4-FFF2-40B4-BE49-F238E27FC236}">
                <a16:creationId xmlns:a16="http://schemas.microsoft.com/office/drawing/2014/main" id="{B9DD0788-DED4-B3F9-4114-05A97EA3F109}"/>
              </a:ext>
            </a:extLst>
          </p:cNvPr>
          <p:cNvGrpSpPr/>
          <p:nvPr/>
        </p:nvGrpSpPr>
        <p:grpSpPr>
          <a:xfrm>
            <a:off x="4230741" y="2187819"/>
            <a:ext cx="55080" cy="1186920"/>
            <a:chOff x="4230741" y="2187819"/>
            <a:chExt cx="55080" cy="1186920"/>
          </a:xfrm>
        </p:grpSpPr>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153" name="Γραφή 152">
                  <a:extLst>
                    <a:ext uri="{FF2B5EF4-FFF2-40B4-BE49-F238E27FC236}">
                      <a16:creationId xmlns:a16="http://schemas.microsoft.com/office/drawing/2014/main" id="{209DAAD0-DC89-23D8-59D8-4BABE9637BEF}"/>
                    </a:ext>
                  </a:extLst>
                </p14:cNvPr>
                <p14:cNvContentPartPr/>
                <p14:nvPr/>
              </p14:nvContentPartPr>
              <p14:xfrm>
                <a:off x="4258101" y="3370779"/>
                <a:ext cx="360" cy="3960"/>
              </p14:xfrm>
            </p:contentPart>
          </mc:Choice>
          <mc:Fallback>
            <p:pic>
              <p:nvPicPr>
                <p:cNvPr id="153" name="Γραφή 152">
                  <a:extLst>
                    <a:ext uri="{FF2B5EF4-FFF2-40B4-BE49-F238E27FC236}">
                      <a16:creationId xmlns:a16="http://schemas.microsoft.com/office/drawing/2014/main" id="{209DAAD0-DC89-23D8-59D8-4BABE9637BEF}"/>
                    </a:ext>
                  </a:extLst>
                </p:cNvPr>
                <p:cNvPicPr/>
                <p:nvPr/>
              </p:nvPicPr>
              <p:blipFill>
                <a:blip r:embed="rId135"/>
                <a:stretch>
                  <a:fillRect/>
                </a:stretch>
              </p:blipFill>
              <p:spPr>
                <a:xfrm>
                  <a:off x="4195461" y="3307779"/>
                  <a:ext cx="1260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154" name="Γραφή 153">
                  <a:extLst>
                    <a:ext uri="{FF2B5EF4-FFF2-40B4-BE49-F238E27FC236}">
                      <a16:creationId xmlns:a16="http://schemas.microsoft.com/office/drawing/2014/main" id="{6B9F55E3-AEC9-BAC3-4807-C9BA3C6703C5}"/>
                    </a:ext>
                  </a:extLst>
                </p14:cNvPr>
                <p14:cNvContentPartPr/>
                <p14:nvPr/>
              </p14:nvContentPartPr>
              <p14:xfrm>
                <a:off x="4230741" y="2187819"/>
                <a:ext cx="55080" cy="968400"/>
              </p14:xfrm>
            </p:contentPart>
          </mc:Choice>
          <mc:Fallback>
            <p:pic>
              <p:nvPicPr>
                <p:cNvPr id="154" name="Γραφή 153">
                  <a:extLst>
                    <a:ext uri="{FF2B5EF4-FFF2-40B4-BE49-F238E27FC236}">
                      <a16:creationId xmlns:a16="http://schemas.microsoft.com/office/drawing/2014/main" id="{6B9F55E3-AEC9-BAC3-4807-C9BA3C6703C5}"/>
                    </a:ext>
                  </a:extLst>
                </p:cNvPr>
                <p:cNvPicPr/>
                <p:nvPr/>
              </p:nvPicPr>
              <p:blipFill>
                <a:blip r:embed="rId137"/>
                <a:stretch>
                  <a:fillRect/>
                </a:stretch>
              </p:blipFill>
              <p:spPr>
                <a:xfrm>
                  <a:off x="4168101" y="2124819"/>
                  <a:ext cx="180720" cy="10940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166" name="Γραφή 165">
                <a:extLst>
                  <a:ext uri="{FF2B5EF4-FFF2-40B4-BE49-F238E27FC236}">
                    <a16:creationId xmlns:a16="http://schemas.microsoft.com/office/drawing/2014/main" id="{B1DF7607-17E1-539D-A764-FA6DD9FB6677}"/>
                  </a:ext>
                </a:extLst>
              </p14:cNvPr>
              <p14:cNvContentPartPr/>
              <p14:nvPr/>
            </p14:nvContentPartPr>
            <p14:xfrm>
              <a:off x="977061" y="896499"/>
              <a:ext cx="360" cy="360"/>
            </p14:xfrm>
          </p:contentPart>
        </mc:Choice>
        <mc:Fallback>
          <p:pic>
            <p:nvPicPr>
              <p:cNvPr id="166" name="Γραφή 165">
                <a:extLst>
                  <a:ext uri="{FF2B5EF4-FFF2-40B4-BE49-F238E27FC236}">
                    <a16:creationId xmlns:a16="http://schemas.microsoft.com/office/drawing/2014/main" id="{B1DF7607-17E1-539D-A764-FA6DD9FB6677}"/>
                  </a:ext>
                </a:extLst>
              </p:cNvPr>
              <p:cNvPicPr/>
              <p:nvPr/>
            </p:nvPicPr>
            <p:blipFill>
              <a:blip r:embed="rId139"/>
              <a:stretch>
                <a:fillRect/>
              </a:stretch>
            </p:blipFill>
            <p:spPr>
              <a:xfrm>
                <a:off x="972741" y="892179"/>
                <a:ext cx="9000" cy="9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0">
            <p14:nvContentPartPr>
              <p14:cNvPr id="170" name="Γραφή 169">
                <a:extLst>
                  <a:ext uri="{FF2B5EF4-FFF2-40B4-BE49-F238E27FC236}">
                    <a16:creationId xmlns:a16="http://schemas.microsoft.com/office/drawing/2014/main" id="{973F6417-56D6-16D5-D435-9D1A39928437}"/>
                  </a:ext>
                </a:extLst>
              </p14:cNvPr>
              <p14:cNvContentPartPr/>
              <p14:nvPr/>
            </p14:nvContentPartPr>
            <p14:xfrm>
              <a:off x="71859" y="5960619"/>
              <a:ext cx="12123000" cy="781560"/>
            </p14:xfrm>
          </p:contentPart>
        </mc:Choice>
        <mc:Fallback>
          <p:pic>
            <p:nvPicPr>
              <p:cNvPr id="170" name="Γραφή 169">
                <a:extLst>
                  <a:ext uri="{FF2B5EF4-FFF2-40B4-BE49-F238E27FC236}">
                    <a16:creationId xmlns:a16="http://schemas.microsoft.com/office/drawing/2014/main" id="{973F6417-56D6-16D5-D435-9D1A39928437}"/>
                  </a:ext>
                </a:extLst>
              </p:cNvPr>
              <p:cNvPicPr/>
              <p:nvPr/>
            </p:nvPicPr>
            <p:blipFill>
              <a:blip r:embed="rId141"/>
              <a:stretch>
                <a:fillRect/>
              </a:stretch>
            </p:blipFill>
            <p:spPr>
              <a:xfrm>
                <a:off x="67539" y="5956299"/>
                <a:ext cx="12131640" cy="790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2">
            <p14:nvContentPartPr>
              <p14:cNvPr id="178" name="Γραφή 177">
                <a:extLst>
                  <a:ext uri="{FF2B5EF4-FFF2-40B4-BE49-F238E27FC236}">
                    <a16:creationId xmlns:a16="http://schemas.microsoft.com/office/drawing/2014/main" id="{3231E0CE-43EA-FCD4-1CC4-99C6E7EDBD4A}"/>
                  </a:ext>
                </a:extLst>
              </p14:cNvPr>
              <p14:cNvContentPartPr/>
              <p14:nvPr/>
            </p14:nvContentPartPr>
            <p14:xfrm>
              <a:off x="-35979" y="364419"/>
              <a:ext cx="12185640" cy="741960"/>
            </p14:xfrm>
          </p:contentPart>
        </mc:Choice>
        <mc:Fallback>
          <p:pic>
            <p:nvPicPr>
              <p:cNvPr id="178" name="Γραφή 177">
                <a:extLst>
                  <a:ext uri="{FF2B5EF4-FFF2-40B4-BE49-F238E27FC236}">
                    <a16:creationId xmlns:a16="http://schemas.microsoft.com/office/drawing/2014/main" id="{3231E0CE-43EA-FCD4-1CC4-99C6E7EDBD4A}"/>
                  </a:ext>
                </a:extLst>
              </p:cNvPr>
              <p:cNvPicPr/>
              <p:nvPr/>
            </p:nvPicPr>
            <p:blipFill>
              <a:blip r:embed="rId143"/>
              <a:stretch>
                <a:fillRect/>
              </a:stretch>
            </p:blipFill>
            <p:spPr>
              <a:xfrm>
                <a:off x="-40299" y="360099"/>
                <a:ext cx="12194280" cy="750600"/>
              </a:xfrm>
              <a:prstGeom prst="rect">
                <a:avLst/>
              </a:prstGeom>
            </p:spPr>
          </p:pic>
        </mc:Fallback>
      </mc:AlternateContent>
    </p:spTree>
    <p:extLst>
      <p:ext uri="{BB962C8B-B14F-4D97-AF65-F5344CB8AC3E}">
        <p14:creationId xmlns:p14="http://schemas.microsoft.com/office/powerpoint/2010/main" val="23296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C23A7D-DDB3-C719-D287-126A6F84B38B}"/>
              </a:ext>
            </a:extLst>
          </p:cNvPr>
          <p:cNvSpPr>
            <a:spLocks noGrp="1"/>
          </p:cNvSpPr>
          <p:nvPr>
            <p:ph type="title"/>
          </p:nvPr>
        </p:nvSpPr>
        <p:spPr>
          <a:xfrm>
            <a:off x="8549640" y="685800"/>
            <a:ext cx="3200400" cy="766482"/>
          </a:xfrm>
        </p:spPr>
        <p:txBody>
          <a:bodyPr>
            <a:normAutofit/>
          </a:bodyPr>
          <a:lstStyle/>
          <a:p>
            <a:pPr algn="ctr"/>
            <a:r>
              <a:rPr lang="el-GR" sz="2400" dirty="0" err="1"/>
              <a:t>Αρχεσ</a:t>
            </a:r>
            <a:r>
              <a:rPr lang="el-GR" sz="2400" dirty="0"/>
              <a:t> της </a:t>
            </a:r>
            <a:r>
              <a:rPr lang="el-GR" sz="2400" dirty="0" err="1"/>
              <a:t>ζωησ</a:t>
            </a:r>
            <a:r>
              <a:rPr lang="el-GR" sz="2400" dirty="0"/>
              <a:t> του</a:t>
            </a:r>
          </a:p>
        </p:txBody>
      </p:sp>
      <p:sp>
        <p:nvSpPr>
          <p:cNvPr id="4" name="Θέση κειμένου 3">
            <a:extLst>
              <a:ext uri="{FF2B5EF4-FFF2-40B4-BE49-F238E27FC236}">
                <a16:creationId xmlns:a16="http://schemas.microsoft.com/office/drawing/2014/main" id="{6364F08A-EE99-6121-8EDB-6DFD6078FF1D}"/>
              </a:ext>
            </a:extLst>
          </p:cNvPr>
          <p:cNvSpPr>
            <a:spLocks noGrp="1"/>
          </p:cNvSpPr>
          <p:nvPr>
            <p:ph type="body" sz="half" idx="2"/>
          </p:nvPr>
        </p:nvSpPr>
        <p:spPr>
          <a:xfrm>
            <a:off x="8549640" y="1532965"/>
            <a:ext cx="3200400" cy="5172635"/>
          </a:xfrm>
        </p:spPr>
        <p:txBody>
          <a:bodyPr/>
          <a:lstStyle/>
          <a:p>
            <a:r>
              <a:rPr lang="el-GR" b="0" i="0" dirty="0">
                <a:solidFill>
                  <a:srgbClr val="202122"/>
                </a:solidFill>
                <a:effectLst/>
                <a:latin typeface="Arial" panose="020B0604020202020204" pitchFamily="34" charset="0"/>
              </a:rPr>
              <a:t> </a:t>
            </a:r>
            <a:r>
              <a:rPr lang="el-GR" sz="1600" i="0" dirty="0">
                <a:solidFill>
                  <a:srgbClr val="202122"/>
                </a:solidFill>
                <a:effectLst/>
                <a:latin typeface="Arial" panose="020B0604020202020204" pitchFamily="34" charset="0"/>
              </a:rPr>
              <a:t>Μιχαήλ Άγγελος γεννήθηκε στις 6 Μαρτίου 1475 στο </a:t>
            </a:r>
            <a:r>
              <a:rPr lang="el-GR" sz="1600" i="0" dirty="0" err="1">
                <a:solidFill>
                  <a:srgbClr val="202122"/>
                </a:solidFill>
                <a:effectLst/>
                <a:latin typeface="Arial" panose="020B0604020202020204" pitchFamily="34" charset="0"/>
              </a:rPr>
              <a:t>Καπρέζε</a:t>
            </a:r>
            <a:r>
              <a:rPr lang="el-GR" sz="1600" i="0" dirty="0">
                <a:solidFill>
                  <a:srgbClr val="202122"/>
                </a:solidFill>
                <a:effectLst/>
                <a:latin typeface="Arial" panose="020B0604020202020204" pitchFamily="34" charset="0"/>
              </a:rPr>
              <a:t> της Ιταλίας, μια κωμόπολη 60 </a:t>
            </a:r>
            <a:r>
              <a:rPr lang="el-GR" sz="1600" i="0" dirty="0" err="1">
                <a:solidFill>
                  <a:srgbClr val="202122"/>
                </a:solidFill>
                <a:effectLst/>
                <a:latin typeface="Arial" panose="020B0604020202020204" pitchFamily="34" charset="0"/>
              </a:rPr>
              <a:t>χλμ</a:t>
            </a:r>
            <a:r>
              <a:rPr lang="el-GR" sz="1600" i="0" dirty="0">
                <a:solidFill>
                  <a:srgbClr val="202122"/>
                </a:solidFill>
                <a:effectLst/>
                <a:latin typeface="Arial" panose="020B0604020202020204" pitchFamily="34" charset="0"/>
              </a:rPr>
              <a:t> μακριά από τη Φλωρεντία και που σήμερα, προς τιμήν του, λέγεται </a:t>
            </a:r>
            <a:r>
              <a:rPr lang="el-GR" sz="1600" i="0" dirty="0" err="1">
                <a:solidFill>
                  <a:srgbClr val="202122"/>
                </a:solidFill>
                <a:effectLst/>
                <a:latin typeface="Arial" panose="020B0604020202020204" pitchFamily="34" charset="0"/>
              </a:rPr>
              <a:t>Καπρέζε</a:t>
            </a:r>
            <a:r>
              <a:rPr lang="el-GR" sz="1600" i="0" dirty="0">
                <a:solidFill>
                  <a:srgbClr val="202122"/>
                </a:solidFill>
                <a:effectLst/>
                <a:latin typeface="Arial" panose="020B0604020202020204" pitchFamily="34" charset="0"/>
              </a:rPr>
              <a:t> </a:t>
            </a:r>
            <a:r>
              <a:rPr lang="el-GR" sz="1600" i="0" dirty="0" err="1">
                <a:solidFill>
                  <a:srgbClr val="202122"/>
                </a:solidFill>
                <a:effectLst/>
                <a:latin typeface="Arial" panose="020B0604020202020204" pitchFamily="34" charset="0"/>
              </a:rPr>
              <a:t>Μικελάντζελο</a:t>
            </a:r>
            <a:r>
              <a:rPr lang="el-GR" sz="1600" i="0" dirty="0">
                <a:solidFill>
                  <a:srgbClr val="202122"/>
                </a:solidFill>
                <a:effectLst/>
                <a:latin typeface="Arial" panose="020B0604020202020204" pitchFamily="34" charset="0"/>
              </a:rPr>
              <a:t>. Ήταν γιος του </a:t>
            </a:r>
            <a:r>
              <a:rPr lang="el-GR" sz="1600" i="0" dirty="0" err="1">
                <a:solidFill>
                  <a:srgbClr val="202122"/>
                </a:solidFill>
                <a:effectLst/>
                <a:latin typeface="Arial" panose="020B0604020202020204" pitchFamily="34" charset="0"/>
              </a:rPr>
              <a:t>Λουντοβίκο</a:t>
            </a:r>
            <a:r>
              <a:rPr lang="el-GR" sz="1600" i="0" dirty="0">
                <a:solidFill>
                  <a:srgbClr val="202122"/>
                </a:solidFill>
                <a:effectLst/>
                <a:latin typeface="Arial" panose="020B0604020202020204" pitchFamily="34" charset="0"/>
              </a:rPr>
              <a:t> ντι </a:t>
            </a:r>
            <a:r>
              <a:rPr lang="el-GR" sz="1600" i="0" dirty="0" err="1">
                <a:solidFill>
                  <a:srgbClr val="202122"/>
                </a:solidFill>
                <a:effectLst/>
                <a:latin typeface="Arial" panose="020B0604020202020204" pitchFamily="34" charset="0"/>
              </a:rPr>
              <a:t>Μπουοναρότι</a:t>
            </a:r>
            <a:r>
              <a:rPr lang="el-GR" sz="1600" i="0" dirty="0">
                <a:solidFill>
                  <a:srgbClr val="202122"/>
                </a:solidFill>
                <a:effectLst/>
                <a:latin typeface="Arial" panose="020B0604020202020204" pitchFamily="34" charset="0"/>
              </a:rPr>
              <a:t> ντι </a:t>
            </a:r>
            <a:r>
              <a:rPr lang="el-GR" sz="1600" i="0" dirty="0" err="1">
                <a:solidFill>
                  <a:srgbClr val="202122"/>
                </a:solidFill>
                <a:effectLst/>
                <a:latin typeface="Arial" panose="020B0604020202020204" pitchFamily="34" charset="0"/>
              </a:rPr>
              <a:t>Σιμόνι</a:t>
            </a:r>
            <a:r>
              <a:rPr lang="el-GR" sz="1600" i="0" dirty="0">
                <a:solidFill>
                  <a:srgbClr val="202122"/>
                </a:solidFill>
                <a:effectLst/>
                <a:latin typeface="Arial" panose="020B0604020202020204" pitchFamily="34" charset="0"/>
              </a:rPr>
              <a:t> και της </a:t>
            </a:r>
            <a:r>
              <a:rPr lang="el-GR" sz="1600" i="0" dirty="0" err="1">
                <a:solidFill>
                  <a:srgbClr val="202122"/>
                </a:solidFill>
                <a:effectLst/>
                <a:latin typeface="Arial" panose="020B0604020202020204" pitchFamily="34" charset="0"/>
              </a:rPr>
              <a:t>Φραντσέσκα</a:t>
            </a:r>
            <a:r>
              <a:rPr lang="el-GR" sz="1600" i="0" dirty="0">
                <a:solidFill>
                  <a:srgbClr val="202122"/>
                </a:solidFill>
                <a:effectLst/>
                <a:latin typeface="Arial" panose="020B0604020202020204" pitchFamily="34" charset="0"/>
              </a:rPr>
              <a:t> ντι </a:t>
            </a:r>
            <a:r>
              <a:rPr lang="el-GR" sz="1600" i="0" dirty="0" err="1">
                <a:solidFill>
                  <a:srgbClr val="202122"/>
                </a:solidFill>
                <a:effectLst/>
                <a:latin typeface="Arial" panose="020B0604020202020204" pitchFamily="34" charset="0"/>
              </a:rPr>
              <a:t>Νέρι</a:t>
            </a:r>
            <a:r>
              <a:rPr lang="el-GR" sz="1600" i="0" dirty="0">
                <a:solidFill>
                  <a:srgbClr val="202122"/>
                </a:solidFill>
                <a:effectLst/>
                <a:latin typeface="Arial" panose="020B0604020202020204" pitchFamily="34" charset="0"/>
              </a:rPr>
              <a:t> ντελ </a:t>
            </a:r>
            <a:r>
              <a:rPr lang="el-GR" sz="1600" i="0" dirty="0" err="1">
                <a:solidFill>
                  <a:srgbClr val="202122"/>
                </a:solidFill>
                <a:effectLst/>
                <a:latin typeface="Arial" panose="020B0604020202020204" pitchFamily="34" charset="0"/>
              </a:rPr>
              <a:t>Μινιάτο</a:t>
            </a:r>
            <a:r>
              <a:rPr lang="el-GR" sz="1600" i="0" dirty="0">
                <a:solidFill>
                  <a:srgbClr val="202122"/>
                </a:solidFill>
                <a:effectLst/>
                <a:latin typeface="Arial" panose="020B0604020202020204" pitchFamily="34" charset="0"/>
              </a:rPr>
              <a:t> ντι Σιένα. Η οικογένεια </a:t>
            </a:r>
            <a:r>
              <a:rPr lang="el-GR" sz="1600" i="0" dirty="0" err="1">
                <a:solidFill>
                  <a:srgbClr val="202122"/>
                </a:solidFill>
                <a:effectLst/>
                <a:latin typeface="Arial" panose="020B0604020202020204" pitchFamily="34" charset="0"/>
              </a:rPr>
              <a:t>Μπουοναρότι</a:t>
            </a:r>
            <a:r>
              <a:rPr lang="el-GR" sz="1600" i="0" dirty="0">
                <a:solidFill>
                  <a:srgbClr val="202122"/>
                </a:solidFill>
                <a:effectLst/>
                <a:latin typeface="Arial" panose="020B0604020202020204" pitchFamily="34" charset="0"/>
              </a:rPr>
              <a:t> είχε καταγωγή από παλαιά Φλωρεντινή οικογένεια και μέλη της είχαν στο παρελθόν καταλάβει σημαντικά αξιώματα. Ο Μιχαήλ Άγγελος είχε άλλα τέσσερα αδέλφια ενώ κατά την γέννα του τελευταίου, το 1481, η μητέρα του πέθανε. </a:t>
            </a:r>
            <a:endParaRPr lang="el-GR" sz="1600" dirty="0"/>
          </a:p>
        </p:txBody>
      </p:sp>
      <p:pic>
        <p:nvPicPr>
          <p:cNvPr id="4102" name="Picture 6" descr="MICHAELANGELO SELF PORTRAIT,1876 Steel Engraving: Art / Print / Poster ...">
            <a:extLst>
              <a:ext uri="{FF2B5EF4-FFF2-40B4-BE49-F238E27FC236}">
                <a16:creationId xmlns:a16="http://schemas.microsoft.com/office/drawing/2014/main" id="{727E071F-14DC-1030-1FBE-92D15D677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201" y="0"/>
            <a:ext cx="4605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8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504D5-4DA2-62C6-AA22-3E7AEC65293A}"/>
              </a:ext>
            </a:extLst>
          </p:cNvPr>
          <p:cNvSpPr>
            <a:spLocks noGrp="1"/>
          </p:cNvSpPr>
          <p:nvPr>
            <p:ph type="title"/>
          </p:nvPr>
        </p:nvSpPr>
        <p:spPr/>
        <p:txBody>
          <a:bodyPr/>
          <a:lstStyle/>
          <a:p>
            <a:r>
              <a:rPr lang="el-GR" dirty="0"/>
              <a:t>Τα Πιο </a:t>
            </a:r>
            <a:r>
              <a:rPr lang="el-GR" dirty="0" err="1"/>
              <a:t>Γνωστα</a:t>
            </a:r>
            <a:r>
              <a:rPr lang="el-GR" dirty="0"/>
              <a:t> του </a:t>
            </a:r>
            <a:r>
              <a:rPr lang="el-GR" dirty="0" err="1"/>
              <a:t>εργα</a:t>
            </a:r>
            <a:r>
              <a:rPr lang="el-GR" dirty="0"/>
              <a:t>, </a:t>
            </a:r>
            <a:r>
              <a:rPr lang="el-GR" dirty="0" err="1"/>
              <a:t>γλυπτα</a:t>
            </a:r>
            <a:r>
              <a:rPr lang="el-GR" dirty="0"/>
              <a:t> και </a:t>
            </a:r>
            <a:r>
              <a:rPr lang="el-GR" dirty="0" err="1"/>
              <a:t>πινακεσ</a:t>
            </a:r>
            <a:endParaRPr lang="el-GR" dirty="0"/>
          </a:p>
        </p:txBody>
      </p:sp>
    </p:spTree>
    <p:extLst>
      <p:ext uri="{BB962C8B-B14F-4D97-AF65-F5344CB8AC3E}">
        <p14:creationId xmlns:p14="http://schemas.microsoft.com/office/powerpoint/2010/main" val="305636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5F5A58-C5E6-00FA-205C-BF253D626BF1}"/>
              </a:ext>
            </a:extLst>
          </p:cNvPr>
          <p:cNvSpPr>
            <a:spLocks noGrp="1"/>
          </p:cNvSpPr>
          <p:nvPr>
            <p:ph type="title"/>
          </p:nvPr>
        </p:nvSpPr>
        <p:spPr>
          <a:xfrm>
            <a:off x="1695851" y="4778726"/>
            <a:ext cx="8800293" cy="1609344"/>
          </a:xfrm>
        </p:spPr>
        <p:txBody>
          <a:bodyPr>
            <a:noAutofit/>
          </a:bodyPr>
          <a:lstStyle/>
          <a:p>
            <a:r>
              <a:rPr lang="el-GR" sz="1600" cap="none" dirty="0">
                <a:solidFill>
                  <a:srgbClr val="202122"/>
                </a:solidFill>
                <a:latin typeface="Arial" panose="020B0604020202020204" pitchFamily="34" charset="0"/>
              </a:rPr>
              <a:t>Στη ρώμη</a:t>
            </a:r>
            <a:r>
              <a:rPr lang="el-GR" sz="1600" b="0" i="0" cap="none" dirty="0">
                <a:solidFill>
                  <a:srgbClr val="202122"/>
                </a:solidFill>
                <a:effectLst/>
                <a:latin typeface="Arial" panose="020B0604020202020204" pitchFamily="34" charset="0"/>
              </a:rPr>
              <a:t>, ο </a:t>
            </a:r>
            <a:r>
              <a:rPr lang="el-GR" sz="1600" cap="none" dirty="0" err="1">
                <a:solidFill>
                  <a:srgbClr val="202122"/>
                </a:solidFill>
                <a:effectLst>
                  <a:outerShdw blurRad="38100" dist="38100" dir="2700000" algn="tl">
                    <a:srgbClr val="000000">
                      <a:alpha val="43137"/>
                    </a:srgbClr>
                  </a:outerShdw>
                </a:effectLst>
                <a:latin typeface="Arial" panose="020B0604020202020204" pitchFamily="34" charset="0"/>
              </a:rPr>
              <a:t>Μ</a:t>
            </a:r>
            <a:r>
              <a:rPr lang="el-GR" sz="1600" b="0" i="0" cap="none" dirty="0" err="1">
                <a:solidFill>
                  <a:srgbClr val="202122"/>
                </a:solidFill>
                <a:effectLst>
                  <a:outerShdw blurRad="38100" dist="38100" dir="2700000" algn="tl">
                    <a:srgbClr val="000000">
                      <a:alpha val="43137"/>
                    </a:srgbClr>
                  </a:outerShdw>
                </a:effectLst>
                <a:latin typeface="Arial" panose="020B0604020202020204" pitchFamily="34" charset="0"/>
              </a:rPr>
              <a:t>ικελάντζελο</a:t>
            </a:r>
            <a:r>
              <a:rPr lang="el-GR" sz="1600" b="0" i="0" cap="none" dirty="0">
                <a:solidFill>
                  <a:srgbClr val="202122"/>
                </a:solidFill>
                <a:effectLst>
                  <a:outerShdw blurRad="38100" dist="38100" dir="2700000" algn="tl">
                    <a:srgbClr val="000000">
                      <a:alpha val="43137"/>
                    </a:srgbClr>
                  </a:outerShdw>
                </a:effectLst>
                <a:latin typeface="Arial" panose="020B0604020202020204" pitchFamily="34" charset="0"/>
              </a:rPr>
              <a:t> </a:t>
            </a:r>
            <a:r>
              <a:rPr lang="el-GR" sz="1600" b="0" i="0" cap="none" dirty="0">
                <a:solidFill>
                  <a:srgbClr val="202122"/>
                </a:solidFill>
                <a:effectLst/>
                <a:latin typeface="Arial" panose="020B0604020202020204" pitchFamily="34" charset="0"/>
              </a:rPr>
              <a:t>φιλοτέχνησε ένα </a:t>
            </a:r>
            <a:r>
              <a:rPr lang="el-GR" sz="1600" b="0" i="1" cap="none" dirty="0" err="1">
                <a:solidFill>
                  <a:srgbClr val="202122"/>
                </a:solidFill>
                <a:effectLst/>
                <a:latin typeface="Arial" panose="020B0604020202020204" pitchFamily="34" charset="0"/>
              </a:rPr>
              <a:t>βάκχο</a:t>
            </a:r>
            <a:r>
              <a:rPr lang="el-GR" sz="1600" b="0" i="0" cap="none" dirty="0">
                <a:solidFill>
                  <a:srgbClr val="202122"/>
                </a:solidFill>
                <a:effectLst/>
                <a:latin typeface="Arial" panose="020B0604020202020204" pitchFamily="34" charset="0"/>
              </a:rPr>
              <a:t> μετά από παραγγελία του </a:t>
            </a:r>
            <a:r>
              <a:rPr lang="el-GR" sz="1600" b="0" i="0" cap="none" dirty="0" err="1">
                <a:solidFill>
                  <a:srgbClr val="202122"/>
                </a:solidFill>
                <a:effectLst/>
                <a:latin typeface="Arial" panose="020B0604020202020204" pitchFamily="34" charset="0"/>
              </a:rPr>
              <a:t>Ριάριο</a:t>
            </a:r>
            <a:r>
              <a:rPr lang="el-GR" sz="1600" b="0" i="0" cap="none" dirty="0">
                <a:solidFill>
                  <a:srgbClr val="202122"/>
                </a:solidFill>
                <a:effectLst/>
                <a:latin typeface="Arial" panose="020B0604020202020204" pitchFamily="34" charset="0"/>
              </a:rPr>
              <a:t>, ενώ αργότερα ανέλαβε την δημιουργία της </a:t>
            </a:r>
            <a:r>
              <a:rPr lang="el-GR" sz="1600" i="1" cap="none" dirty="0">
                <a:solidFill>
                  <a:srgbClr val="202122"/>
                </a:solidFill>
                <a:effectLst>
                  <a:outerShdw blurRad="38100" dist="38100" dir="2700000" algn="tl">
                    <a:srgbClr val="000000">
                      <a:alpha val="43137"/>
                    </a:srgbClr>
                  </a:outerShdw>
                </a:effectLst>
                <a:latin typeface="Arial" panose="020B0604020202020204" pitchFamily="34" charset="0"/>
              </a:rPr>
              <a:t>Π</a:t>
            </a:r>
            <a:r>
              <a:rPr lang="el-GR" sz="1600" b="0" i="1" cap="none" dirty="0">
                <a:solidFill>
                  <a:srgbClr val="202122"/>
                </a:solidFill>
                <a:effectLst>
                  <a:outerShdw blurRad="38100" dist="38100" dir="2700000" algn="tl">
                    <a:srgbClr val="000000">
                      <a:alpha val="43137"/>
                    </a:srgbClr>
                  </a:outerShdw>
                </a:effectLst>
                <a:latin typeface="Arial" panose="020B0604020202020204" pitchFamily="34" charset="0"/>
              </a:rPr>
              <a:t>ιετά</a:t>
            </a:r>
            <a:r>
              <a:rPr lang="el-GR" sz="1600" b="0" i="0" cap="none" dirty="0">
                <a:solidFill>
                  <a:srgbClr val="202122"/>
                </a:solidFill>
                <a:effectLst>
                  <a:outerShdw blurRad="38100" dist="38100" dir="2700000" algn="tl">
                    <a:srgbClr val="000000">
                      <a:alpha val="43137"/>
                    </a:srgbClr>
                  </a:outerShdw>
                </a:effectLst>
                <a:latin typeface="Arial" panose="020B0604020202020204" pitchFamily="34" charset="0"/>
              </a:rPr>
              <a:t> (</a:t>
            </a:r>
            <a:r>
              <a:rPr lang="el-GR" sz="1600" b="0" i="1" cap="none" dirty="0">
                <a:solidFill>
                  <a:srgbClr val="202122"/>
                </a:solidFill>
                <a:effectLst>
                  <a:outerShdw blurRad="38100" dist="38100" dir="2700000" algn="tl">
                    <a:srgbClr val="000000">
                      <a:alpha val="43137"/>
                    </a:srgbClr>
                  </a:outerShdw>
                </a:effectLst>
                <a:latin typeface="Arial" panose="020B0604020202020204" pitchFamily="34" charset="0"/>
              </a:rPr>
              <a:t>αποκαθήλωση</a:t>
            </a:r>
            <a:r>
              <a:rPr lang="el-GR" sz="1600" b="0" i="0" cap="none" dirty="0">
                <a:solidFill>
                  <a:srgbClr val="202122"/>
                </a:solidFill>
                <a:effectLst>
                  <a:outerShdw blurRad="38100" dist="38100" dir="2700000" algn="tl">
                    <a:srgbClr val="000000">
                      <a:alpha val="43137"/>
                    </a:srgbClr>
                  </a:outerShdw>
                </a:effectLst>
                <a:latin typeface="Arial" panose="020B0604020202020204" pitchFamily="34" charset="0"/>
              </a:rPr>
              <a:t>) </a:t>
            </a:r>
            <a:r>
              <a:rPr lang="el-GR" sz="1600" b="0" i="0" cap="none" dirty="0">
                <a:solidFill>
                  <a:srgbClr val="202122"/>
                </a:solidFill>
                <a:effectLst/>
                <a:latin typeface="Arial" panose="020B0604020202020204" pitchFamily="34" charset="0"/>
              </a:rPr>
              <a:t>του </a:t>
            </a:r>
            <a:r>
              <a:rPr lang="el-GR" sz="1600" b="0" i="0" cap="none" dirty="0" err="1">
                <a:solidFill>
                  <a:srgbClr val="202122"/>
                </a:solidFill>
                <a:effectLst/>
                <a:latin typeface="Arial" panose="020B0604020202020204" pitchFamily="34" charset="0"/>
              </a:rPr>
              <a:t>βατικανού</a:t>
            </a:r>
            <a:r>
              <a:rPr lang="el-GR" sz="1600" b="0" i="0" cap="none" dirty="0">
                <a:solidFill>
                  <a:srgbClr val="202122"/>
                </a:solidFill>
                <a:effectLst/>
                <a:latin typeface="Arial" panose="020B0604020202020204" pitchFamily="34" charset="0"/>
              </a:rPr>
              <a:t>, στην βασιλική του Αγίου </a:t>
            </a:r>
            <a:r>
              <a:rPr lang="el-GR" sz="1600" cap="none" dirty="0">
                <a:solidFill>
                  <a:srgbClr val="202122"/>
                </a:solidFill>
                <a:latin typeface="Arial" panose="020B0604020202020204" pitchFamily="34" charset="0"/>
              </a:rPr>
              <a:t>Π</a:t>
            </a:r>
            <a:r>
              <a:rPr lang="el-GR" sz="1600" b="0" i="0" cap="none" dirty="0">
                <a:solidFill>
                  <a:srgbClr val="202122"/>
                </a:solidFill>
                <a:effectLst/>
                <a:latin typeface="Arial" panose="020B0604020202020204" pitchFamily="34" charset="0"/>
              </a:rPr>
              <a:t>έτρου, έργο που απεικονίζει την </a:t>
            </a:r>
            <a:r>
              <a:rPr lang="el-GR" sz="1600" b="1" i="0" cap="none" dirty="0">
                <a:solidFill>
                  <a:srgbClr val="202122"/>
                </a:solidFill>
                <a:effectLst/>
                <a:latin typeface="Arial" panose="020B0604020202020204" pitchFamily="34" charset="0"/>
              </a:rPr>
              <a:t>Παναγία</a:t>
            </a:r>
            <a:r>
              <a:rPr lang="el-GR" sz="1600" b="0" i="0" cap="none" dirty="0">
                <a:solidFill>
                  <a:srgbClr val="202122"/>
                </a:solidFill>
                <a:effectLst/>
                <a:latin typeface="Arial" panose="020B0604020202020204" pitchFamily="34" charset="0"/>
              </a:rPr>
              <a:t> να κρατά στα χέρια της το σώμα του </a:t>
            </a:r>
            <a:r>
              <a:rPr lang="el-GR" sz="1600" b="1" i="0" cap="none" dirty="0">
                <a:solidFill>
                  <a:srgbClr val="202122"/>
                </a:solidFill>
                <a:effectLst/>
                <a:latin typeface="Arial" panose="020B0604020202020204" pitchFamily="34" charset="0"/>
              </a:rPr>
              <a:t>Χριστού</a:t>
            </a:r>
            <a:r>
              <a:rPr lang="el-GR" sz="1600" b="0" i="0" cap="none" dirty="0">
                <a:solidFill>
                  <a:srgbClr val="202122"/>
                </a:solidFill>
                <a:effectLst/>
                <a:latin typeface="Arial" panose="020B0604020202020204" pitchFamily="34" charset="0"/>
              </a:rPr>
              <a:t> μετά τη </a:t>
            </a:r>
            <a:r>
              <a:rPr lang="el-GR" sz="1600" b="1" i="0" cap="none" dirty="0">
                <a:solidFill>
                  <a:srgbClr val="202122"/>
                </a:solidFill>
                <a:effectLst/>
                <a:latin typeface="Arial" panose="020B0604020202020204" pitchFamily="34" charset="0"/>
              </a:rPr>
              <a:t>σταύρωση</a:t>
            </a:r>
            <a:r>
              <a:rPr lang="el-GR" sz="1600" b="0" i="0" cap="none" dirty="0">
                <a:solidFill>
                  <a:srgbClr val="202122"/>
                </a:solidFill>
                <a:effectLst/>
                <a:latin typeface="Arial" panose="020B0604020202020204" pitchFamily="34" charset="0"/>
              </a:rPr>
              <a:t>. Η </a:t>
            </a:r>
            <a:r>
              <a:rPr lang="el-GR" sz="1600" b="0" i="1" cap="none" dirty="0">
                <a:solidFill>
                  <a:srgbClr val="202122"/>
                </a:solidFill>
                <a:effectLst>
                  <a:outerShdw blurRad="38100" dist="38100" dir="2700000" algn="tl">
                    <a:srgbClr val="000000">
                      <a:alpha val="43137"/>
                    </a:srgbClr>
                  </a:outerShdw>
                </a:effectLst>
                <a:latin typeface="Arial" panose="020B0604020202020204" pitchFamily="34" charset="0"/>
              </a:rPr>
              <a:t>Πιετά </a:t>
            </a:r>
            <a:r>
              <a:rPr lang="el-GR" sz="1600" b="0" i="0" cap="none" dirty="0">
                <a:solidFill>
                  <a:srgbClr val="202122"/>
                </a:solidFill>
                <a:effectLst/>
                <a:latin typeface="Arial" panose="020B0604020202020204" pitchFamily="34" charset="0"/>
              </a:rPr>
              <a:t>συνέβαλε καθοριστικά στην καταξίωσή του, ενώ αποτελεί και το μοναδικό έργο που φέρει την υπογραφή του </a:t>
            </a:r>
            <a:r>
              <a:rPr lang="el-GR" sz="1600" cap="none" dirty="0" err="1">
                <a:solidFill>
                  <a:srgbClr val="202122"/>
                </a:solidFill>
                <a:effectLst>
                  <a:outerShdw blurRad="38100" dist="38100" dir="2700000" algn="tl">
                    <a:srgbClr val="000000">
                      <a:alpha val="43137"/>
                    </a:srgbClr>
                  </a:outerShdw>
                </a:effectLst>
                <a:latin typeface="Arial" panose="020B0604020202020204" pitchFamily="34" charset="0"/>
              </a:rPr>
              <a:t>Μ</a:t>
            </a:r>
            <a:r>
              <a:rPr lang="el-GR" sz="1600" b="0" i="0" cap="none" dirty="0" err="1">
                <a:solidFill>
                  <a:srgbClr val="202122"/>
                </a:solidFill>
                <a:effectLst>
                  <a:outerShdw blurRad="38100" dist="38100" dir="2700000" algn="tl">
                    <a:srgbClr val="000000">
                      <a:alpha val="43137"/>
                    </a:srgbClr>
                  </a:outerShdw>
                </a:effectLst>
                <a:latin typeface="Arial" panose="020B0604020202020204" pitchFamily="34" charset="0"/>
              </a:rPr>
              <a:t>ικελάντζελο</a:t>
            </a:r>
            <a:r>
              <a:rPr lang="el-GR" sz="1600" b="0" i="0" cap="none" dirty="0">
                <a:solidFill>
                  <a:srgbClr val="202122"/>
                </a:solidFill>
                <a:effectLst/>
                <a:latin typeface="Arial" panose="020B0604020202020204" pitchFamily="34" charset="0"/>
              </a:rPr>
              <a:t>, ο οποίος φρόντισε να χαράξει τις λέξεις </a:t>
            </a:r>
            <a:r>
              <a:rPr lang="el-GR" sz="1600" b="1" i="1" cap="none" dirty="0">
                <a:solidFill>
                  <a:srgbClr val="202122"/>
                </a:solidFill>
                <a:effectLst>
                  <a:outerShdw blurRad="38100" dist="38100" dir="2700000" algn="tl">
                    <a:srgbClr val="000000">
                      <a:alpha val="43137"/>
                    </a:srgbClr>
                  </a:outerShdw>
                </a:effectLst>
                <a:latin typeface="Arial" panose="020B0604020202020204" pitchFamily="34" charset="0"/>
              </a:rPr>
              <a:t>MICHEL ANGELUS BONAROTUS FLORENT FACIBAT</a:t>
            </a:r>
            <a:r>
              <a:rPr lang="el-GR" sz="1600" b="0" i="0" cap="none" dirty="0">
                <a:solidFill>
                  <a:srgbClr val="202122"/>
                </a:solidFill>
                <a:effectLst/>
                <a:latin typeface="Arial" panose="020B0604020202020204" pitchFamily="34" charset="0"/>
              </a:rPr>
              <a:t>.</a:t>
            </a:r>
            <a:endParaRPr lang="el-GR" sz="1600" cap="none" dirty="0"/>
          </a:p>
        </p:txBody>
      </p:sp>
      <p:pic>
        <p:nvPicPr>
          <p:cNvPr id="5122" name="Picture 2">
            <a:extLst>
              <a:ext uri="{FF2B5EF4-FFF2-40B4-BE49-F238E27FC236}">
                <a16:creationId xmlns:a16="http://schemas.microsoft.com/office/drawing/2014/main" id="{3A6F05DD-06B1-E2BC-45A9-B2D8E82DEE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07396" y="469930"/>
            <a:ext cx="3977201" cy="389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1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6DF21-9589-84EC-34B3-46F95C725D39}"/>
              </a:ext>
            </a:extLst>
          </p:cNvPr>
          <p:cNvSpPr>
            <a:spLocks noGrp="1"/>
          </p:cNvSpPr>
          <p:nvPr>
            <p:ph type="title"/>
          </p:nvPr>
        </p:nvSpPr>
        <p:spPr>
          <a:xfrm>
            <a:off x="1326776" y="4847038"/>
            <a:ext cx="9538447" cy="1609344"/>
          </a:xfrm>
        </p:spPr>
        <p:txBody>
          <a:bodyPr>
            <a:noAutofit/>
          </a:bodyPr>
          <a:lstStyle/>
          <a:p>
            <a:r>
              <a:rPr lang="el-GR" sz="1600" b="0" i="0" cap="none" dirty="0">
                <a:solidFill>
                  <a:srgbClr val="202122"/>
                </a:solidFill>
                <a:effectLst/>
                <a:latin typeface="Arial" panose="020B0604020202020204" pitchFamily="34" charset="0"/>
              </a:rPr>
              <a:t>Χάρη στη φήμη που είχε αποκτήσει στη Ρώμη, ανέλαβε αρκετές παραγγελίες έργων. Μεταξύ αυτών ξεχωρίζει η ανάθεση του </a:t>
            </a:r>
            <a:r>
              <a:rPr lang="el-GR" sz="1600" b="1" i="0" cap="none" dirty="0">
                <a:solidFill>
                  <a:srgbClr val="202122"/>
                </a:solidFill>
                <a:effectLst/>
                <a:latin typeface="Arial" panose="020B0604020202020204" pitchFamily="34" charset="0"/>
              </a:rPr>
              <a:t>Δαβίδ</a:t>
            </a:r>
            <a:r>
              <a:rPr lang="el-GR" sz="1600" b="0" i="0" cap="none" dirty="0">
                <a:solidFill>
                  <a:srgbClr val="202122"/>
                </a:solidFill>
                <a:effectLst/>
                <a:latin typeface="Arial" panose="020B0604020202020204" pitchFamily="34" charset="0"/>
              </a:rPr>
              <a:t>, για τον καθεδρικό ναό της </a:t>
            </a:r>
            <a:r>
              <a:rPr lang="el-GR" sz="1600" cap="none" dirty="0">
                <a:solidFill>
                  <a:srgbClr val="202122"/>
                </a:solidFill>
                <a:latin typeface="Arial" panose="020B0604020202020204" pitchFamily="34" charset="0"/>
              </a:rPr>
              <a:t>Φ</a:t>
            </a:r>
            <a:r>
              <a:rPr lang="el-GR" sz="1600" b="0" i="0" cap="none" dirty="0">
                <a:solidFill>
                  <a:srgbClr val="202122"/>
                </a:solidFill>
                <a:effectLst/>
                <a:latin typeface="Arial" panose="020B0604020202020204" pitchFamily="34" charset="0"/>
              </a:rPr>
              <a:t>λωρεντίας, ενός μαρμάρινου γλυπτού μεγάλων διαστάσεων. Το έργο ολοκληρώθηκε το 1504 προσδίδοντας μεγάλο κύρος στο </a:t>
            </a:r>
            <a:r>
              <a:rPr lang="el-GR" sz="1600" cap="none" dirty="0" err="1">
                <a:solidFill>
                  <a:srgbClr val="202122"/>
                </a:solidFill>
                <a:effectLst>
                  <a:outerShdw blurRad="38100" dist="38100" dir="2700000" algn="tl">
                    <a:srgbClr val="000000">
                      <a:alpha val="43137"/>
                    </a:srgbClr>
                  </a:outerShdw>
                </a:effectLst>
                <a:latin typeface="Arial" panose="020B0604020202020204" pitchFamily="34" charset="0"/>
              </a:rPr>
              <a:t>Μ</a:t>
            </a:r>
            <a:r>
              <a:rPr lang="el-GR" sz="1600" b="0" i="0" cap="none" dirty="0" err="1">
                <a:solidFill>
                  <a:srgbClr val="202122"/>
                </a:solidFill>
                <a:effectLst>
                  <a:outerShdw blurRad="38100" dist="38100" dir="2700000" algn="tl">
                    <a:srgbClr val="000000">
                      <a:alpha val="43137"/>
                    </a:srgbClr>
                  </a:outerShdw>
                </a:effectLst>
                <a:latin typeface="Arial" panose="020B0604020202020204" pitchFamily="34" charset="0"/>
              </a:rPr>
              <a:t>ικελάντζελο</a:t>
            </a:r>
            <a:r>
              <a:rPr lang="el-GR" sz="1600" b="0" i="0" cap="none" dirty="0">
                <a:solidFill>
                  <a:srgbClr val="202122"/>
                </a:solidFill>
                <a:effectLst>
                  <a:outerShdw blurRad="38100" dist="38100" dir="2700000" algn="tl">
                    <a:srgbClr val="000000">
                      <a:alpha val="43137"/>
                    </a:srgbClr>
                  </a:outerShdw>
                </a:effectLst>
                <a:latin typeface="Arial" panose="020B0604020202020204" pitchFamily="34" charset="0"/>
              </a:rPr>
              <a:t>.</a:t>
            </a:r>
            <a:r>
              <a:rPr lang="el-GR" sz="1600" b="0" i="0" cap="none" dirty="0">
                <a:solidFill>
                  <a:srgbClr val="202122"/>
                </a:solidFill>
                <a:effectLst/>
                <a:latin typeface="Arial" panose="020B0604020202020204" pitchFamily="34" charset="0"/>
              </a:rPr>
              <a:t> Αποτέλεσε παράλληλα σύμβολο της νέας φλωρεντινής δημοκρατίας, με αποτέλεσμα να τοποθετηθεί τελικά στην πιάτσα </a:t>
            </a:r>
            <a:r>
              <a:rPr lang="el-GR" sz="1600" b="1" cap="none" dirty="0" err="1">
                <a:solidFill>
                  <a:srgbClr val="202122"/>
                </a:solidFill>
                <a:latin typeface="Arial" panose="020B0604020202020204" pitchFamily="34" charset="0"/>
              </a:rPr>
              <a:t>Ν</a:t>
            </a:r>
            <a:r>
              <a:rPr lang="el-GR" sz="1600" b="1" i="0" cap="none" dirty="0" err="1">
                <a:solidFill>
                  <a:srgbClr val="202122"/>
                </a:solidFill>
                <a:effectLst/>
                <a:latin typeface="Arial" panose="020B0604020202020204" pitchFamily="34" charset="0"/>
              </a:rPr>
              <a:t>τέλλα</a:t>
            </a:r>
            <a:r>
              <a:rPr lang="el-GR" sz="1600" b="1" i="0" cap="none" dirty="0">
                <a:solidFill>
                  <a:srgbClr val="202122"/>
                </a:solidFill>
                <a:effectLst/>
                <a:latin typeface="Arial" panose="020B0604020202020204" pitchFamily="34" charset="0"/>
              </a:rPr>
              <a:t> </a:t>
            </a:r>
            <a:r>
              <a:rPr lang="el-GR" sz="1600" b="1" cap="none" dirty="0" err="1">
                <a:solidFill>
                  <a:srgbClr val="202122"/>
                </a:solidFill>
                <a:latin typeface="Arial" panose="020B0604020202020204" pitchFamily="34" charset="0"/>
              </a:rPr>
              <a:t>Σ</a:t>
            </a:r>
            <a:r>
              <a:rPr lang="el-GR" sz="1600" b="1" i="0" cap="none" dirty="0" err="1">
                <a:solidFill>
                  <a:srgbClr val="202122"/>
                </a:solidFill>
                <a:effectLst/>
                <a:latin typeface="Arial" panose="020B0604020202020204" pitchFamily="34" charset="0"/>
              </a:rPr>
              <a:t>ινιορία</a:t>
            </a:r>
            <a:r>
              <a:rPr lang="el-GR" sz="1600" b="1" i="0" cap="none" dirty="0">
                <a:solidFill>
                  <a:srgbClr val="202122"/>
                </a:solidFill>
                <a:effectLst/>
                <a:latin typeface="Arial" panose="020B0604020202020204" pitchFamily="34" charset="0"/>
              </a:rPr>
              <a:t> </a:t>
            </a:r>
            <a:r>
              <a:rPr lang="el-GR" sz="1600" b="0" i="0" cap="none" dirty="0">
                <a:solidFill>
                  <a:srgbClr val="202122"/>
                </a:solidFill>
                <a:effectLst/>
                <a:latin typeface="Arial" panose="020B0604020202020204" pitchFamily="34" charset="0"/>
              </a:rPr>
              <a:t>(</a:t>
            </a:r>
            <a:r>
              <a:rPr lang="el-GR" sz="1600" b="0" i="1" cap="none" dirty="0" err="1">
                <a:solidFill>
                  <a:srgbClr val="202122"/>
                </a:solidFill>
                <a:effectLst/>
                <a:latin typeface="Arial" panose="020B0604020202020204" pitchFamily="34" charset="0"/>
              </a:rPr>
              <a:t>plazza</a:t>
            </a:r>
            <a:r>
              <a:rPr lang="el-GR" sz="1600" b="0" i="1" cap="none" dirty="0">
                <a:solidFill>
                  <a:srgbClr val="202122"/>
                </a:solidFill>
                <a:effectLst/>
                <a:latin typeface="Arial" panose="020B0604020202020204" pitchFamily="34" charset="0"/>
              </a:rPr>
              <a:t> </a:t>
            </a:r>
            <a:r>
              <a:rPr lang="el-GR" sz="1600" b="0" i="1" cap="none" dirty="0" err="1">
                <a:solidFill>
                  <a:srgbClr val="202122"/>
                </a:solidFill>
                <a:effectLst/>
                <a:latin typeface="Arial" panose="020B0604020202020204" pitchFamily="34" charset="0"/>
              </a:rPr>
              <a:t>della</a:t>
            </a:r>
            <a:r>
              <a:rPr lang="el-GR" sz="1600" b="0" i="1" cap="none" dirty="0">
                <a:solidFill>
                  <a:srgbClr val="202122"/>
                </a:solidFill>
                <a:effectLst/>
                <a:latin typeface="Arial" panose="020B0604020202020204" pitchFamily="34" charset="0"/>
              </a:rPr>
              <a:t> </a:t>
            </a:r>
            <a:r>
              <a:rPr lang="el-GR" sz="1600" b="0" i="1" cap="none" dirty="0" err="1">
                <a:solidFill>
                  <a:srgbClr val="202122"/>
                </a:solidFill>
                <a:effectLst/>
                <a:latin typeface="Arial" panose="020B0604020202020204" pitchFamily="34" charset="0"/>
              </a:rPr>
              <a:t>signoria</a:t>
            </a:r>
            <a:r>
              <a:rPr lang="el-GR" sz="1600" b="0" i="0" cap="none" dirty="0">
                <a:solidFill>
                  <a:srgbClr val="202122"/>
                </a:solidFill>
                <a:effectLst/>
                <a:latin typeface="Arial" panose="020B0604020202020204" pitchFamily="34" charset="0"/>
              </a:rPr>
              <a:t>) μπροστά από το </a:t>
            </a:r>
            <a:r>
              <a:rPr lang="el-GR" sz="1600" b="1" i="0" cap="none" dirty="0" err="1">
                <a:solidFill>
                  <a:srgbClr val="202122"/>
                </a:solidFill>
                <a:effectLst/>
                <a:latin typeface="Arial" panose="020B0604020202020204" pitchFamily="34" charset="0"/>
              </a:rPr>
              <a:t>Παλάτσο</a:t>
            </a:r>
            <a:r>
              <a:rPr lang="el-GR" sz="1600" b="1" i="0" cap="none" dirty="0">
                <a:solidFill>
                  <a:srgbClr val="202122"/>
                </a:solidFill>
                <a:effectLst/>
                <a:latin typeface="Arial" panose="020B0604020202020204" pitchFamily="34" charset="0"/>
              </a:rPr>
              <a:t> </a:t>
            </a:r>
            <a:r>
              <a:rPr lang="el-GR" sz="1600" b="1" i="0" cap="none" dirty="0" err="1">
                <a:solidFill>
                  <a:srgbClr val="202122"/>
                </a:solidFill>
                <a:effectLst/>
                <a:latin typeface="Arial" panose="020B0604020202020204" pitchFamily="34" charset="0"/>
              </a:rPr>
              <a:t>Βέκιο</a:t>
            </a:r>
            <a:r>
              <a:rPr lang="el-GR" sz="1600" b="1" i="0" cap="none" dirty="0">
                <a:solidFill>
                  <a:srgbClr val="202122"/>
                </a:solidFill>
                <a:effectLst/>
                <a:latin typeface="Arial" panose="020B0604020202020204" pitchFamily="34" charset="0"/>
              </a:rPr>
              <a:t> </a:t>
            </a:r>
            <a:r>
              <a:rPr lang="el-GR" sz="1600" b="0" i="0" cap="none" dirty="0">
                <a:solidFill>
                  <a:srgbClr val="202122"/>
                </a:solidFill>
                <a:effectLst/>
                <a:latin typeface="Arial" panose="020B0604020202020204" pitchFamily="34" charset="0"/>
              </a:rPr>
              <a:t>(</a:t>
            </a:r>
            <a:r>
              <a:rPr lang="el-GR" sz="1600" b="0" i="1" cap="none" dirty="0" err="1">
                <a:solidFill>
                  <a:srgbClr val="202122"/>
                </a:solidFill>
                <a:effectLst/>
                <a:latin typeface="Arial" panose="020B0604020202020204" pitchFamily="34" charset="0"/>
              </a:rPr>
              <a:t>palazzo</a:t>
            </a:r>
            <a:r>
              <a:rPr lang="el-GR" sz="1600" b="0" i="1" cap="none" dirty="0">
                <a:solidFill>
                  <a:srgbClr val="202122"/>
                </a:solidFill>
                <a:effectLst/>
                <a:latin typeface="Arial" panose="020B0604020202020204" pitchFamily="34" charset="0"/>
              </a:rPr>
              <a:t> </a:t>
            </a:r>
            <a:r>
              <a:rPr lang="el-GR" sz="1600" b="0" i="1" cap="none" dirty="0" err="1">
                <a:solidFill>
                  <a:srgbClr val="202122"/>
                </a:solidFill>
                <a:effectLst/>
                <a:latin typeface="Arial" panose="020B0604020202020204" pitchFamily="34" charset="0"/>
              </a:rPr>
              <a:t>vecchio</a:t>
            </a:r>
            <a:r>
              <a:rPr lang="el-GR" sz="1600" b="0" i="0" cap="none" dirty="0">
                <a:solidFill>
                  <a:srgbClr val="202122"/>
                </a:solidFill>
                <a:effectLst/>
                <a:latin typeface="Arial" panose="020B0604020202020204" pitchFamily="34" charset="0"/>
              </a:rPr>
              <a:t>).</a:t>
            </a:r>
            <a:endParaRPr lang="el-GR" sz="1600" cap="none" dirty="0"/>
          </a:p>
        </p:txBody>
      </p:sp>
      <p:pic>
        <p:nvPicPr>
          <p:cNvPr id="6146" name="Picture 2">
            <a:extLst>
              <a:ext uri="{FF2B5EF4-FFF2-40B4-BE49-F238E27FC236}">
                <a16:creationId xmlns:a16="http://schemas.microsoft.com/office/drawing/2014/main" id="{88550FF9-53F4-0463-0CD6-0CE074AC76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05375" y="548528"/>
            <a:ext cx="238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0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72F7CF-2056-1B49-EA1E-107242D1433B}"/>
              </a:ext>
            </a:extLst>
          </p:cNvPr>
          <p:cNvSpPr>
            <a:spLocks noGrp="1"/>
          </p:cNvSpPr>
          <p:nvPr>
            <p:ph type="title"/>
          </p:nvPr>
        </p:nvSpPr>
        <p:spPr>
          <a:xfrm>
            <a:off x="1111624" y="4616824"/>
            <a:ext cx="9967227" cy="2017058"/>
          </a:xfrm>
        </p:spPr>
        <p:txBody>
          <a:bodyPr>
            <a:noAutofit/>
          </a:bodyPr>
          <a:lstStyle/>
          <a:p>
            <a:r>
              <a:rPr lang="el-GR" sz="1400" b="0" i="0" cap="none" dirty="0">
                <a:solidFill>
                  <a:srgbClr val="202122"/>
                </a:solidFill>
                <a:effectLst/>
                <a:latin typeface="Arial" panose="020B0604020202020204" pitchFamily="34" charset="0"/>
              </a:rPr>
              <a:t>Ο </a:t>
            </a:r>
            <a:r>
              <a:rPr lang="el-GR" sz="1400" cap="none" dirty="0">
                <a:solidFill>
                  <a:srgbClr val="202122"/>
                </a:solidFill>
                <a:effectLst>
                  <a:outerShdw blurRad="38100" dist="38100" dir="2700000" algn="tl">
                    <a:srgbClr val="000000">
                      <a:alpha val="43137"/>
                    </a:srgbClr>
                  </a:outerShdw>
                </a:effectLst>
                <a:latin typeface="Arial" panose="020B0604020202020204" pitchFamily="34" charset="0"/>
              </a:rPr>
              <a:t>Μ</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ιχαήλ Άγγελος </a:t>
            </a:r>
            <a:r>
              <a:rPr lang="el-GR" sz="1400" b="0" i="0" cap="none" dirty="0">
                <a:solidFill>
                  <a:srgbClr val="202122"/>
                </a:solidFill>
                <a:effectLst/>
                <a:latin typeface="Arial" panose="020B0604020202020204" pitchFamily="34" charset="0"/>
              </a:rPr>
              <a:t>αντιπρότεινε ένα περισσότερο σύνθετο και φιλόδοξο εγχείρημα, δημιουργώντας τελικά, σε διάστημα τεσσάρων ετών (1508-1512), περισσότερες από 300 βιβλικές φιγούρες και άλλες θρησκευτικές παραστάσεις, όπως σκηνές από τη </a:t>
            </a:r>
            <a:r>
              <a:rPr lang="el-GR" sz="1400" b="1" i="0" cap="none" dirty="0">
                <a:solidFill>
                  <a:srgbClr val="202122"/>
                </a:solidFill>
                <a:effectLst/>
                <a:latin typeface="Arial" panose="020B0604020202020204" pitchFamily="34" charset="0"/>
              </a:rPr>
              <a:t>Γένεση</a:t>
            </a:r>
            <a:r>
              <a:rPr lang="el-GR" sz="1400" b="0" i="0" cap="none" dirty="0">
                <a:solidFill>
                  <a:srgbClr val="202122"/>
                </a:solidFill>
                <a:effectLst/>
                <a:latin typeface="Arial" panose="020B0604020202020204" pitchFamily="34" charset="0"/>
              </a:rPr>
              <a:t>, την ιστορία του </a:t>
            </a:r>
            <a:r>
              <a:rPr lang="el-GR" sz="1400" b="1" cap="none" dirty="0">
                <a:solidFill>
                  <a:srgbClr val="202122"/>
                </a:solidFill>
                <a:latin typeface="Arial" panose="020B0604020202020204" pitchFamily="34" charset="0"/>
              </a:rPr>
              <a:t>Ν</a:t>
            </a:r>
            <a:r>
              <a:rPr lang="el-GR" sz="1400" b="1" i="0" cap="none" dirty="0">
                <a:solidFill>
                  <a:srgbClr val="202122"/>
                </a:solidFill>
                <a:effectLst/>
                <a:latin typeface="Arial" panose="020B0604020202020204" pitchFamily="34" charset="0"/>
              </a:rPr>
              <a:t>ώε</a:t>
            </a:r>
            <a:r>
              <a:rPr lang="el-GR" sz="1400" b="0" i="0" cap="none" dirty="0">
                <a:solidFill>
                  <a:srgbClr val="202122"/>
                </a:solidFill>
                <a:effectLst/>
                <a:latin typeface="Arial" panose="020B0604020202020204" pitchFamily="34" charset="0"/>
              </a:rPr>
              <a:t> ή τη </a:t>
            </a:r>
            <a:r>
              <a:rPr lang="el-GR" sz="1400" b="1" i="0" cap="none" dirty="0">
                <a:solidFill>
                  <a:srgbClr val="202122"/>
                </a:solidFill>
                <a:effectLst/>
                <a:latin typeface="Arial" panose="020B0604020202020204" pitchFamily="34" charset="0"/>
              </a:rPr>
              <a:t>Δευτέρα </a:t>
            </a:r>
            <a:r>
              <a:rPr lang="el-GR" sz="1400" b="1" cap="none" dirty="0">
                <a:solidFill>
                  <a:srgbClr val="202122"/>
                </a:solidFill>
                <a:latin typeface="Arial" panose="020B0604020202020204" pitchFamily="34" charset="0"/>
              </a:rPr>
              <a:t>Π</a:t>
            </a:r>
            <a:r>
              <a:rPr lang="el-GR" sz="1400" b="1" i="0" cap="none" dirty="0">
                <a:solidFill>
                  <a:srgbClr val="202122"/>
                </a:solidFill>
                <a:effectLst/>
                <a:latin typeface="Arial" panose="020B0604020202020204" pitchFamily="34" charset="0"/>
              </a:rPr>
              <a:t>αρουσία</a:t>
            </a:r>
            <a:r>
              <a:rPr lang="el-GR" sz="1400" b="0" i="0" cap="none" dirty="0">
                <a:solidFill>
                  <a:srgbClr val="202122"/>
                </a:solidFill>
                <a:effectLst/>
                <a:latin typeface="Arial" panose="020B0604020202020204" pitchFamily="34" charset="0"/>
              </a:rPr>
              <a:t>. Τα τέσσερα αυτά χρόνια, λέγεται, ότι ο </a:t>
            </a:r>
            <a:r>
              <a:rPr lang="el-GR" sz="1400" cap="none" dirty="0" err="1">
                <a:solidFill>
                  <a:srgbClr val="202122"/>
                </a:solidFill>
                <a:effectLst>
                  <a:outerShdw blurRad="38100" dist="38100" dir="2700000" algn="tl">
                    <a:srgbClr val="000000">
                      <a:alpha val="43137"/>
                    </a:srgbClr>
                  </a:outerShdw>
                </a:effectLst>
                <a:latin typeface="Arial" panose="020B0604020202020204" pitchFamily="34" charset="0"/>
              </a:rPr>
              <a:t>Μ</a:t>
            </a:r>
            <a:r>
              <a:rPr lang="el-GR" sz="1400" b="0" i="0" cap="none" dirty="0" err="1">
                <a:solidFill>
                  <a:srgbClr val="202122"/>
                </a:solidFill>
                <a:effectLst>
                  <a:outerShdw blurRad="38100" dist="38100" dir="2700000" algn="tl">
                    <a:srgbClr val="000000">
                      <a:alpha val="43137"/>
                    </a:srgbClr>
                  </a:outerShdw>
                </a:effectLst>
                <a:latin typeface="Arial" panose="020B0604020202020204" pitchFamily="34" charset="0"/>
              </a:rPr>
              <a:t>ικελάντζελο</a:t>
            </a:r>
            <a:r>
              <a:rPr lang="el-GR" sz="1400" b="0" i="0" cap="none" dirty="0">
                <a:solidFill>
                  <a:srgbClr val="202122"/>
                </a:solidFill>
                <a:effectLst/>
                <a:latin typeface="Arial" panose="020B0604020202020204" pitchFamily="34" charset="0"/>
              </a:rPr>
              <a:t> δεν βγήκε από την καπέλα </a:t>
            </a:r>
            <a:r>
              <a:rPr lang="el-GR" sz="1400" cap="none" dirty="0" err="1">
                <a:solidFill>
                  <a:srgbClr val="202122"/>
                </a:solidFill>
                <a:latin typeface="Arial" panose="020B0604020202020204" pitchFamily="34" charset="0"/>
              </a:rPr>
              <a:t>Σ</a:t>
            </a:r>
            <a:r>
              <a:rPr lang="el-GR" sz="1400" b="0" i="0" cap="none" dirty="0" err="1">
                <a:solidFill>
                  <a:srgbClr val="202122"/>
                </a:solidFill>
                <a:effectLst/>
                <a:latin typeface="Arial" panose="020B0604020202020204" pitchFamily="34" charset="0"/>
              </a:rPr>
              <a:t>ιξτίνα</a:t>
            </a:r>
            <a:r>
              <a:rPr lang="el-GR" sz="1400" b="0" i="0" cap="none" dirty="0">
                <a:solidFill>
                  <a:srgbClr val="202122"/>
                </a:solidFill>
                <a:effectLst/>
                <a:latin typeface="Arial" panose="020B0604020202020204" pitchFamily="34" charset="0"/>
              </a:rPr>
              <a:t> παρά ελάχιστα και δεν επέτρεψε σε κανέναν να δει το έργο του, δημιουργώντας έτσι μια αναστάτωση, μια φήμη και πλήθος κόσμου συνέρρεε έξω από το παρεκκλήσι. Σημαντική καινοτομία υπήρξε επίσης η απεικόνιση θεμάτων που προέρχονταν από την αρχαία ελληνική και ρωμαϊκή παράδοση, χωρίς άμεση σχέση με τη χριστιανική θρησκεία, όπως οι </a:t>
            </a:r>
            <a:r>
              <a:rPr lang="el-GR" sz="1400" i="0" cap="none" dirty="0" err="1">
                <a:solidFill>
                  <a:srgbClr val="202122"/>
                </a:solidFill>
                <a:effectLst/>
                <a:latin typeface="Arial" panose="020B0604020202020204" pitchFamily="34" charset="0"/>
              </a:rPr>
              <a:t>Σίβυλλες</a:t>
            </a:r>
            <a:r>
              <a:rPr lang="el-GR" sz="1400" i="0" cap="none" dirty="0">
                <a:solidFill>
                  <a:srgbClr val="202122"/>
                </a:solidFill>
                <a:effectLst/>
                <a:latin typeface="Arial" panose="020B0604020202020204" pitchFamily="34" charset="0"/>
              </a:rPr>
              <a:t>. </a:t>
            </a:r>
            <a:r>
              <a:rPr lang="el-GR" sz="1400" b="0" i="0" cap="none" dirty="0">
                <a:solidFill>
                  <a:srgbClr val="202122"/>
                </a:solidFill>
                <a:effectLst/>
                <a:latin typeface="Arial" panose="020B0604020202020204" pitchFamily="34" charset="0"/>
              </a:rPr>
              <a:t>Ο θόλος ήταν τόσο ψηλά που επινόησε μία τεχνοτροπία. Ζωγράφισε παραμορφωμένες τις φιγούρες, έτσι ώστε ο θεατής, που βρίσκεται αρκετά μέτρα πιο κάτω, να τις βλέπει κανονικές.</a:t>
            </a:r>
            <a:endParaRPr lang="el-GR" sz="1400" cap="none" dirty="0"/>
          </a:p>
        </p:txBody>
      </p:sp>
      <p:pic>
        <p:nvPicPr>
          <p:cNvPr id="7170" name="Picture 2">
            <a:extLst>
              <a:ext uri="{FF2B5EF4-FFF2-40B4-BE49-F238E27FC236}">
                <a16:creationId xmlns:a16="http://schemas.microsoft.com/office/drawing/2014/main" id="{6A9C6888-B15E-7C71-CAC0-2F8FB49BD0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55257" y="507113"/>
            <a:ext cx="3881485" cy="394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09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D0E273-D83A-1478-5EA6-8D3574813E9A}"/>
              </a:ext>
            </a:extLst>
          </p:cNvPr>
          <p:cNvSpPr>
            <a:spLocks noGrp="1"/>
          </p:cNvSpPr>
          <p:nvPr>
            <p:ph type="title"/>
          </p:nvPr>
        </p:nvSpPr>
        <p:spPr>
          <a:xfrm>
            <a:off x="1223682" y="4760796"/>
            <a:ext cx="9744636" cy="1609344"/>
          </a:xfrm>
        </p:spPr>
        <p:txBody>
          <a:bodyPr>
            <a:noAutofit/>
          </a:bodyPr>
          <a:lstStyle/>
          <a:p>
            <a:r>
              <a:rPr lang="el-GR" sz="1400" b="0" i="0" cap="none" dirty="0">
                <a:solidFill>
                  <a:srgbClr val="202122"/>
                </a:solidFill>
                <a:effectLst/>
                <a:latin typeface="Arial" panose="020B0604020202020204" pitchFamily="34" charset="0"/>
              </a:rPr>
              <a:t>Αναπαριστά την βιβλική κοσμογονική αφήγηση από </a:t>
            </a:r>
            <a:r>
              <a:rPr lang="el-GR" sz="1400" i="0" cap="none" dirty="0">
                <a:solidFill>
                  <a:srgbClr val="202122"/>
                </a:solidFill>
                <a:effectLst/>
                <a:latin typeface="Arial" panose="020B0604020202020204" pitchFamily="34" charset="0"/>
              </a:rPr>
              <a:t>το</a:t>
            </a:r>
            <a:r>
              <a:rPr lang="el-GR" sz="1400" b="1" i="0" cap="none" dirty="0">
                <a:solidFill>
                  <a:srgbClr val="202122"/>
                </a:solidFill>
                <a:effectLst/>
                <a:latin typeface="Arial" panose="020B0604020202020204" pitchFamily="34" charset="0"/>
              </a:rPr>
              <a:t> Βιβλίο της Γένεσης</a:t>
            </a:r>
            <a:r>
              <a:rPr lang="el-GR" sz="1400" b="0" i="0" cap="none" dirty="0">
                <a:solidFill>
                  <a:srgbClr val="202122"/>
                </a:solidFill>
                <a:effectLst/>
                <a:latin typeface="Arial" panose="020B0604020202020204" pitchFamily="34" charset="0"/>
              </a:rPr>
              <a:t>, σύμφωνα με την οποία ο </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Θεός </a:t>
            </a:r>
            <a:r>
              <a:rPr lang="el-GR" sz="1400" b="0" i="0" cap="none" dirty="0">
                <a:solidFill>
                  <a:srgbClr val="202122"/>
                </a:solidFill>
                <a:effectLst/>
                <a:latin typeface="Arial" panose="020B0604020202020204" pitchFamily="34" charset="0"/>
              </a:rPr>
              <a:t>δίνει ζωή στον </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Αδάμ</a:t>
            </a:r>
            <a:r>
              <a:rPr lang="el-GR" sz="1400" b="0" i="0" cap="none" dirty="0">
                <a:solidFill>
                  <a:srgbClr val="202122"/>
                </a:solidFill>
                <a:effectLst/>
                <a:latin typeface="Arial" panose="020B0604020202020204" pitchFamily="34" charset="0"/>
              </a:rPr>
              <a:t>, </a:t>
            </a:r>
            <a:r>
              <a:rPr lang="el-GR" sz="1400" b="1" i="0" cap="none" dirty="0">
                <a:solidFill>
                  <a:srgbClr val="202122"/>
                </a:solidFill>
                <a:effectLst/>
                <a:latin typeface="Arial" panose="020B0604020202020204" pitchFamily="34" charset="0"/>
              </a:rPr>
              <a:t>τον πρώτο άνθρωπο</a:t>
            </a:r>
            <a:r>
              <a:rPr lang="el-GR" sz="1400" b="0" i="0" cap="none" dirty="0">
                <a:solidFill>
                  <a:srgbClr val="202122"/>
                </a:solidFill>
                <a:effectLst/>
                <a:latin typeface="Arial" panose="020B0604020202020204" pitchFamily="34" charset="0"/>
              </a:rPr>
              <a:t>. Η νωπογραφία είναι μέρος ενός σύνθετου εικονογραφικού σχεδίου και χρονολογικά είναι η τέταρτη της σειράς των πάνελ που απεικονίζουν επεισόδια από τη Γένεση.</a:t>
            </a:r>
            <a:br>
              <a:rPr lang="el-GR" sz="1400" b="0" i="0" cap="none" dirty="0">
                <a:solidFill>
                  <a:srgbClr val="202122"/>
                </a:solidFill>
                <a:effectLst/>
                <a:latin typeface="Arial" panose="020B0604020202020204" pitchFamily="34" charset="0"/>
              </a:rPr>
            </a:br>
            <a:r>
              <a:rPr lang="el-GR" sz="1400" b="0" i="0" cap="none" dirty="0">
                <a:solidFill>
                  <a:srgbClr val="202122"/>
                </a:solidFill>
                <a:effectLst/>
                <a:latin typeface="Arial" panose="020B0604020202020204" pitchFamily="34" charset="0"/>
              </a:rPr>
              <a:t>Η εικόνα των χεριών του</a:t>
            </a:r>
            <a:r>
              <a:rPr lang="el-GR" sz="1400" b="1" i="0" cap="none" dirty="0">
                <a:solidFill>
                  <a:srgbClr val="202122"/>
                </a:solidFill>
                <a:effectLst/>
                <a:latin typeface="Arial" panose="020B0604020202020204" pitchFamily="34" charset="0"/>
              </a:rPr>
              <a:t> </a:t>
            </a:r>
            <a:r>
              <a:rPr lang="el-GR" sz="1400" i="0" cap="none" dirty="0">
                <a:solidFill>
                  <a:srgbClr val="202122"/>
                </a:solidFill>
                <a:effectLst>
                  <a:outerShdw blurRad="38100" dist="38100" dir="2700000" algn="tl">
                    <a:srgbClr val="000000">
                      <a:alpha val="43137"/>
                    </a:srgbClr>
                  </a:outerShdw>
                </a:effectLst>
                <a:latin typeface="Arial" panose="020B0604020202020204" pitchFamily="34" charset="0"/>
              </a:rPr>
              <a:t>Θεού</a:t>
            </a:r>
            <a:r>
              <a:rPr lang="el-GR" sz="1400" b="1" i="0" cap="none" dirty="0">
                <a:solidFill>
                  <a:srgbClr val="202122"/>
                </a:solidFill>
                <a:effectLst/>
                <a:latin typeface="Arial" panose="020B0604020202020204" pitchFamily="34" charset="0"/>
              </a:rPr>
              <a:t> </a:t>
            </a:r>
            <a:r>
              <a:rPr lang="el-GR" sz="1400" b="0" i="0" cap="none" dirty="0">
                <a:solidFill>
                  <a:srgbClr val="202122"/>
                </a:solidFill>
                <a:effectLst/>
                <a:latin typeface="Arial" panose="020B0604020202020204" pitchFamily="34" charset="0"/>
              </a:rPr>
              <a:t>και του</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 </a:t>
            </a:r>
            <a:r>
              <a:rPr lang="el-GR" sz="1400" cap="none" dirty="0">
                <a:solidFill>
                  <a:srgbClr val="202122"/>
                </a:solidFill>
                <a:effectLst>
                  <a:outerShdw blurRad="38100" dist="38100" dir="2700000" algn="tl">
                    <a:srgbClr val="000000">
                      <a:alpha val="43137"/>
                    </a:srgbClr>
                  </a:outerShdw>
                </a:effectLst>
                <a:latin typeface="Arial" panose="020B0604020202020204" pitchFamily="34" charset="0"/>
              </a:rPr>
              <a:t>Α</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δάμ </a:t>
            </a:r>
            <a:r>
              <a:rPr lang="el-GR" sz="1400" b="0" i="0" cap="none" dirty="0">
                <a:solidFill>
                  <a:srgbClr val="202122"/>
                </a:solidFill>
                <a:effectLst/>
                <a:latin typeface="Arial" panose="020B0604020202020204" pitchFamily="34" charset="0"/>
              </a:rPr>
              <a:t>που σχεδόν βρίσκονται σε επαφή είναι πλέον εμβληματική της ανθρωπότητας. Η νωπογραφία έχει αναπαραχθεί σε αμέτρητες απομιμήσεις και παρωδίες. </a:t>
            </a:r>
            <a:r>
              <a:rPr lang="el-GR" sz="1400" b="0" i="1" cap="none" dirty="0">
                <a:solidFill>
                  <a:srgbClr val="202122"/>
                </a:solidFill>
                <a:effectLst>
                  <a:outerShdw blurRad="38100" dist="38100" dir="2700000" algn="tl">
                    <a:srgbClr val="000000">
                      <a:alpha val="43137"/>
                    </a:srgbClr>
                  </a:outerShdw>
                </a:effectLst>
                <a:latin typeface="Arial" panose="020B0604020202020204" pitchFamily="34" charset="0"/>
              </a:rPr>
              <a:t>Η δημιουργία του </a:t>
            </a:r>
            <a:r>
              <a:rPr lang="el-GR" sz="1400" i="1" cap="none" dirty="0">
                <a:solidFill>
                  <a:srgbClr val="202122"/>
                </a:solidFill>
                <a:effectLst>
                  <a:outerShdw blurRad="38100" dist="38100" dir="2700000" algn="tl">
                    <a:srgbClr val="000000">
                      <a:alpha val="43137"/>
                    </a:srgbClr>
                  </a:outerShdw>
                </a:effectLst>
                <a:latin typeface="Arial" panose="020B0604020202020204" pitchFamily="34" charset="0"/>
              </a:rPr>
              <a:t>Α</a:t>
            </a:r>
            <a:r>
              <a:rPr lang="el-GR" sz="1400" b="0" i="1" cap="none" dirty="0">
                <a:solidFill>
                  <a:srgbClr val="202122"/>
                </a:solidFill>
                <a:effectLst>
                  <a:outerShdw blurRad="38100" dist="38100" dir="2700000" algn="tl">
                    <a:srgbClr val="000000">
                      <a:alpha val="43137"/>
                    </a:srgbClr>
                  </a:outerShdw>
                </a:effectLst>
                <a:latin typeface="Arial" panose="020B0604020202020204" pitchFamily="34" charset="0"/>
              </a:rPr>
              <a:t>δάμ </a:t>
            </a:r>
            <a:r>
              <a:rPr lang="el-GR" sz="1400" b="0" i="0" cap="none" dirty="0">
                <a:solidFill>
                  <a:srgbClr val="202122"/>
                </a:solidFill>
                <a:effectLst/>
                <a:latin typeface="Arial" panose="020B0604020202020204" pitchFamily="34" charset="0"/>
              </a:rPr>
              <a:t>από τον </a:t>
            </a:r>
            <a:r>
              <a:rPr lang="el-GR" sz="1400" cap="none" dirty="0">
                <a:solidFill>
                  <a:srgbClr val="202122"/>
                </a:solidFill>
                <a:effectLst>
                  <a:outerShdw blurRad="38100" dist="38100" dir="2700000" algn="tl">
                    <a:srgbClr val="000000">
                      <a:alpha val="43137"/>
                    </a:srgbClr>
                  </a:outerShdw>
                </a:effectLst>
                <a:latin typeface="Arial" panose="020B0604020202020204" pitchFamily="34" charset="0"/>
              </a:rPr>
              <a:t>Μ</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ιχαήλ </a:t>
            </a:r>
            <a:r>
              <a:rPr lang="el-GR" sz="1400" cap="none" dirty="0" err="1">
                <a:solidFill>
                  <a:srgbClr val="202122"/>
                </a:solidFill>
                <a:effectLst>
                  <a:outerShdw blurRad="38100" dist="38100" dir="2700000" algn="tl">
                    <a:srgbClr val="000000">
                      <a:alpha val="43137"/>
                    </a:srgbClr>
                  </a:outerShdw>
                </a:effectLst>
                <a:latin typeface="Arial" panose="020B0604020202020204" pitchFamily="34" charset="0"/>
              </a:rPr>
              <a:t>Α</a:t>
            </a:r>
            <a:r>
              <a:rPr lang="el-GR" sz="1400" b="0" i="0" cap="none" dirty="0" err="1">
                <a:solidFill>
                  <a:srgbClr val="202122"/>
                </a:solidFill>
                <a:effectLst>
                  <a:outerShdw blurRad="38100" dist="38100" dir="2700000" algn="tl">
                    <a:srgbClr val="000000">
                      <a:alpha val="43137"/>
                    </a:srgbClr>
                  </a:outerShdw>
                </a:effectLst>
                <a:latin typeface="Arial" panose="020B0604020202020204" pitchFamily="34" charset="0"/>
              </a:rPr>
              <a:t>γγελο</a:t>
            </a:r>
            <a:r>
              <a:rPr lang="el-GR" sz="1400" b="0" i="0" cap="none" dirty="0">
                <a:solidFill>
                  <a:srgbClr val="202122"/>
                </a:solidFill>
                <a:effectLst>
                  <a:outerShdw blurRad="38100" dist="38100" dir="2700000" algn="tl">
                    <a:srgbClr val="000000">
                      <a:alpha val="43137"/>
                    </a:srgbClr>
                  </a:outerShdw>
                </a:effectLst>
                <a:latin typeface="Arial" panose="020B0604020202020204" pitchFamily="34" charset="0"/>
              </a:rPr>
              <a:t> </a:t>
            </a:r>
            <a:r>
              <a:rPr lang="el-GR" sz="1400" b="0" i="0" cap="none" dirty="0">
                <a:solidFill>
                  <a:srgbClr val="202122"/>
                </a:solidFill>
                <a:effectLst/>
                <a:latin typeface="Arial" panose="020B0604020202020204" pitchFamily="34" charset="0"/>
              </a:rPr>
              <a:t>αποτελεί έναν από τους πιο αναπαραγόμενους θρησκευτικούς πίνακες όλων των εποχών.</a:t>
            </a:r>
            <a:br>
              <a:rPr lang="el-GR" sz="1400" b="0" i="0" cap="none" dirty="0">
                <a:solidFill>
                  <a:srgbClr val="202122"/>
                </a:solidFill>
                <a:effectLst/>
                <a:latin typeface="Arial" panose="020B0604020202020204" pitchFamily="34" charset="0"/>
              </a:rPr>
            </a:br>
            <a:endParaRPr lang="el-GR" sz="1400" cap="none" dirty="0"/>
          </a:p>
        </p:txBody>
      </p:sp>
      <p:pic>
        <p:nvPicPr>
          <p:cNvPr id="8194" name="Picture 2">
            <a:extLst>
              <a:ext uri="{FF2B5EF4-FFF2-40B4-BE49-F238E27FC236}">
                <a16:creationId xmlns:a16="http://schemas.microsoft.com/office/drawing/2014/main" id="{18E95407-1DBA-CB38-9B00-FEFDBD9231A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89904" y="1093694"/>
            <a:ext cx="6212192" cy="301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41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{387BFAEC-87ED-439B-96A6-A860D464A5F1}tf03090434</Template>
  <TotalTime>138</TotalTime>
  <Words>715</Words>
  <Application>Microsoft Office PowerPoint</Application>
  <PresentationFormat>Ευρεία οθόνη</PresentationFormat>
  <Paragraphs>14</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Cambria</vt:lpstr>
      <vt:lpstr>Rockwell</vt:lpstr>
      <vt:lpstr>Rockwell Condensed</vt:lpstr>
      <vt:lpstr>Wingdings</vt:lpstr>
      <vt:lpstr>Ξυλογραφία</vt:lpstr>
      <vt:lpstr>MICHELANGELO</vt:lpstr>
      <vt:lpstr>Παρουσίαση του PowerPoint</vt:lpstr>
      <vt:lpstr>JUST KIDDING</vt:lpstr>
      <vt:lpstr>Αρχεσ της ζωησ του</vt:lpstr>
      <vt:lpstr>Τα Πιο Γνωστα του εργα, γλυπτα και πινακεσ</vt:lpstr>
      <vt:lpstr>Στη ρώμη, ο Μικελάντζελο φιλοτέχνησε ένα βάκχο μετά από παραγγελία του Ριάριο, ενώ αργότερα ανέλαβε την δημιουργία της Πιετά (αποκαθήλωση) του βατικανού, στην βασιλική του Αγίου Πέτρου, έργο που απεικονίζει την Παναγία να κρατά στα χέρια της το σώμα του Χριστού μετά τη σταύρωση. Η Πιετά συνέβαλε καθοριστικά στην καταξίωσή του, ενώ αποτελεί και το μοναδικό έργο που φέρει την υπογραφή του Μικελάντζελο, ο οποίος φρόντισε να χαράξει τις λέξεις MICHEL ANGELUS BONAROTUS FLORENT FACIBAT.</vt:lpstr>
      <vt:lpstr>Χάρη στη φήμη που είχε αποκτήσει στη Ρώμη, ανέλαβε αρκετές παραγγελίες έργων. Μεταξύ αυτών ξεχωρίζει η ανάθεση του Δαβίδ, για τον καθεδρικό ναό της Φλωρεντίας, ενός μαρμάρινου γλυπτού μεγάλων διαστάσεων. Το έργο ολοκληρώθηκε το 1504 προσδίδοντας μεγάλο κύρος στο Μικελάντζελο. Αποτέλεσε παράλληλα σύμβολο της νέας φλωρεντινής δημοκρατίας, με αποτέλεσμα να τοποθετηθεί τελικά στην πιάτσα Ντέλλα Σινιορία (plazza della signoria) μπροστά από το Παλάτσο Βέκιο (palazzo vecchio).</vt:lpstr>
      <vt:lpstr>Ο Μιχαήλ Άγγελος αντιπρότεινε ένα περισσότερο σύνθετο και φιλόδοξο εγχείρημα, δημιουργώντας τελικά, σε διάστημα τεσσάρων ετών (1508-1512), περισσότερες από 300 βιβλικές φιγούρες και άλλες θρησκευτικές παραστάσεις, όπως σκηνές από τη Γένεση, την ιστορία του Νώε ή τη Δευτέρα Παρουσία. Τα τέσσερα αυτά χρόνια, λέγεται, ότι ο Μικελάντζελο δεν βγήκε από την καπέλα Σιξτίνα παρά ελάχιστα και δεν επέτρεψε σε κανέναν να δει το έργο του, δημιουργώντας έτσι μια αναστάτωση, μια φήμη και πλήθος κόσμου συνέρρεε έξω από το παρεκκλήσι. Σημαντική καινοτομία υπήρξε επίσης η απεικόνιση θεμάτων που προέρχονταν από την αρχαία ελληνική και ρωμαϊκή παράδοση, χωρίς άμεση σχέση με τη χριστιανική θρησκεία, όπως οι Σίβυλλες. Ο θόλος ήταν τόσο ψηλά που επινόησε μία τεχνοτροπία. Ζωγράφισε παραμορφωμένες τις φιγούρες, έτσι ώστε ο θεατής, που βρίσκεται αρκετά μέτρα πιο κάτω, να τις βλέπει κανονικές.</vt:lpstr>
      <vt:lpstr>Αναπαριστά την βιβλική κοσμογονική αφήγηση από το Βιβλίο της Γένεσης, σύμφωνα με την οποία ο Θεός δίνει ζωή στον Αδάμ, τον πρώτο άνθρωπο. Η νωπογραφία είναι μέρος ενός σύνθετου εικονογραφικού σχεδίου και χρονολογικά είναι η τέταρτη της σειράς των πάνελ που απεικονίζουν επεισόδια από τη Γένεση. Η εικόνα των χεριών του Θεού και του Αδάμ που σχεδόν βρίσκονται σε επαφή είναι πλέον εμβληματική της ανθρωπότητας. Η νωπογραφία έχει αναπαραχθεί σε αμέτρητες απομιμήσεις και παρωδίες. Η δημιουργία του Αδάμ από τον Μιχαήλ Αγγελο αποτελεί έναν από τους πιο αναπαραγόμενους θρησκευτικούς πίνακες όλων των εποχών. </vt:lpstr>
      <vt:lpstr>Τελη τησ ζωησ του</vt:lpstr>
      <vt:lpstr>τελοσ</vt:lpstr>
      <vt:lpstr>ΣΑΒΟΥΛΑ ΣΦΙΚΤΟΥ &amp; ΙΩΑΝΝΑ ΠΑΥΛΙΝΑ ΤΣΙΤΣΟΥ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MICHELANGELO</dc:title>
  <dc:creator>Savvina Sfiktou</dc:creator>
  <cp:lastModifiedBy>Savvina Sfiktou</cp:lastModifiedBy>
  <cp:revision>1</cp:revision>
  <dcterms:created xsi:type="dcterms:W3CDTF">2024-02-01T16:25:49Z</dcterms:created>
  <dcterms:modified xsi:type="dcterms:W3CDTF">2024-02-01T18:43:51Z</dcterms:modified>
</cp:coreProperties>
</file>