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C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22" name="Screen Shot 2017-12-03 at 10.23.37.png"/>
          <p:cNvGrpSpPr/>
          <p:nvPr/>
        </p:nvGrpSpPr>
        <p:grpSpPr>
          <a:xfrm>
            <a:off x="367403" y="930405"/>
            <a:ext cx="12015892" cy="7892790"/>
            <a:chOff x="0" y="0"/>
            <a:chExt cx="12015890" cy="7892788"/>
          </a:xfrm>
        </p:grpSpPr>
        <p:pic>
          <p:nvPicPr>
            <p:cNvPr id="121" name="Screen Shot 2017-12-03 at 10.23.37.png" descr="Screen Shot 2017-12-03 at 10.23.37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1761891" cy="75625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0" name="Screen Shot 2017-12-03 at 10.23.37.png" descr="Screen Shot 2017-12-03 at 10.23.37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015891" cy="789278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C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0" name="Answers"/>
          <p:cNvSpPr txBox="1"/>
          <p:nvPr/>
        </p:nvSpPr>
        <p:spPr>
          <a:xfrm>
            <a:off x="104185" y="531812"/>
            <a:ext cx="153983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24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Answers</a:t>
            </a:r>
          </a:p>
        </p:txBody>
      </p:sp>
      <p:sp>
        <p:nvSpPr>
          <p:cNvPr id="191" name="There was a fire engine and a double-decker bus under the bed."/>
          <p:cNvSpPr txBox="1"/>
          <p:nvPr/>
        </p:nvSpPr>
        <p:spPr>
          <a:xfrm>
            <a:off x="471180" y="1479549"/>
            <a:ext cx="909302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52777" indent="-352777" algn="l">
              <a:buSzPct val="100000"/>
              <a:buAutoNum type="arabicPeriod" startAt="1"/>
              <a:defRPr sz="24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There was a </a:t>
            </a:r>
            <a:r>
              <a:rPr b="1">
                <a:solidFill>
                  <a:srgbClr val="005493"/>
                </a:solidFill>
              </a:rPr>
              <a:t>fire</a:t>
            </a:r>
            <a:r>
              <a:t> engine and a </a:t>
            </a:r>
            <a:r>
              <a:rPr b="1">
                <a:solidFill>
                  <a:srgbClr val="005493"/>
                </a:solidFill>
              </a:rPr>
              <a:t>double-decker</a:t>
            </a:r>
            <a:r>
              <a:t> bus under the bed.</a:t>
            </a:r>
          </a:p>
        </p:txBody>
      </p:sp>
      <p:sp>
        <p:nvSpPr>
          <p:cNvPr id="192" name="The boy took a pair of furry pink earmuffs from his sister’s room."/>
          <p:cNvSpPr txBox="1"/>
          <p:nvPr/>
        </p:nvSpPr>
        <p:spPr>
          <a:xfrm>
            <a:off x="471180" y="2336799"/>
            <a:ext cx="872001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52777" indent="-352777" algn="l">
              <a:buSzPct val="100000"/>
              <a:buAutoNum type="arabicPeriod" startAt="2"/>
              <a:defRPr sz="24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boy took a pair of furry pink </a:t>
            </a:r>
            <a:r>
              <a:rPr b="1">
                <a:solidFill>
                  <a:srgbClr val="005493"/>
                </a:solidFill>
              </a:rPr>
              <a:t>earmuffs </a:t>
            </a:r>
            <a:r>
              <a:t>from his sister’s room.</a:t>
            </a:r>
          </a:p>
        </p:txBody>
      </p:sp>
      <p:sp>
        <p:nvSpPr>
          <p:cNvPr id="193" name="A red Scalextric car hit the monster in the eye."/>
          <p:cNvSpPr txBox="1"/>
          <p:nvPr/>
        </p:nvSpPr>
        <p:spPr>
          <a:xfrm>
            <a:off x="471180" y="3194049"/>
            <a:ext cx="818179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52777" indent="-352777" algn="l">
              <a:buSzPct val="100000"/>
              <a:buAutoNum type="arabicPeriod" startAt="3"/>
              <a:defRPr sz="24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 </a:t>
            </a:r>
            <a:r>
              <a:rPr b="1">
                <a:solidFill>
                  <a:srgbClr val="005493"/>
                </a:solidFill>
              </a:rPr>
              <a:t>red </a:t>
            </a:r>
            <a:r>
              <a:t>Scalextric car hit the monster in the </a:t>
            </a:r>
            <a:r>
              <a:rPr b="1">
                <a:solidFill>
                  <a:srgbClr val="005493"/>
                </a:solidFill>
              </a:rPr>
              <a:t>eye.</a:t>
            </a:r>
          </a:p>
        </p:txBody>
      </p:sp>
      <p:sp>
        <p:nvSpPr>
          <p:cNvPr id="194" name="The boy dozed off three times during the day."/>
          <p:cNvSpPr txBox="1"/>
          <p:nvPr/>
        </p:nvSpPr>
        <p:spPr>
          <a:xfrm>
            <a:off x="471180" y="4141787"/>
            <a:ext cx="818179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52777" indent="-352777" algn="l">
              <a:buSzPct val="100000"/>
              <a:buAutoNum type="arabicPeriod" startAt="4"/>
              <a:defRPr sz="24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boy dozed off </a:t>
            </a:r>
            <a:r>
              <a:rPr b="1">
                <a:solidFill>
                  <a:srgbClr val="005493"/>
                </a:solidFill>
              </a:rPr>
              <a:t>three </a:t>
            </a:r>
            <a:r>
              <a:t>times during the day.</a:t>
            </a:r>
          </a:p>
        </p:txBody>
      </p:sp>
      <p:sp>
        <p:nvSpPr>
          <p:cNvPr id="195" name="The monster gave the boy a shoulder ride, and the boy gave the monster a piggyback ride."/>
          <p:cNvSpPr txBox="1"/>
          <p:nvPr/>
        </p:nvSpPr>
        <p:spPr>
          <a:xfrm>
            <a:off x="471180" y="5089524"/>
            <a:ext cx="1168123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52777" indent="-352777" algn="l">
              <a:buSzPct val="100000"/>
              <a:buAutoNum type="arabicPeriod" startAt="5"/>
              <a:defRPr sz="24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monster gave the boy a shoulder ride, and the boy gave the monster a </a:t>
            </a:r>
            <a:r>
              <a:rPr b="1">
                <a:solidFill>
                  <a:srgbClr val="005493"/>
                </a:solidFill>
              </a:rPr>
              <a:t>piggyback </a:t>
            </a:r>
            <a:r>
              <a:t>ride.</a:t>
            </a:r>
          </a:p>
        </p:txBody>
      </p:sp>
      <p:sp>
        <p:nvSpPr>
          <p:cNvPr id="196" name="The monster tucked the boy into bed just after 1am."/>
          <p:cNvSpPr txBox="1"/>
          <p:nvPr/>
        </p:nvSpPr>
        <p:spPr>
          <a:xfrm>
            <a:off x="471180" y="6007099"/>
            <a:ext cx="1039204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52777" indent="-352777" algn="l">
              <a:buSzPct val="100000"/>
              <a:buAutoNum type="arabicPeriod" startAt="6"/>
              <a:defRPr sz="24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monster </a:t>
            </a:r>
            <a:r>
              <a:rPr b="1">
                <a:solidFill>
                  <a:srgbClr val="005493"/>
                </a:solidFill>
              </a:rPr>
              <a:t>tucked</a:t>
            </a:r>
            <a:r>
              <a:t> the boy into bed just after 1am.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4"/>
      <p:bldP build="whole" bldLvl="1" animBg="1" rev="0" advAuto="0" spid="196" grpId="7"/>
      <p:bldP build="whole" bldLvl="1" animBg="1" rev="0" advAuto="0" spid="195" grpId="6"/>
      <p:bldP build="whole" bldLvl="1" animBg="1" rev="0" advAuto="0" spid="192" grpId="3"/>
      <p:bldP build="whole" bldLvl="1" animBg="1" rev="0" advAuto="0" spid="194" grpId="5"/>
      <p:bldP build="whole" bldLvl="1" animBg="1" rev="0" advAuto="0" spid="191" grpId="2"/>
      <p:bldP build="whole" bldLvl="1" animBg="1" rev="0" advAuto="0" spid="19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C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9" name="Which is the best slogan for each clip?"/>
          <p:cNvSpPr txBox="1"/>
          <p:nvPr/>
        </p:nvSpPr>
        <p:spPr>
          <a:xfrm>
            <a:off x="2939601" y="7393770"/>
            <a:ext cx="7481401" cy="693986"/>
          </a:xfrm>
          <a:prstGeom prst="rect">
            <a:avLst/>
          </a:prstGeom>
          <a:solidFill>
            <a:srgbClr val="558AAB">
              <a:alpha val="2368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just" defTabSz="457200">
              <a:buClr>
                <a:srgbClr val="424242"/>
              </a:buClr>
              <a:defRPr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Which is the best slogan for each clip?</a:t>
            </a:r>
          </a:p>
        </p:txBody>
      </p:sp>
      <p:sp>
        <p:nvSpPr>
          <p:cNvPr id="200" name="Christmas together"/>
          <p:cNvSpPr txBox="1"/>
          <p:nvPr/>
        </p:nvSpPr>
        <p:spPr>
          <a:xfrm>
            <a:off x="8795460" y="3972274"/>
            <a:ext cx="3767840" cy="803835"/>
          </a:xfrm>
          <a:prstGeom prst="rect">
            <a:avLst/>
          </a:prstGeom>
          <a:solidFill>
            <a:srgbClr val="558AAB">
              <a:alpha val="2368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just" defTabSz="457200">
              <a:buClr>
                <a:srgbClr val="424242"/>
              </a:buClr>
              <a:defRPr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Christmas together</a:t>
            </a:r>
          </a:p>
        </p:txBody>
      </p:sp>
      <p:sp>
        <p:nvSpPr>
          <p:cNvPr id="201" name="Closer this Christmas"/>
          <p:cNvSpPr txBox="1"/>
          <p:nvPr/>
        </p:nvSpPr>
        <p:spPr>
          <a:xfrm>
            <a:off x="476960" y="2762558"/>
            <a:ext cx="3995199" cy="693986"/>
          </a:xfrm>
          <a:prstGeom prst="rect">
            <a:avLst/>
          </a:prstGeom>
          <a:solidFill>
            <a:srgbClr val="558AAB">
              <a:alpha val="2368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just" defTabSz="457200">
              <a:buClr>
                <a:srgbClr val="424242"/>
              </a:buClr>
              <a:defRPr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Closer this Christmas</a:t>
            </a:r>
          </a:p>
        </p:txBody>
      </p:sp>
      <p:sp>
        <p:nvSpPr>
          <p:cNvPr id="202" name="Take more chances. Dance more dances."/>
          <p:cNvSpPr txBox="1"/>
          <p:nvPr/>
        </p:nvSpPr>
        <p:spPr>
          <a:xfrm>
            <a:off x="476960" y="3972274"/>
            <a:ext cx="7718759" cy="803835"/>
          </a:xfrm>
          <a:prstGeom prst="rect">
            <a:avLst/>
          </a:prstGeom>
          <a:solidFill>
            <a:srgbClr val="558AAB">
              <a:alpha val="2368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just" defTabSz="457200">
              <a:buClr>
                <a:srgbClr val="424242"/>
              </a:buClr>
              <a:defRPr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Take more chances. Dance more dances.</a:t>
            </a:r>
          </a:p>
        </p:txBody>
      </p:sp>
      <p:sp>
        <p:nvSpPr>
          <p:cNvPr id="203" name="If you know the person, you’ll find the present."/>
          <p:cNvSpPr txBox="1"/>
          <p:nvPr/>
        </p:nvSpPr>
        <p:spPr>
          <a:xfrm>
            <a:off x="476960" y="281234"/>
            <a:ext cx="8852995" cy="755879"/>
          </a:xfrm>
          <a:prstGeom prst="rect">
            <a:avLst/>
          </a:prstGeom>
          <a:solidFill>
            <a:srgbClr val="558AAB">
              <a:alpha val="2368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just" defTabSz="457200">
              <a:buClr>
                <a:srgbClr val="424242"/>
              </a:buClr>
              <a:defRPr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If you know the person, you’ll find the present.</a:t>
            </a:r>
          </a:p>
        </p:txBody>
      </p:sp>
      <p:sp>
        <p:nvSpPr>
          <p:cNvPr id="204" name="We all stand together."/>
          <p:cNvSpPr txBox="1"/>
          <p:nvPr/>
        </p:nvSpPr>
        <p:spPr>
          <a:xfrm>
            <a:off x="476960" y="1552842"/>
            <a:ext cx="4326839" cy="693986"/>
          </a:xfrm>
          <a:prstGeom prst="rect">
            <a:avLst/>
          </a:prstGeom>
          <a:solidFill>
            <a:srgbClr val="558AAB">
              <a:alpha val="2368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just" defTabSz="457200">
              <a:buClr>
                <a:srgbClr val="424242"/>
              </a:buClr>
              <a:defRPr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We all stand together.</a:t>
            </a:r>
          </a:p>
        </p:txBody>
      </p:sp>
      <p:sp>
        <p:nvSpPr>
          <p:cNvPr id="205" name="Christmas is for sharing."/>
          <p:cNvSpPr txBox="1"/>
          <p:nvPr/>
        </p:nvSpPr>
        <p:spPr>
          <a:xfrm>
            <a:off x="5878559" y="2762558"/>
            <a:ext cx="4634318" cy="693986"/>
          </a:xfrm>
          <a:prstGeom prst="rect">
            <a:avLst/>
          </a:prstGeom>
          <a:solidFill>
            <a:srgbClr val="558AAB">
              <a:alpha val="2368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just" defTabSz="457200">
              <a:buClr>
                <a:srgbClr val="424242"/>
              </a:buClr>
              <a:defRPr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Christmas is for sharing.</a:t>
            </a:r>
          </a:p>
        </p:txBody>
      </p:sp>
      <p:sp>
        <p:nvSpPr>
          <p:cNvPr id="206" name="For gifts that brighten their world"/>
          <p:cNvSpPr txBox="1"/>
          <p:nvPr/>
        </p:nvSpPr>
        <p:spPr>
          <a:xfrm>
            <a:off x="5812901" y="1552842"/>
            <a:ext cx="6446201" cy="693986"/>
          </a:xfrm>
          <a:prstGeom prst="rect">
            <a:avLst/>
          </a:prstGeom>
          <a:solidFill>
            <a:srgbClr val="558AAB">
              <a:alpha val="2368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just" defTabSz="457200">
              <a:buClr>
                <a:srgbClr val="424242"/>
              </a:buClr>
              <a:defRPr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For gifts that brighten their world</a:t>
            </a:r>
          </a:p>
        </p:txBody>
      </p:sp>
      <p:sp>
        <p:nvSpPr>
          <p:cNvPr id="207" name="Light up your life."/>
          <p:cNvSpPr txBox="1"/>
          <p:nvPr/>
        </p:nvSpPr>
        <p:spPr>
          <a:xfrm>
            <a:off x="476960" y="5198782"/>
            <a:ext cx="3556334" cy="803835"/>
          </a:xfrm>
          <a:prstGeom prst="rect">
            <a:avLst/>
          </a:prstGeom>
          <a:solidFill>
            <a:srgbClr val="558AAB">
              <a:alpha val="2368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just" defTabSz="457200">
              <a:buClr>
                <a:srgbClr val="424242"/>
              </a:buClr>
              <a:defRPr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Light up your life.</a:t>
            </a:r>
          </a:p>
        </p:txBody>
      </p:sp>
      <p:sp>
        <p:nvSpPr>
          <p:cNvPr id="208" name="Monsters don’t sleep under your bed; they sleep inside your head."/>
          <p:cNvSpPr txBox="1"/>
          <p:nvPr/>
        </p:nvSpPr>
        <p:spPr>
          <a:xfrm>
            <a:off x="4455018" y="5181989"/>
            <a:ext cx="7481400" cy="1388650"/>
          </a:xfrm>
          <a:prstGeom prst="rect">
            <a:avLst/>
          </a:prstGeom>
          <a:solidFill>
            <a:srgbClr val="558AAB">
              <a:alpha val="2368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just" defTabSz="457200">
              <a:buClr>
                <a:srgbClr val="424242"/>
              </a:buClr>
              <a:defRPr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Monsters don’t sleep under your bed; they sleep inside your head.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4"/>
      <p:bldP build="whole" bldLvl="1" animBg="1" rev="0" advAuto="0" spid="201" grpId="5"/>
      <p:bldP build="whole" bldLvl="1" animBg="1" rev="0" advAuto="0" spid="208" grpId="9"/>
      <p:bldP build="whole" bldLvl="1" animBg="1" rev="0" advAuto="0" spid="199" grpId="1"/>
      <p:bldP build="whole" bldLvl="1" animBg="1" rev="0" advAuto="0" spid="204" grpId="3"/>
      <p:bldP build="whole" bldLvl="1" animBg="1" rev="0" advAuto="0" spid="202" grpId="7"/>
      <p:bldP build="whole" bldLvl="1" animBg="1" rev="0" advAuto="0" spid="207" grpId="10"/>
      <p:bldP build="whole" bldLvl="1" animBg="1" rev="0" advAuto="0" spid="200" grpId="8"/>
      <p:bldP build="whole" bldLvl="1" animBg="1" rev="0" advAuto="0" spid="203" grpId="2"/>
      <p:bldP build="whole" bldLvl="1" animBg="1" rev="0" advAuto="0" spid="205" grpId="6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C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27" name="Screen Shot 2017-12-03 at 10.20.50.png"/>
          <p:cNvGrpSpPr/>
          <p:nvPr/>
        </p:nvGrpSpPr>
        <p:grpSpPr>
          <a:xfrm>
            <a:off x="299569" y="2162250"/>
            <a:ext cx="12405662" cy="5429100"/>
            <a:chOff x="0" y="0"/>
            <a:chExt cx="12405661" cy="5429098"/>
          </a:xfrm>
        </p:grpSpPr>
        <p:pic>
          <p:nvPicPr>
            <p:cNvPr id="126" name="Screen Shot 2017-12-03 at 10.20.50.png" descr="Screen Shot 2017-12-03 at 10.20.50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2151662" cy="50988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5" name="Screen Shot 2017-12-03 at 10.20.50.png" descr="Screen Shot 2017-12-03 at 10.20.50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405662" cy="542909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C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32" name="Screen Shot 2017-12-03 at 10.20.50.png"/>
          <p:cNvGrpSpPr/>
          <p:nvPr/>
        </p:nvGrpSpPr>
        <p:grpSpPr>
          <a:xfrm>
            <a:off x="1704921" y="5287273"/>
            <a:ext cx="9823659" cy="4345677"/>
            <a:chOff x="0" y="0"/>
            <a:chExt cx="9823657" cy="4345676"/>
          </a:xfrm>
        </p:grpSpPr>
        <p:pic>
          <p:nvPicPr>
            <p:cNvPr id="131" name="Screen Shot 2017-12-03 at 10.20.50.png" descr="Screen Shot 2017-12-03 at 10.20.50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9569658" cy="40154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0" name="Screen Shot 2017-12-03 at 10.20.50.png" descr="Screen Shot 2017-12-03 at 10.20.50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823658" cy="4345677"/>
            </a:xfrm>
            <a:prstGeom prst="rect">
              <a:avLst/>
            </a:prstGeom>
            <a:effectLst/>
          </p:spPr>
        </p:pic>
      </p:grpSp>
      <p:grpSp>
        <p:nvGrpSpPr>
          <p:cNvPr id="135" name="Screen Shot 2017-12-03 at 10.23.37.png"/>
          <p:cNvGrpSpPr/>
          <p:nvPr/>
        </p:nvGrpSpPr>
        <p:grpSpPr>
          <a:xfrm>
            <a:off x="2958790" y="235481"/>
            <a:ext cx="7315922" cy="4870832"/>
            <a:chOff x="0" y="0"/>
            <a:chExt cx="7315920" cy="4870830"/>
          </a:xfrm>
        </p:grpSpPr>
        <p:pic>
          <p:nvPicPr>
            <p:cNvPr id="134" name="Screen Shot 2017-12-03 at 10.23.37.png" descr="Screen Shot 2017-12-03 at 10.23.37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7061921" cy="4540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3" name="Screen Shot 2017-12-03 at 10.23.37.png" descr="Screen Shot 2017-12-03 at 10.23.37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315921" cy="487083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C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40" name="Screen Shot 2017-12-03 at 11.35.22.png"/>
          <p:cNvGrpSpPr/>
          <p:nvPr/>
        </p:nvGrpSpPr>
        <p:grpSpPr>
          <a:xfrm>
            <a:off x="6616751" y="3796077"/>
            <a:ext cx="5347488" cy="3609246"/>
            <a:chOff x="0" y="0"/>
            <a:chExt cx="5347487" cy="3609244"/>
          </a:xfrm>
        </p:grpSpPr>
        <p:pic>
          <p:nvPicPr>
            <p:cNvPr id="139" name="Screen Shot 2017-12-03 at 11.35.22.png" descr="Screen Shot 2017-12-03 at 11.35.2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100" y="25400"/>
              <a:ext cx="5271288" cy="34822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8" name="Screen Shot 2017-12-03 at 11.35.22.png" descr="Screen Shot 2017-12-03 at 11.35.22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347488" cy="3609245"/>
            </a:xfrm>
            <a:prstGeom prst="rect">
              <a:avLst/>
            </a:prstGeom>
            <a:effectLst/>
          </p:spPr>
        </p:pic>
      </p:grpSp>
      <p:grpSp>
        <p:nvGrpSpPr>
          <p:cNvPr id="143" name="Screen Shot 2017-12-03 at 11.40.05.png"/>
          <p:cNvGrpSpPr/>
          <p:nvPr/>
        </p:nvGrpSpPr>
        <p:grpSpPr>
          <a:xfrm>
            <a:off x="361013" y="253667"/>
            <a:ext cx="4702454" cy="3124534"/>
            <a:chOff x="0" y="0"/>
            <a:chExt cx="4702452" cy="3124532"/>
          </a:xfrm>
        </p:grpSpPr>
        <p:pic>
          <p:nvPicPr>
            <p:cNvPr id="142" name="Screen Shot 2017-12-03 at 11.40.05.png" descr="Screen Shot 2017-12-03 at 11.40.0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8100" y="25400"/>
              <a:ext cx="4626253" cy="30102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1" name="Screen Shot 2017-12-03 at 11.40.05.png" descr="Screen Shot 2017-12-03 at 11.40.05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702453" cy="3124533"/>
            </a:xfrm>
            <a:prstGeom prst="rect">
              <a:avLst/>
            </a:prstGeom>
            <a:effectLst/>
          </p:spPr>
        </p:pic>
      </p:grpSp>
      <p:grpSp>
        <p:nvGrpSpPr>
          <p:cNvPr id="146" name="Screen Shot 2017-12-03 at 11.23.05.png"/>
          <p:cNvGrpSpPr/>
          <p:nvPr/>
        </p:nvGrpSpPr>
        <p:grpSpPr>
          <a:xfrm>
            <a:off x="2761530" y="1986408"/>
            <a:ext cx="4603873" cy="3007851"/>
            <a:chOff x="0" y="0"/>
            <a:chExt cx="4603871" cy="3007850"/>
          </a:xfrm>
        </p:grpSpPr>
        <p:pic>
          <p:nvPicPr>
            <p:cNvPr id="145" name="Screen Shot 2017-12-03 at 11.23.05.png" descr="Screen Shot 2017-12-03 at 11.23.05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8100" y="25400"/>
              <a:ext cx="4527672" cy="28808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4" name="Screen Shot 2017-12-03 at 11.23.05.png" descr="Screen Shot 2017-12-03 at 11.23.05.pn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603872" cy="3007851"/>
            </a:xfrm>
            <a:prstGeom prst="rect">
              <a:avLst/>
            </a:prstGeom>
            <a:effectLst/>
          </p:spPr>
        </p:pic>
      </p:grpSp>
      <p:grpSp>
        <p:nvGrpSpPr>
          <p:cNvPr id="149" name="Screen Shot 2017-12-03 at 11.46.45.png"/>
          <p:cNvGrpSpPr/>
          <p:nvPr/>
        </p:nvGrpSpPr>
        <p:grpSpPr>
          <a:xfrm>
            <a:off x="7556551" y="253667"/>
            <a:ext cx="5112215" cy="3465482"/>
            <a:chOff x="0" y="0"/>
            <a:chExt cx="5112214" cy="3465481"/>
          </a:xfrm>
        </p:grpSpPr>
        <p:pic>
          <p:nvPicPr>
            <p:cNvPr id="148" name="Screen Shot 2017-12-03 at 11.46.45.png" descr="Screen Shot 2017-12-03 at 11.46.45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8100" y="25400"/>
              <a:ext cx="5036015" cy="33384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7" name="Screen Shot 2017-12-03 at 11.46.45.png" descr="Screen Shot 2017-12-03 at 11.46.45.png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5112215" cy="3465482"/>
            </a:xfrm>
            <a:prstGeom prst="rect">
              <a:avLst/>
            </a:prstGeom>
            <a:effectLst/>
          </p:spPr>
        </p:pic>
      </p:grpSp>
      <p:grpSp>
        <p:nvGrpSpPr>
          <p:cNvPr id="152" name="Screen Shot 2017-12-03 at 11.43.29.png"/>
          <p:cNvGrpSpPr/>
          <p:nvPr/>
        </p:nvGrpSpPr>
        <p:grpSpPr>
          <a:xfrm>
            <a:off x="9136713" y="6890411"/>
            <a:ext cx="3422679" cy="2653640"/>
            <a:chOff x="0" y="0"/>
            <a:chExt cx="3422678" cy="2653638"/>
          </a:xfrm>
        </p:grpSpPr>
        <p:pic>
          <p:nvPicPr>
            <p:cNvPr id="151" name="Screen Shot 2017-12-03 at 11.43.29.png" descr="Screen Shot 2017-12-03 at 11.43.29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8100" y="25400"/>
              <a:ext cx="3346479" cy="252663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0" name="Screen Shot 2017-12-03 at 11.43.29.png" descr="Screen Shot 2017-12-03 at 11.43.29.png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422679" cy="2653639"/>
            </a:xfrm>
            <a:prstGeom prst="rect">
              <a:avLst/>
            </a:prstGeom>
            <a:effectLst/>
          </p:spPr>
        </p:pic>
      </p:grpSp>
      <p:grpSp>
        <p:nvGrpSpPr>
          <p:cNvPr id="155" name="Screen Shot 2017-12-03 at 11.56.15.png"/>
          <p:cNvGrpSpPr/>
          <p:nvPr/>
        </p:nvGrpSpPr>
        <p:grpSpPr>
          <a:xfrm>
            <a:off x="246177" y="5034077"/>
            <a:ext cx="4457318" cy="2744892"/>
            <a:chOff x="0" y="0"/>
            <a:chExt cx="4457317" cy="2744891"/>
          </a:xfrm>
        </p:grpSpPr>
        <p:pic>
          <p:nvPicPr>
            <p:cNvPr id="154" name="Screen Shot 2017-12-03 at 11.56.15.png" descr="Screen Shot 2017-12-03 at 11.56.15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8100" y="25400"/>
              <a:ext cx="4381118" cy="261789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3" name="Screen Shot 2017-12-03 at 11.56.15.png" descr="Screen Shot 2017-12-03 at 11.56.15.png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4457318" cy="2744892"/>
            </a:xfrm>
            <a:prstGeom prst="rect">
              <a:avLst/>
            </a:prstGeom>
            <a:effectLst/>
          </p:spPr>
        </p:pic>
      </p:grpSp>
      <p:grpSp>
        <p:nvGrpSpPr>
          <p:cNvPr id="158" name="Screen Shot 2017-12-03 at 11.52.37.png"/>
          <p:cNvGrpSpPr/>
          <p:nvPr/>
        </p:nvGrpSpPr>
        <p:grpSpPr>
          <a:xfrm>
            <a:off x="3841793" y="6167468"/>
            <a:ext cx="4875821" cy="3465482"/>
            <a:chOff x="0" y="0"/>
            <a:chExt cx="4875820" cy="3465481"/>
          </a:xfrm>
        </p:grpSpPr>
        <p:pic>
          <p:nvPicPr>
            <p:cNvPr id="157" name="Screen Shot 2017-12-03 at 11.52.37.png" descr="Screen Shot 2017-12-03 at 11.52.37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8100" y="25400"/>
              <a:ext cx="4799621" cy="33384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6" name="Screen Shot 2017-12-03 at 11.52.37.png" descr="Screen Shot 2017-12-03 at 11.52.37.png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0"/>
              <a:ext cx="4875821" cy="346548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C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lide Number"/>
          <p:cNvSpPr txBox="1"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63" name="Screen Shot 2017-12-03 at 10.20.50.png"/>
          <p:cNvGrpSpPr/>
          <p:nvPr/>
        </p:nvGrpSpPr>
        <p:grpSpPr>
          <a:xfrm>
            <a:off x="299569" y="2162250"/>
            <a:ext cx="12405662" cy="5429100"/>
            <a:chOff x="0" y="0"/>
            <a:chExt cx="12405661" cy="5429098"/>
          </a:xfrm>
        </p:grpSpPr>
        <p:pic>
          <p:nvPicPr>
            <p:cNvPr id="162" name="Screen Shot 2017-12-03 at 10.20.50.png" descr="Screen Shot 2017-12-03 at 10.20.50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2151662" cy="50988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1" name="Screen Shot 2017-12-03 at 10.20.50.png" descr="Screen Shot 2017-12-03 at 10.20.50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405662" cy="542909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C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68" name="Screen Shot 2017-12-03 at 13.27.19.png"/>
          <p:cNvGrpSpPr/>
          <p:nvPr/>
        </p:nvGrpSpPr>
        <p:grpSpPr>
          <a:xfrm>
            <a:off x="400100" y="1490712"/>
            <a:ext cx="12433301" cy="6654801"/>
            <a:chOff x="0" y="0"/>
            <a:chExt cx="12433300" cy="6654800"/>
          </a:xfrm>
        </p:grpSpPr>
        <p:pic>
          <p:nvPicPr>
            <p:cNvPr id="167" name="Screen Shot 2017-12-03 at 13.27.19.png" descr="Screen Shot 2017-12-03 at 13.27.19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2179300" cy="6324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6" name="Screen Shot 2017-12-03 at 13.27.19.png" descr="Screen Shot 2017-12-03 at 13.27.19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433300" cy="6654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C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Number"/>
          <p:cNvSpPr txBox="1"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73" name="Screen Shot 2017-12-03 at 13.28.57.png"/>
          <p:cNvGrpSpPr/>
          <p:nvPr/>
        </p:nvGrpSpPr>
        <p:grpSpPr>
          <a:xfrm>
            <a:off x="442793" y="1554825"/>
            <a:ext cx="12347916" cy="6796350"/>
            <a:chOff x="0" y="0"/>
            <a:chExt cx="12347914" cy="6796348"/>
          </a:xfrm>
        </p:grpSpPr>
        <p:pic>
          <p:nvPicPr>
            <p:cNvPr id="172" name="Screen Shot 2017-12-03 at 13.28.57.png" descr="Screen Shot 2017-12-03 at 13.28.57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2093915" cy="646614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1" name="Screen Shot 2017-12-03 at 13.28.57.png" descr="Screen Shot 2017-12-03 at 13.28.57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347915" cy="67963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C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lide Number"/>
          <p:cNvSpPr txBox="1"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78" name="Screen Shot 2017-12-03 at 13.32.01.png"/>
          <p:cNvGrpSpPr/>
          <p:nvPr/>
        </p:nvGrpSpPr>
        <p:grpSpPr>
          <a:xfrm>
            <a:off x="310732" y="1208061"/>
            <a:ext cx="12383336" cy="7489878"/>
            <a:chOff x="0" y="0"/>
            <a:chExt cx="12383335" cy="7489876"/>
          </a:xfrm>
        </p:grpSpPr>
        <p:pic>
          <p:nvPicPr>
            <p:cNvPr id="177" name="Screen Shot 2017-12-03 at 13.32.01.png" descr="Screen Shot 2017-12-03 at 13.32.0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2129336" cy="71596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6" name="Screen Shot 2017-12-03 at 13.32.01.png" descr="Screen Shot 2017-12-03 at 13.32.01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383336" cy="748987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C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lide Number"/>
          <p:cNvSpPr txBox="1"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1" name="Fill the gaps in the sentences below."/>
          <p:cNvSpPr txBox="1"/>
          <p:nvPr/>
        </p:nvSpPr>
        <p:spPr>
          <a:xfrm>
            <a:off x="193085" y="590549"/>
            <a:ext cx="500544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24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Fill the gaps in the sentences below.</a:t>
            </a:r>
          </a:p>
        </p:txBody>
      </p:sp>
      <p:sp>
        <p:nvSpPr>
          <p:cNvPr id="182" name="There was a ____________ engine and a ____________ bus under the bed."/>
          <p:cNvSpPr txBox="1"/>
          <p:nvPr/>
        </p:nvSpPr>
        <p:spPr>
          <a:xfrm>
            <a:off x="471180" y="1479549"/>
            <a:ext cx="994764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52777" indent="-352777" algn="l">
              <a:buSzPct val="100000"/>
              <a:buAutoNum type="arabicPeriod" startAt="1"/>
              <a:defRPr sz="24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There was a ____________ engine and a ____________ bus under the bed.</a:t>
            </a:r>
          </a:p>
        </p:txBody>
      </p:sp>
      <p:sp>
        <p:nvSpPr>
          <p:cNvPr id="183" name="The boy took a pair of furry pink ____________ from his sister’s room."/>
          <p:cNvSpPr txBox="1"/>
          <p:nvPr/>
        </p:nvSpPr>
        <p:spPr>
          <a:xfrm>
            <a:off x="471180" y="2336799"/>
            <a:ext cx="920037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52777" indent="-352777" algn="l">
              <a:buSzPct val="100000"/>
              <a:buAutoNum type="arabicPeriod" startAt="2"/>
              <a:defRPr sz="24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boy took a pair of furry pink ____________</a:t>
            </a:r>
            <a:r>
              <a:rPr b="1">
                <a:solidFill>
                  <a:srgbClr val="005493"/>
                </a:solidFill>
              </a:rPr>
              <a:t> </a:t>
            </a:r>
            <a:r>
              <a:t>from his sister’s room.</a:t>
            </a:r>
          </a:p>
        </p:txBody>
      </p:sp>
      <p:sp>
        <p:nvSpPr>
          <p:cNvPr id="184" name="A ____________ Scalextric car hit the monster in the ____________."/>
          <p:cNvSpPr txBox="1"/>
          <p:nvPr/>
        </p:nvSpPr>
        <p:spPr>
          <a:xfrm>
            <a:off x="471180" y="3194049"/>
            <a:ext cx="945469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52777" indent="-352777" algn="l">
              <a:buSzPct val="100000"/>
              <a:buAutoNum type="arabicPeriod" startAt="3"/>
              <a:defRPr sz="24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 ____________</a:t>
            </a:r>
            <a:r>
              <a:rPr b="1">
                <a:solidFill>
                  <a:srgbClr val="005493"/>
                </a:solidFill>
              </a:rPr>
              <a:t> </a:t>
            </a:r>
            <a:r>
              <a:t>Scalextric car hit the monster in the ____________.</a:t>
            </a:r>
          </a:p>
        </p:txBody>
      </p:sp>
      <p:sp>
        <p:nvSpPr>
          <p:cNvPr id="185" name="The boy dozed off ____________ times during the day."/>
          <p:cNvSpPr txBox="1"/>
          <p:nvPr/>
        </p:nvSpPr>
        <p:spPr>
          <a:xfrm>
            <a:off x="471180" y="4141787"/>
            <a:ext cx="818179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52777" indent="-352777" algn="l">
              <a:buSzPct val="100000"/>
              <a:buAutoNum type="arabicPeriod" startAt="4"/>
              <a:defRPr sz="24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boy dozed off ____________</a:t>
            </a:r>
            <a:r>
              <a:rPr b="1">
                <a:solidFill>
                  <a:srgbClr val="005493"/>
                </a:solidFill>
              </a:rPr>
              <a:t> </a:t>
            </a:r>
            <a:r>
              <a:t>times during the day.</a:t>
            </a:r>
          </a:p>
        </p:txBody>
      </p:sp>
      <p:sp>
        <p:nvSpPr>
          <p:cNvPr id="186" name="The monster gave the boy a shoulder ride, and the boy gave the monster a ________ ride."/>
          <p:cNvSpPr txBox="1"/>
          <p:nvPr/>
        </p:nvSpPr>
        <p:spPr>
          <a:xfrm>
            <a:off x="471180" y="5089524"/>
            <a:ext cx="1168123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52777" indent="-352777" algn="l">
              <a:buSzPct val="100000"/>
              <a:buAutoNum type="arabicPeriod" startAt="5"/>
              <a:defRPr sz="24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monster gave the boy a shoulder ride, and the boy gave the monster a ________</a:t>
            </a:r>
            <a:r>
              <a:rPr b="1"/>
              <a:t> </a:t>
            </a:r>
            <a:r>
              <a:t>ride.</a:t>
            </a:r>
          </a:p>
        </p:txBody>
      </p:sp>
      <p:sp>
        <p:nvSpPr>
          <p:cNvPr id="187" name="The monster ____________ the boy into bed just after 1am."/>
          <p:cNvSpPr txBox="1"/>
          <p:nvPr/>
        </p:nvSpPr>
        <p:spPr>
          <a:xfrm>
            <a:off x="471180" y="6007099"/>
            <a:ext cx="1039204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52777" indent="-352777" algn="l">
              <a:buSzPct val="100000"/>
              <a:buAutoNum type="arabicPeriod" startAt="6"/>
              <a:defRPr sz="24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monster ____________ the boy into bed just after 1am.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6"/>
      <p:bldP build="whole" bldLvl="1" animBg="1" rev="0" advAuto="0" spid="184" grpId="4"/>
      <p:bldP build="whole" bldLvl="1" animBg="1" rev="0" advAuto="0" spid="181" grpId="1"/>
      <p:bldP build="whole" bldLvl="1" animBg="1" rev="0" advAuto="0" spid="183" grpId="3"/>
      <p:bldP build="whole" bldLvl="1" animBg="1" rev="0" advAuto="0" spid="182" grpId="2"/>
      <p:bldP build="whole" bldLvl="1" animBg="1" rev="0" advAuto="0" spid="185" grpId="5"/>
      <p:bldP build="whole" bldLvl="1" animBg="1" rev="0" advAuto="0" spid="187" grpId="7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