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2" r:id="rId4"/>
    <p:sldId id="281" r:id="rId5"/>
    <p:sldId id="283" r:id="rId6"/>
    <p:sldId id="285" r:id="rId7"/>
    <p:sldId id="259" r:id="rId8"/>
    <p:sldId id="286" r:id="rId9"/>
    <p:sldId id="287" r:id="rId10"/>
    <p:sldId id="260" r:id="rId11"/>
    <p:sldId id="294" r:id="rId12"/>
    <p:sldId id="289" r:id="rId13"/>
    <p:sldId id="288" r:id="rId14"/>
    <p:sldId id="290" r:id="rId15"/>
    <p:sldId id="292" r:id="rId16"/>
    <p:sldId id="261" r:id="rId17"/>
    <p:sldId id="296" r:id="rId18"/>
    <p:sldId id="295" r:id="rId19"/>
    <p:sldId id="297" r:id="rId20"/>
    <p:sldId id="298" r:id="rId21"/>
    <p:sldId id="299" r:id="rId22"/>
    <p:sldId id="300" r:id="rId23"/>
    <p:sldId id="301" r:id="rId24"/>
    <p:sldId id="302" r:id="rId25"/>
    <p:sldId id="271" r:id="rId26"/>
    <p:sldId id="264" r:id="rId27"/>
    <p:sldId id="265" r:id="rId28"/>
    <p:sldId id="266" r:id="rId29"/>
    <p:sldId id="270" r:id="rId30"/>
    <p:sldId id="275" r:id="rId31"/>
    <p:sldId id="276" r:id="rId32"/>
    <p:sldId id="277" r:id="rId33"/>
    <p:sldId id="278" r:id="rId34"/>
    <p:sldId id="274" r:id="rId35"/>
    <p:sldId id="267" r:id="rId36"/>
    <p:sldId id="272" r:id="rId37"/>
    <p:sldId id="273" r:id="rId38"/>
    <p:sldId id="268" r:id="rId39"/>
    <p:sldId id="303" r:id="rId4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87A386-3082-423E-A5F1-7414AA034F32}" v="1" dt="2026-03-02T17:26:30.3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82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th arg" userId="c9e0a1a7a99a8bb8" providerId="LiveId" clId="{3D56E70D-40AC-4CAB-90C6-C166AD767E25}"/>
    <pc:docChg chg="undo custSel modSld">
      <pc:chgData name="ath arg" userId="c9e0a1a7a99a8bb8" providerId="LiveId" clId="{3D56E70D-40AC-4CAB-90C6-C166AD767E25}" dt="2026-03-02T17:26:39.698" v="10" actId="14100"/>
      <pc:docMkLst>
        <pc:docMk/>
      </pc:docMkLst>
      <pc:sldChg chg="addSp delSp modSp mod setBg">
        <pc:chgData name="ath arg" userId="c9e0a1a7a99a8bb8" providerId="LiveId" clId="{3D56E70D-40AC-4CAB-90C6-C166AD767E25}" dt="2026-03-02T17:26:39.698" v="10" actId="14100"/>
        <pc:sldMkLst>
          <pc:docMk/>
          <pc:sldMk cId="2385903108" sldId="282"/>
        </pc:sldMkLst>
        <pc:spChg chg="mod">
          <ac:chgData name="ath arg" userId="c9e0a1a7a99a8bb8" providerId="LiveId" clId="{3D56E70D-40AC-4CAB-90C6-C166AD767E25}" dt="2026-03-02T17:26:20.014" v="5" actId="1076"/>
          <ac:spMkLst>
            <pc:docMk/>
            <pc:sldMk cId="2385903108" sldId="282"/>
            <ac:spMk id="2" creationId="{00000000-0000-0000-0000-000000000000}"/>
          </ac:spMkLst>
        </pc:spChg>
        <pc:spChg chg="add del">
          <ac:chgData name="ath arg" userId="c9e0a1a7a99a8bb8" providerId="LiveId" clId="{3D56E70D-40AC-4CAB-90C6-C166AD767E25}" dt="2026-03-02T17:26:34.644" v="8" actId="22"/>
          <ac:spMkLst>
            <pc:docMk/>
            <pc:sldMk cId="2385903108" sldId="282"/>
            <ac:spMk id="3" creationId="{00000000-0000-0000-0000-000000000000}"/>
          </ac:spMkLst>
        </pc:spChg>
        <pc:spChg chg="add del">
          <ac:chgData name="ath arg" userId="c9e0a1a7a99a8bb8" providerId="LiveId" clId="{3D56E70D-40AC-4CAB-90C6-C166AD767E25}" dt="2026-03-02T17:26:19.056" v="4" actId="26606"/>
          <ac:spMkLst>
            <pc:docMk/>
            <pc:sldMk cId="2385903108" sldId="282"/>
            <ac:spMk id="11271" creationId="{2151139A-886F-4B97-8815-729AD3831BBD}"/>
          </ac:spMkLst>
        </pc:spChg>
        <pc:spChg chg="add del">
          <ac:chgData name="ath arg" userId="c9e0a1a7a99a8bb8" providerId="LiveId" clId="{3D56E70D-40AC-4CAB-90C6-C166AD767E25}" dt="2026-03-02T17:26:19.056" v="4" actId="26606"/>
          <ac:spMkLst>
            <pc:docMk/>
            <pc:sldMk cId="2385903108" sldId="282"/>
            <ac:spMk id="11273" creationId="{AB5E08C4-8CDD-4623-A5B8-E998C6DEE3B7}"/>
          </ac:spMkLst>
        </pc:spChg>
        <pc:spChg chg="add del">
          <ac:chgData name="ath arg" userId="c9e0a1a7a99a8bb8" providerId="LiveId" clId="{3D56E70D-40AC-4CAB-90C6-C166AD767E25}" dt="2026-03-02T17:26:19.056" v="4" actId="26606"/>
          <ac:spMkLst>
            <pc:docMk/>
            <pc:sldMk cId="2385903108" sldId="282"/>
            <ac:spMk id="11275" creationId="{15F33878-D502-4FFA-8ACE-F2AECDB2A23F}"/>
          </ac:spMkLst>
        </pc:spChg>
        <pc:spChg chg="add del">
          <ac:chgData name="ath arg" userId="c9e0a1a7a99a8bb8" providerId="LiveId" clId="{3D56E70D-40AC-4CAB-90C6-C166AD767E25}" dt="2026-03-02T17:26:19.056" v="4" actId="26606"/>
          <ac:spMkLst>
            <pc:docMk/>
            <pc:sldMk cId="2385903108" sldId="282"/>
            <ac:spMk id="11277" creationId="{D3539FEE-81D3-4406-802E-60B20B16F4F6}"/>
          </ac:spMkLst>
        </pc:spChg>
        <pc:spChg chg="add del">
          <ac:chgData name="ath arg" userId="c9e0a1a7a99a8bb8" providerId="LiveId" clId="{3D56E70D-40AC-4CAB-90C6-C166AD767E25}" dt="2026-03-02T17:26:19.056" v="4" actId="26606"/>
          <ac:spMkLst>
            <pc:docMk/>
            <pc:sldMk cId="2385903108" sldId="282"/>
            <ac:spMk id="11279" creationId="{DC701763-729E-462F-A5A8-E0DEFEB1E2E4}"/>
          </ac:spMkLst>
        </pc:spChg>
        <pc:picChg chg="add del mod ord">
          <ac:chgData name="ath arg" userId="c9e0a1a7a99a8bb8" providerId="LiveId" clId="{3D56E70D-40AC-4CAB-90C6-C166AD767E25}" dt="2026-03-02T17:26:21.354" v="6" actId="22"/>
          <ac:picMkLst>
            <pc:docMk/>
            <pc:sldMk cId="2385903108" sldId="282"/>
            <ac:picMk id="5" creationId="{9D381201-F67D-20A3-F9E0-B80A1A54A490}"/>
          </ac:picMkLst>
        </pc:picChg>
        <pc:picChg chg="add mod ord">
          <ac:chgData name="ath arg" userId="c9e0a1a7a99a8bb8" providerId="LiveId" clId="{3D56E70D-40AC-4CAB-90C6-C166AD767E25}" dt="2026-03-02T17:26:39.698" v="10" actId="14100"/>
          <ac:picMkLst>
            <pc:docMk/>
            <pc:sldMk cId="2385903108" sldId="282"/>
            <ac:picMk id="7" creationId="{D20A1F76-1CEA-48F3-01EA-15C1EB404777}"/>
          </ac:picMkLst>
        </pc:picChg>
        <pc:picChg chg="del mod">
          <ac:chgData name="ath arg" userId="c9e0a1a7a99a8bb8" providerId="LiveId" clId="{3D56E70D-40AC-4CAB-90C6-C166AD767E25}" dt="2026-03-02T17:26:30.395" v="7" actId="478"/>
          <ac:picMkLst>
            <pc:docMk/>
            <pc:sldMk cId="2385903108" sldId="282"/>
            <ac:picMk id="11266" creationId="{00000000-0000-0000-0000-000000000000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6:51.73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 24575,'-1'162'0,"3"180"0,-1-310 0,1 0 0,11 54 0,-10-76 0,-1 1 0,1-1 0,1 1 0,0-1 0,0 0 0,1-1 0,1 1 0,-1-1 0,1 0 0,1 0 0,12 12 0,-15-17 4,1-1 0,0 0 0,0 0 0,0 0 0,0-1 0,0 1 0,1-1 0,-1 0-1,1-1 1,-1 0 0,1 0 0,0 0 0,6 0 0,11 0-167,45-5-1,-29 1-929,-18 2-5733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8:11.87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38 24575,'4'0'0,"6"0"0,13 0 0,15 0 0,13 0 0,14 0 0,13 0 0,1 0 0,-1 0 0,-5 0 0,-12 0 0,-7 0 0,-9 0 0,-12-4 0,-4-1 0,-7-9 0,-6-1-8191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03.13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 24575,'0'4'0,"0"5"0,0 14 0,0 15 0,0 9 0,0 9 0,0 7 0,0 1 0,0-2 0,0-8 0,0-5 0,0-10-8191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03.43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 24575,'8'0'0,"3"4"0,-1 9 0,-1 12 0,-4 12 0,-1 18 0,-2 14 0,-1 9 0,-1 2 0,-1 1 0,1-6 0,0-7 0,-1-11 0,-3-8 0,-10-11 0,-2-13-8191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03.66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1 209 24575,'0'-8'0,"8"-3"0,11-4 0,10 2 0,13-6 0,11-8 0,9 1 0,2-4 0,-1 4 0,-4 6 0,-12 7-8191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04.03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65 1 24575,'0'4'0,"0"9"0,0 7 0,0 8 0,0 8 0,0 1 0,-8 3 0,-3 6 0,-7-4 0,-1-5 0,11-9 0,19-9 0,11-8 0,11-6 0,8-4 0,4-2 0,-4 0-8191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04.29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 24575,'0'4'0,"0"5"0,0 10 0,0 13 0,0 10 0,4 10 0,1 4 0,0-4 0,-1-1 0,3-11 0,1-3 0,14-8 0,5-9-8191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04.95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386 2 24575,'-41'0'0,"14"-1"0,1 1 0,-1 1 0,-32 6 0,51-5 0,0 0 0,0 1 0,0-1 0,0 2 0,0-1 0,0 1 0,1 0 0,0 1 0,0-1 0,0 1 0,0 1 0,1 0 0,0-1 0,-7 10 0,2 0 0,1 0 0,1 0 0,1 1 0,0 1 0,1-1 0,0 1 0,2 0 0,0 0 0,-3 23 0,3-5 0,1 0 0,2 0 0,4 63 0,-1-85 0,0 1 0,2 0 0,-1 0 0,2 0 0,-1-1 0,2 0 0,0 0 0,1 0 0,0 0 0,0-1 0,2 0 0,-1 0 0,2-1 0,-1 0 0,2-1 0,-1 0 0,1 0 0,1-1 0,0 0 0,0-1 0,20 12 0,-15-11 0,0 0 0,1-1 0,0-1 0,0 0 0,1-2 0,-1 0 0,1-1 0,0 0 0,0-2 0,1 0 0,-1-1 0,1-1 0,-1 0 0,0-2 0,1 0 0,-1-1 0,0-1 0,-1 0 0,1-1 0,-1-2 0,1 1 0,-2-2 0,1 0 0,-1-1 0,-1-1 0,29-23 0,-28 18 0,0-1 0,-2 0 0,0-1 0,-1 0 0,-1-1 0,0 0 0,-2-1 0,15-35 0,-19 38 0,-1 0 0,0 0 0,-1 0 0,-1-1 0,0 0 0,-1 0 0,-1 0 0,-1 0 0,0 0 0,-1 0 0,-6-28 0,6 39 0,-1 1 0,0 0 0,0 0 0,0 0 0,0 0 0,-1 0 0,0 0 0,0 0 0,0 1 0,-1-1 0,1 1 0,-1 0 0,0 0 0,-6-4 0,7 6 0,0 0 0,0 0 0,-1 1 0,1-1 0,0 1 0,0 0 0,-1 0 0,1 0 0,-1 0 0,1 0 0,-1 1 0,1 0 0,-1-1 0,1 2 0,-1-1 0,0 0 0,1 1 0,-1-1 0,1 1 0,0 0 0,-1 0 0,1 0 0,-5 3 0,0 1 0,1-1 0,0 2 0,0-1 0,0 1 0,1 0 0,0 0 0,0 1 0,0 0 0,1 0 0,0 0 0,1 1 0,-1 0 0,2-1 0,-1 2 0,1-1 0,0 0 0,0 1 0,1-1 0,-2 17 0,2-7 0,0 1 0,1-1 0,1 0 0,1 0 0,0 1 0,1-1 0,1 0 0,9 30 0,-4-28 0,2 0 0,-1-1 0,2 0 0,1 0 0,0-1 0,1-1 0,1 0 0,1-1 0,0 0 0,1-1 0,1-1 0,0-1 0,1 0 0,0-1 0,1-1 0,0-1 0,1 0 0,0-2 0,1 0 0,-1-2 0,29 6 0,-35-10-151,1-1-1,-1-1 0,0 0 0,0-1 1,1-1-1,-1 0 0,0-1 1,14-5-1,17-8-6674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05.23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1 137 24575,'8'0'0,"3"-8"0,12-3 0,5 1 0,7-7 0,6 0 0,-1 3 0,-7 0 0,-1 2 0,-5-5 0,-9 0-8191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05.50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 24575,'0'8'0,"0"11"0,0 14 0,0 18 0,0 17 0,4 13 0,1 0 0,1 0 0,-2-3 0,-1-10 0,-1-8 0,-2-15-8191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08.97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78 148 24575,'-1'12'0,"-1"1"0,0-1 0,0-1 0,-7 20 0,-4 17 0,2 19 0,-27 120 0,46-400 0,-7 199 0,2 0 0,0 1 0,0-1 0,1 0 0,1 1 0,0 0 0,1 0 0,11-17 0,-15 26 0,0 0 0,1 0 0,-1 1 0,1-1 0,0 1 0,0 0 0,0-1 0,1 1 0,-1 1 0,1-1 0,-1 0 0,1 1 0,0 0 0,0 0 0,0 0 0,0 0 0,1 1 0,-1 0 0,0-1 0,1 2 0,-1-1 0,1 0 0,-1 1 0,1 0 0,-1 0 0,0 0 0,1 1 0,-1-1 0,1 1 0,5 2 0,7 4 0,0 0 0,-1 1 0,0 1 0,0 1 0,-1 0 0,27 24 0,77 85 0,-84-81 0,70 85 0,-103-120 0,1 0 0,0 0 0,0-1 0,0 1 0,1 0 0,-1-1 0,0 0 0,1 0 0,0 0 0,-1 0 0,1-1 0,8 3 0,-10-4 0,0 0 0,-1 0 0,1 0 0,0 0 0,0 0 0,0-1 0,-1 1 0,1-1 0,0 1 0,0-1 0,-1 0 0,1 1 0,0-1 0,-1 0 0,1 0 0,-1 0 0,1 0 0,-1-1 0,0 1 0,1 0 0,-1-1 0,0 1 0,0-1 0,0 1 0,0-1 0,0 1 0,0-1 0,-1 0 0,1 1 0,0-1 0,0-2 0,9-27 13,-2 0-1,0-1 1,-2 1 0,1-35-1,15-73-65,-18 125-119,0 0 0,1 0 1,0 1-1,1 0 0,0 0 0,1 0 0,12-16 0,14-9-6654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09.72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160 1 24575,'-8'0'0,"0"0"0,0 0 0,0 1 0,0 1 0,0-1 0,0 1 0,1 0 0,-1 1 0,1 0 0,-1 0 0,-10 7 0,13-7 0,1 1 0,-1 0 0,1 0 0,1 0 0,-1 0 0,1 0 0,-1 1 0,1-1 0,0 1 0,1 0 0,-1 0 0,1 0 0,0 1 0,0-1 0,1 0 0,-1 1 0,0 8 0,1-6 0,1 0 0,0 1 0,0-1 0,1 0 0,0 0 0,0 0 0,1 0 0,0-1 0,0 1 0,1 0 0,0-1 0,1 1 0,-1-1 0,1 0 0,1 0 0,-1-1 0,1 1 0,0-1 0,1 0 0,-1 0 0,1-1 0,1 1 0,-1-1 0,1-1 0,9 6 0,-9-5 0,1-1 0,0 0 0,-1-1 0,2 0 0,-1 0 0,0-1 0,0 1 0,1-2 0,-1 1 0,1-1 0,0-1 0,-1 0 0,1 0 0,0 0 0,-1-1 0,1-1 0,-1 1 0,1-1 0,-1-1 0,0 1 0,0-1 0,0-1 0,13-7 0,-18 9 0,1-1 0,-1 1 0,0-1 0,0 0 0,0 0 0,0 0 0,-1 0 0,1 0 0,-1-1 0,0 1 0,0-1 0,0 0 0,0 1 0,0-1 0,-1 0 0,0 0 0,0 0 0,0 0 0,0 0 0,-1 0 0,0-1 0,1 1 0,-2 0 0,1 0 0,0 0 0,-1 0 0,0 0 0,1 0 0,-2 0 0,1 0 0,0 0 0,-1 0 0,0 0 0,0 1 0,0-1 0,0 1 0,-1-1 0,1 1 0,-1 0 0,0 0 0,0 0 0,0 0 0,0 1 0,-4-3 0,-28-12-1365,1 7-5461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8:12.20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0 24575,'15'1'0,"0"0"0,0 1 0,0 0 0,0 1 0,-1 1 0,23 8 0,-31-10 0,-1 0 0,0 1 0,1-1 0,-1 1 0,0 0 0,0 1 0,-1-1 0,1 1 0,-1 0 0,1 0 0,-1 0 0,-1 1 0,1 0 0,-1-1 0,1 1 0,-1 0 0,-1 1 0,1-1 0,-1 0 0,0 1 0,0 0 0,0-1 0,1 10 0,-3-6 0,1-1 0,-1 1 0,-1-1 0,0 1 0,0-1 0,0 0 0,-1 1 0,0-1 0,-1 0 0,0 0 0,0 0 0,-1 0 0,-7 11 0,-4 3 0,-2-1 0,0-1 0,-21 20 0,31-33 0,-28 29-1365,7-5-5461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09.89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 24575,'9'8'0,"2"7"0,-1 9 0,7 8 0,-1 4 0,2-5 0,-2 4 0,8-3 0,8-8 0,11-7 0,7-15 0,-6-8-8191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10.28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19 1 24575,'-4'0'0,"-1"4"0,0 13 0,1 13 0,5 17 0,2 13 0,1 8 0,0 1 0,-1-3 0,-1-5 0,-1-9 0,0-4 0,-1-16 0,0-20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10.47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0 142 24575,'0'-4'0,"0"-9"0,0-11 0,4-2 0,10 0 0,18 5 0,16 5 0,9 6 0,-7 8 0,-10 5-8191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10.80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66 24575,'12'0'0,"17"0"0,6 0 0,7-4 0,3-1 0,3-13 0,1-2 0,-7 1-8191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14.24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1 216 24575,'0'-65'0,"0"-13"0,0 6-8191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15.79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336 246 24575,'0'0'0,"0"1"0,1 0 0,-1-1 0,0 1 0,1-1 0,-1 1 0,0-1 0,1 1 0,-1-1 0,1 1 0,-1-1 0,1 0 0,-1 1 0,1-1 0,-1 1 0,1-1 0,0 0 0,-1 0 0,1 1 0,-1-1 0,1 0 0,0 0 0,-1 0 0,2 1 0,21 3 0,-20-4 0,51 6 0,0-3 0,69-5 0,110-19 0,-170 15 0,291-39 0,-239 25 0,116-37 0,-230 57 0,0 0 0,0 0 0,0 0 0,0 0 0,0 0 0,0-1 0,0 1 0,0 0 0,0-1 0,0 1 0,0-1 0,0 1 0,0-1 0,0 1 0,0-1 0,-1 0 0,1 1 0,0-1 0,0 0 0,-1 0 0,1 1 0,0-1 0,0-1 0,-3 1 0,1 0 0,-1 0 0,0 1 0,0-1 0,1 1 0,-1-1 0,0 1 0,0 0 0,0-1 0,0 1 0,0 0 0,1 0 0,-4 1 0,-336 24 0,192-10 0,23-4 0,-823 59 0,919-69 0,53-4 0,666-100 0,-263 32 0,-1 26 0,-404 46 0,-29 4 0,-37 9 0,43-14 0,-592 111 0,571-107 0,-647 86 0,474-59 0,176-29 0,23-3 0,34-6 0,373-52 58,188-34-1481,-496 72-5403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16.29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178 1 24575,'-20'1'0,"20"-1"0,0 0 0,0 0 0,1 0 0,-1 0 0,0 0 0,0 0 0,0 0 0,0 0 0,0 0 0,0 0 0,0 0 0,0 0 0,0 0 0,0 0 0,0 0 0,0 0 0,1 0 0,-1 0 0,0 0 0,0 0 0,0 0 0,0 0 0,0 0 0,0 1 0,0-1 0,0 0 0,0 0 0,0 0 0,0 0 0,0 0 0,0 0 0,0 0 0,0 0 0,0 0 0,0 0 0,0 0 0,0 0 0,0 0 0,0 1 0,0-1 0,0 0 0,0 0 0,0 0 0,0 0 0,0 0 0,0 0 0,0 0 0,0 0 0,0 0 0,0 0 0,0 0 0,0 1 0,0-1 0,36 7 0,-13-2 0,204 58 0,-221-62 0,-1 1 0,1 1 0,0-1 0,-1 1 0,1 0 0,-1 0 0,0 0 0,0 1 0,0 0 0,-1 0 0,1 0 0,-1 1 0,0-1 0,5 8 0,-7-8 0,-1-1 0,1 1 0,-1-1 0,0 1 0,0 0 0,0-1 0,0 1 0,-1 0 0,0 0 0,0 0 0,0 0 0,0-1 0,0 1 0,-1 0 0,1 0 0,-1-1 0,0 1 0,0 0 0,-1-1 0,1 1 0,-1-1 0,0 1 0,0-1 0,-3 5 0,-7 8 0,0-1 0,0-1 0,-2 0 0,1-1 0,-2 0 0,0-1 0,-24 15 0,-125 63 0,143-80 0,-82 41-1365,5-5-5461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17.47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276 0 24575,'-7'1'0,"1"0"0,-1 0 0,0 0 0,1 1 0,-1 0 0,1 0 0,0 1 0,0 0 0,0 0 0,0 0 0,0 1 0,0 0 0,1 0 0,-8 8 0,2-2 0,1 1 0,0 0 0,1 1 0,0 0 0,-11 20 0,11-12 0,0 0 0,1 1 0,1 0 0,0 0 0,-3 26 0,8-32 0,0 0 0,0 0 0,2 0 0,0 0 0,0 0 0,2-1 0,0 1 0,6 25 0,-4-32 0,-1 1 0,1-1 0,1 0 0,-1 0 0,1-1 0,1 1 0,-1-1 0,1 0 0,1-1 0,-1 1 0,1-1 0,0-1 0,1 1 0,-1-1 0,1 0 0,0-1 0,0 0 0,13 4 0,1 1 0,2-2 0,-1-1 0,1-1 0,0-1 0,44 1 0,-60-4 0,1-1 0,-1-1 0,0 1 0,1-1 0,-1-1 0,0 0 0,0 0 0,0 0 0,0-1 0,0-1 0,0 1 0,-1-1 0,0 0 0,12-9 0,-10 5 0,-1 0 0,0 0 0,-1 0 0,0-1 0,0 0 0,-1-1 0,0 1 0,-1-1 0,0 0 0,5-16 0,-5 16 0,-2-1 0,1 1 0,-2-1 0,1 0 0,-1 0 0,-1 0 0,0 0 0,-1-1 0,0 1 0,-1 0 0,0 0 0,0 0 0,-1 0 0,-1 0 0,0 0 0,0 0 0,-1 1 0,-1 0 0,1 0 0,-2 0 0,1 0 0,-2 1 0,1 0 0,-1 0 0,0 0 0,-1 1 0,0 0 0,0 1 0,-1 0 0,-13-9 0,7 6 0,0 1 0,-1 0 0,0 0 0,-1 2 0,1 0 0,-2 1 0,1 1 0,-1 1 0,1 0 0,-33-2 0,38 5 0,1 2 0,0-1 0,0 1 0,0 1 0,-1 0 0,1 0 0,1 2 0,-1-1 0,0 1 0,1 0 0,0 1 0,0 1 0,0-1 0,1 2 0,0-1 0,0 1 0,0 0 0,-9 12 0,10-10 0,1 0 0,1 0 0,0 1 0,0 0 0,1 1 0,0-1 0,1 1 0,0 0 0,1 0 0,0 0 0,0 0 0,0 17 0,1-4 0,1 0 0,1 0 0,1-1 0,1 1 0,6 23 0,-5-36 0,0-1 0,1 1 0,0-1 0,0 0 0,1 0 0,0 0 0,1-1 0,0 0 0,1 0 0,0 0 0,0-1 0,1 0 0,0 0 0,0-1 0,1 0 0,18 10 0,-13-8 0,1-1 0,0-1 0,0-1 0,1 0 0,0-1 0,0 0 0,0-2 0,0 0 0,1 0 0,26-1 0,-38-2 0,1 0 0,-1-1 0,1 0 0,-1 0 0,1 0 0,-1-1 0,0 1 0,1-1 0,-1-1 0,0 1 0,0-1 0,-1 0 0,8-5 0,-5 2 0,-1 0 0,1-1 0,-2 1 0,1-1 0,-1 0 0,0-1 0,8-14 0,-5 1 0,0 0 0,-1 0 0,-1 0 0,0-1 0,-2 0 0,1-24 0,-3 30 0,-1-1 0,-1 0 0,-1 0 0,0 1 0,-1-1 0,-1 0 0,0 1 0,-12-31 0,10 34 0,-2 0 0,0 0 0,0 1 0,-1 0 0,-1 0 0,0 1 0,0 0 0,-1 0 0,-1 1 0,-18-14 0,17 15 0,-1 1 0,0 0 0,0 1 0,-1 0 0,-16-6 0,23 11 0,0 0 0,0 0 0,0 0 0,0 1 0,0 0 0,-1 0 0,1 1 0,0 0 0,-1 0 0,1 1 0,0 0 0,-11 3 0,15-3 6,0 0 0,1 0-1,-1 1 1,1-1-1,-1 1 1,1-1 0,0 1-1,0 0 1,-1 0 0,1 0-1,1 0 1,-1 0 0,0 1-1,0-1 1,1 1 0,0-1-1,-1 1 1,1-1-1,0 1 1,-1 3 0,-1 4-377,1 0 0,0 1 0,-1 20 0,2 2-6455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18.32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35 24575,'1'-18'0,"2"23"0,3 35 0,20 135 0,10 96 0,-36-254 0,0-12 0,0-1 0,0 0 0,0 1 0,1-1 0,-1 0 0,1 0 0,0 0 0,2 6 0,-2-10 0,-1 0 0,0 0 0,0 0 0,0 0 0,1 0 0,-1 0 0,0 0 0,0 0 0,0 0 0,1 0 0,-1 0 0,0 0 0,0 0 0,0 0 0,0 0 0,1 0 0,-1 0 0,0 0 0,0 0 0,0 0 0,1 0 0,-1 0 0,0 0 0,0-1 0,0 1 0,0 0 0,0 0 0,1 0 0,-1 0 0,0 0 0,0-1 0,0 1 0,0 0 0,0 0 0,0 0 0,0 0 0,0-1 0,0 1 0,0 0 0,1 0 0,-1 0 0,0 0 0,0-1 0,0 1 0,0 0 0,0 0 0,0 0 0,0-1 0,0 1 0,-1 0 0,1 0 0,0 0 0,0-1 0,0 1 0,4-16 0,0-32 0,-1 0 0,-7-67 0,-18-99 0,11 129 0,5 50 0,4 34 0,1 8 0,-2 59 0,5 371 0,-2-420-116,-1-7-9,1 1 0,0-1 0,0 1 0,1-1 0,1 1 0,0-1 1,0 0-1,1 0 0,7 16 0,0-13-6701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18.96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1 171 24575,'6'20'0,"-1"1"0,3 26 0,1 3 0,9 54 0,-4 2 0,1 207 0,-36-850 0,13 437 0,4 36 0,-12-66 0,22 239 0,3-11-455,4 1 0,44 164 0,-42-213-6371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8:16.39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98 42 24575,'-1'1'0,"0"-1"0,-1 1 0,1 0 0,0 0 0,0 0 0,0 0 0,0-1 0,0 2 0,0-1 0,0 0 0,1 0 0,-1 0 0,0 0 0,0 0 0,1 1 0,-1-1 0,1 0 0,-1 1 0,1-1 0,0 0 0,-1 1 0,1-1 0,0 0 0,0 1 0,0 2 0,-2 8 0,-9 22 0,-6 17 0,2 1 0,-11 79 0,17 33 0,13-454 0,-5 177 0,1 105 0,0-1 0,1 1 0,0 0 0,0 0 0,0 0 0,1 0 0,1 0 0,3-10 0,-5 16 0,0 0 0,1 0 0,-1 0 0,0 1 0,0-1 0,1 0 0,-1 1 0,1-1 0,0 1 0,-1 0 0,1-1 0,0 1 0,0 0 0,0 0 0,0 0 0,0 0 0,0 1 0,0-1 0,0 0 0,0 1 0,0 0 0,0-1 0,0 1 0,0 0 0,0 0 0,1 0 0,-1 0 0,0 0 0,0 1 0,0-1 0,0 1 0,0-1 0,0 1 0,0 0 0,0 0 0,4 2 0,4 2 0,-1 0 0,1 1 0,-1 0 0,0 1 0,0-1 0,0 2 0,13 15 0,50 70 0,-45-56 0,19 27 0,-23-29 0,2-2 0,1 0 0,53 50 0,-73-77 0,2-1 0,-1 0 0,0 0 0,12 5 0,-18-9 0,0 0 0,1-1 0,-1 1 0,1 0 0,-1-1 0,1 1 0,-1-1 0,1 0 0,-1 0 0,1 1 0,-1-1 0,1 0 0,0 0 0,-1 0 0,1 0 0,-1-1 0,1 1 0,-1 0 0,1-1 0,-1 1 0,1-1 0,-1 1 0,1-1 0,-1 0 0,0 0 0,1 0 0,-1 1 0,0-1 0,0 0 0,1-1 0,0-1 0,2-5 0,-1 1 0,0-2 0,0 1 0,-1 0 0,0 0 0,-1-1 0,1 1 0,-2-1 0,1 1 0,-1-1 0,-2-12 0,2 2 0,-1-22-117,0 10 201,2 0-1,7-54 1,-7 76-199,2-1-1,-1 0 1,1 1 0,1-1-1,0 1 1,0 0 0,1 0 0,0 0-1,0 1 1,1 0 0,0 0-1,13-12 1,17-11-6711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19.38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1 109 24575,'12'0'0,"12"-12"0,15-4 0,8-8 0,5 1 0,-19 3 0,-24 10 0,-16 7 0,-8 11 0,-1 6-8191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24.49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319 575 24575,'0'-1'0,"0"1"0,0-1 0,0 0 0,0 0 0,0 0 0,0 1 0,0-1 0,0 0 0,0 0 0,0 0 0,-1 1 0,1-1 0,0 0 0,0 0 0,-1 1 0,1-1 0,0 0 0,-1 1 0,1-1 0,-1 0 0,1 1 0,-1-1 0,1 1 0,-2-1 0,1 0 0,1 1 0,-1 0 0,0 0 0,0 0 0,0 0 0,1 1 0,-1-1 0,0 0 0,0 0 0,1 0 0,-1 1 0,0-1 0,0 0 0,1 1 0,-1-1 0,0 0 0,1 1 0,-1-1 0,0 2 0,-31 30 0,-3 15 0,1 1 0,3 2 0,2 1 0,2 1 0,-30 84 0,45-102 0,2 0 0,1 1 0,2 0 0,1 0 0,2 1 0,1-1 0,2 1 0,2 0 0,1 0 0,9 48 0,-5-65 0,0 1 0,1-2 0,0 1 0,2-1 0,0 0 0,2 0 0,-1-1 0,2-1 0,0 0 0,1 0 0,1-2 0,0 1 0,1-2 0,1 0 0,21 14 0,-10-9 0,1-1 0,1-2 0,0-1 0,1-1 0,0-1 0,1-2 0,0-1 0,58 9 0,48 6 0,-87-13 0,1-3 0,57 3 0,466-11 0,-258-2 0,-273 2 0,79-11 0,-101 7 0,1-1 0,-1 0 0,0-2 0,0-1 0,30-16 0,110-57 0,-155 78 0,1 0 0,-1-1 0,1 0 0,-1 0 0,0 0 0,-1 0 0,1-1 0,-1 0 0,0 0 0,0-1 0,0 1 0,-1-1 0,0 0 0,6-12 0,-5 6 0,-1 0 0,-1 0 0,0 0 0,0 0 0,-1 0 0,-1-1 0,0-23 0,-10-393 0,7 367 0,-3 1 0,-2 0 0,-3 1 0,-22-72 0,25 110 0,3 10 0,1-1 0,0 1 0,0 0 0,1-1 0,-1-21 0,4 31 0,-1 0 0,0 0 0,1-1 0,0 1 0,-1 0 0,1 0 0,0 0 0,1 1 0,-1-1 0,0 0 0,1 0 0,0 1 0,0-1 0,-1 1 0,1-1 0,1 1 0,-1 0 0,0 0 0,1 0 0,-1 0 0,1 0 0,-1 0 0,1 1 0,0-1 0,0 1 0,0 0 0,0 0 0,3-1 0,19-4 0,0 2 0,-1 1 0,1 1 0,0 1 0,47 4 0,-28-2 0,896 8 0,-852-4 0,-1 3 0,0 5 0,89 24 0,109 26 0,-246-55 0,89 22 0,24 2 0,-63-16 0,44 4 0,-100-17 0,0 1 0,0 2 0,-1 1 0,0 1 0,0 2 0,32 14 0,-60-21 0,1 1 0,0-1 0,-1 1 0,0 0 0,0 0 0,0 0 0,0 0 0,-1 1 0,0 0 0,0 0 0,0 0 0,3 7 0,-4-8 0,0 1 0,1 0 0,0 0 0,0-1 0,0 1 0,0-1 0,1 0 0,-1 0 0,1 0 0,0-1 0,1 1 0,-1-1 0,8 5 0,0-4 0,0 0 0,0-1 0,0 0 0,0-1 0,1 0 0,15 0 0,80-4 0,-58 0 0,-8 0 0,0-2 0,-1-1 0,0-2 0,0-2 0,0-2 0,-1-2 0,73-33 0,-74 28 0,1 1 0,1 2 0,1 2 0,-1 2 0,2 2 0,0 1 0,0 3 0,0 1 0,74 4 0,-111 0 0,0 0 0,-1 1 0,1 0 0,0 0 0,0 0 0,-1 1 0,1-1 0,-1 2 0,1-1 0,-1 0 0,0 1 0,0 0 0,0 0 0,0 1 0,-1-1 0,5 6 0,-4-3 0,0 0 0,-1 0 0,0 1 0,0 0 0,0 0 0,-1 0 0,0 0 0,-1 1 0,1-1 0,-1 1 0,1 9 0,0 1 0,-1 0 0,0 1 0,-1-1 0,-2 0 0,1 0 0,-2 0 0,0 0 0,-2 0 0,0 0 0,0 0 0,-2-1 0,-14 32 0,4-12 0,1 0 0,2 1 0,2 1 0,1 0 0,2 0 0,2 1 0,1-1 0,3 2 0,2 47 0,0-10 0,3 92 0,-2-159 0,0-1 0,1 1 0,0-1 0,1 0 0,0 0 0,1 0 0,0 0 0,0 0 0,1-1 0,0 0 0,1 0 0,10 13 0,-7-12 0,1-1 0,0 0 0,0 0 0,1 0 0,0-2 0,1 1 0,0-1 0,0-1 0,18 7 0,9 1 0,0-2 0,2-2 0,-1-1 0,1-2 0,0-2 0,1-2 0,-1-1 0,74-7 0,-20-5 0,-1-4 0,0-4 0,174-58 0,-248 68 0,0 0 0,0-1 0,-1-1 0,24-16 0,-32 19 0,-1-2 0,-1 1 0,1-1 0,-1-1 0,-1 0 0,0 0 0,0 0 0,9-19 0,4-8 0,-3 0 0,-1-1 0,-1-1 0,-3 0 0,-1-1 0,13-78 0,-3-42 0,-12 102 0,-2-1 0,-3 0 0,-4-98 0,-3 144 0,0 0 0,-1 0 0,-1 0 0,0 1 0,0-1 0,-1 1 0,-1 0 0,0 0 0,-1 1 0,-12-17 0,-9-6 0,-58-56 0,47 52 0,-28-23 0,-3 3 0,-86-55 0,137 100 0,-87-54 0,-163-76 0,231 124 0,-57-25 0,-1 5 0,-2 4 0,-2 4 0,0 4 0,-114-14 0,208 39 0,-1 1 0,0 1 0,1-1 0,-1 1 0,0 0 0,1 1 0,-1 0 0,0 0 0,1 0 0,-1 1 0,1 0 0,-1 0 0,1 0 0,0 1 0,0 0 0,0 1 0,0-1 0,-5 5 0,-4 6 0,0 2 0,1 0 0,0 0 0,-18 31 0,31-46 0,-70 108-56,37-53-398,-2-2-1,-67 76 1,94-121 430,-1 0 1,0 0-1,0-1 0,-1-1 1,0 0-1,0 0 0,0-1 1,-1-1-1,0 0 0,0 0 1,-1-1-1,1-1 0,-1 0 1,-14 1-1,4-2 34,0-2 0,0-1 0,-1-1 1,1 0-1,0-2 0,-37-11 0,37 8-10,0 2 0,0 1 0,-31-3 0,41 7 0,0 0 0,0 1 0,0 1 0,0 0 0,1 1 0,-1 0 0,-22 9 0,-131 67 0,108-49 0,-107 39 0,100-51 102,0-3-1,-1-2 1,-123 6-1,-204-19 717,298-2-623,-607 3 114,3 60-334,-50 13 25,686-72 0,0 2 0,0 3 0,-95 23 0,123-20 0,1 1 0,1 1 0,0 2 0,0 2 0,1 0 0,1 2 0,-47 37 0,58-40-109,-19 17 344,37-30-313,1 0-1,-1 0 1,1 0-1,0-1 1,-1 1-1,1 1 1,0-1-1,0 0 1,1 0-1,-1 0 1,0 0-1,1 1 1,-1-1-1,1 0 1,0 1-1,0-1 1,0 0-1,0 4 1,6 15-6748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26.95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70 0 24575,'0'4'0,"0"6"0,0 8 0,0 11 0,0 3 0,-8 5 0,-3 4 0,0 0 0,3 0 0,2-2 0,-6 4 0,-1-5-8191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27.35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1 193 24575,'1'-2'0,"1"-1"0,-1 1 0,1 0 0,0 0 0,0 1 0,0-1 0,0 0 0,0 1 0,0-1 0,0 1 0,1 0 0,-1 0 0,1 0 0,-1 0 0,4-1 0,42-9 0,-46 11 0,17-2 0,0 1 0,0 1 0,1 1 0,-1 0 0,0 1 0,-1 2 0,1 0 0,0 0 0,-1 2 0,0 0 0,0 2 0,28 15 0,-15-6 0,-1 2 0,-1 1 0,-1 2 0,-1 0 0,0 2 0,23 27 0,-38-36 0,-10-12 0,0 0 0,1 0 0,0 0 0,-1 0 0,1 0 0,0-1 0,0 1 0,6 3 0,-8-6 0,0 0 0,-1 0 0,1 1 0,-1-1 0,1 0 0,0 0 0,-1 0 0,1 0 0,-1 0 0,1 0 0,0 0 0,-1-1 0,1 1 0,0 0 0,-1 0 0,1 0 0,-1-1 0,1 1 0,-1 0 0,1 0 0,-1-1 0,1 1 0,0-1 0,13-22 0,-7 3 0,-2-1 0,0 1 0,-1-1 0,2-36 0,-6 39 0,2 1 0,0-1 0,1 1 0,1 0 0,0-1 0,2 2 0,0-1 0,8-16 0,23-18-1365,5 8-5461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27.95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126 189 24575,'-7'0'0,"0"1"0,0-1 0,0 1 0,0 1 0,0-1 0,0 1 0,1 0 0,-1 0 0,-11 7 0,15-7 0,0 0 0,0 0 0,0 0 0,0 1 0,0-1 0,0 1 0,1 0 0,-1-1 0,1 1 0,0 1 0,0-1 0,0 0 0,0 0 0,0 1 0,1-1 0,0 1 0,0-1 0,0 1 0,-1 6 0,1-8 0,1 0 0,0 0 0,0 0 0,0 0 0,0 0 0,0 1 0,0-1 0,0 0 0,1 0 0,-1 0 0,1 0 0,-1 0 0,1 0 0,0 0 0,0 0 0,0 0 0,0 0 0,0-1 0,1 1 0,-1 0 0,0-1 0,1 1 0,-1-1 0,1 1 0,0-1 0,-1 0 0,1 1 0,0-1 0,0 0 0,0 0 0,4 1 0,-1-1 0,0 1 0,0-1 0,0 0 0,0-1 0,0 1 0,0-1 0,1 0 0,-1-1 0,0 1 0,0-1 0,0 0 0,6-2 0,-2 0 0,0 0 0,-1-1 0,1-1 0,-1 1 0,0-1 0,-1 0 0,1-1 0,-1 0 0,0 0 0,-1-1 0,1 0 0,-1 0 0,6-10 0,-5 7 0,0-1 0,-1 0 0,-1 0 0,0-1 0,0 0 0,-1 1 0,-1-2 0,0 1 0,2-18 0,-5 26 6,1 0 0,-1 0 0,0 0 0,0 0 0,-1 0 0,1 0 0,-1 1 0,0-1 0,0 0 0,0 0 0,0 1 0,-1-1 0,1 1 0,-1-1 0,0 1 0,0 0 0,0-1 0,-1 1 0,-2-3 0,0 2-120,1 0 0,-1 1-1,0 0 1,0 0 0,0 0 0,0 1-1,0 0 1,-1 0 0,1 0 0,-1 0-1,1 1 1,-9-1 0,-23-1-6712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28.12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 24575,'0'4'0,"8"9"0,3 11 0,0 6 0,1 5 0,0 5 0,5-4 0,0 0 0,9-6 0,4-9 0,14-7 0,7-6 0,0-9 0,-10-4-8191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28.89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146 39 24575,'-4'0'0,"1"1"0,-1 0 0,0 0 0,0 1 0,0-1 0,1 1 0,-1 0 0,1 0 0,-1 0 0,1 0 0,0 0 0,0 1 0,0-1 0,-5 7 0,-1 1 0,0 0 0,1 0 0,-8 14 0,9-10 0,0 0 0,1 1 0,0-1 0,1 1 0,1 0 0,0 1 0,1-1 0,1 1 0,1-1 0,0 1 0,0 0 0,2-1 0,0 1 0,1 0 0,1-1 0,0 1 0,1-1 0,0 0 0,1 0 0,1-1 0,13 25 0,-15-34 0,0 0 0,1 0 0,-1 0 0,1 0 0,0-1 0,0 0 0,1 0 0,-1 0 0,1-1 0,0 1 0,0-1 0,0-1 0,0 1 0,0-1 0,1 0 0,-1-1 0,0 1 0,1-1 0,0-1 0,6 1 0,0-1 0,-1 0 0,1-1 0,-1 0 0,1-1 0,-1-1 0,0 0 0,0 0 0,0-1 0,22-11 0,-9 2 0,-1-2 0,0-1 0,-1-1 0,0-1 0,30-31 0,-43 38 0,0 0 0,-1-1 0,0 0 0,-1 0 0,0-1 0,-1 0 0,0 0 0,-2-1 0,1 0 0,-1 0 0,-1 0 0,3-24 0,-5 25 0,-1-1 0,0 1 0,-1-1 0,-1 1 0,0 0 0,-4-18 0,4 26 0,-1 1 0,1-1 0,-1 0 0,0 1 0,0 0 0,0-1 0,0 1 0,-1 0 0,0 0 0,0 1 0,0-1 0,0 0 0,-1 1 0,1 0 0,-1 0 0,0 0 0,0 0 0,0 1 0,0-1 0,0 1 0,-5-2 0,7 3 0,-1 1 0,1-1 0,0 0 0,0 1 0,-1 0 0,1-1 0,0 1 0,-1 0 0,1 0 0,0 0 0,-1 1 0,1-1 0,0 0 0,0 1 0,-1 0 0,1-1 0,-4 3 0,2 0 0,0-1 0,1 1 0,-1-1 0,1 1 0,0 0 0,0 1 0,0-1 0,-5 7 0,0 4 0,0 0 0,1 1 0,0-1 0,-5 19 0,6-14 0,0 0 0,2 0 0,0 1 0,1 0 0,0-1 0,2 1 0,1 0 0,2 26 0,-1-36 0,1 0 0,0-1 0,0 1 0,1-1 0,1 0 0,-1 1 0,1-2 0,1 1 0,0 0 0,0-1 0,0 0 0,1 0 0,1 0 0,-1-1 0,1 0 0,0 0 0,1-1 0,14 10 0,-9-9-170,1 0-1,0-1 0,0-1 1,0 0-1,1 0 0,0-2 1,19 3-1,6-1-6655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29.38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78 24575,'9'0'0,"6"0"0,9 0 0,8-8 0,4-3 0,3 0 0,3-5 0,-1-1 0,-8 3-8191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29.59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49 0 24575,'0'4'0,"0"6"0,0 12 0,-8 16 0,-2 17 0,-1 12 0,3 10 0,2 5 0,2-8 0,3-8 0,4-7 0,2-14-8191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30.58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89 59 24575,'0'-4'0,"0"-10"0,0-10 0,0 7 0,0 19 0,-9 16 0,-1 23 0,-1 15 0,3 12 0,2-3 0,-6-4 0,-1-4 0,2-20 0,3-24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8:17.11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124 1 24575,'-4'1'0,"0"1"0,-1 0 0,1 0 0,0 0 0,0 0 0,0 1 0,0 0 0,0 0 0,0 0 0,-6 6 0,3-2 0,0 0 0,1 0 0,0 0 0,1 1 0,0-1 0,0 1 0,0 0 0,1 0 0,0 1 0,1-1 0,0 1 0,0 0 0,1 0 0,0 0 0,-1 16 0,2-10 0,0 0 0,1 0 0,0-1 0,1 1 0,1 0 0,0 0 0,2-1 0,5 20 0,-7-29 0,0 0 0,1 0 0,-1 0 0,1-1 0,0 1 0,0-1 0,1 1 0,-1-1 0,1 0 0,0-1 0,0 1 0,0-1 0,0 0 0,1 1 0,-1-2 0,1 1 0,0-1 0,0 1 0,9 2 0,-10-5 0,0 1 0,0 0 0,0-1 0,0 0 0,-1 0 0,1 0 0,0 0 0,0-1 0,0 0 0,0 1 0,0-1 0,0-1 0,-1 1 0,1 0 0,0-1 0,-1 0 0,1 0 0,-1 0 0,0 0 0,0-1 0,0 1 0,0-1 0,0 0 0,0 0 0,-1 0 0,1 0 0,2-4 0,-1-2-50,1 1-1,-1 0 1,-1-1-1,0 0 0,0 0 1,-1 0-1,0 0 1,0 0-1,-1-1 1,0 1-1,-1-1 0,0 1 1,0 0-1,-1-1 1,0 1-1,-1 0 1,0 0-1,0 0 0,-1 0 1,0 0-1,-1 0 1,0 1-1,0-1 1,-1 1-1,0 0 1,-11-12-1,-12-8-6775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30.91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4 222 24575,'-1'-38'0,"-1"19"0,2 0 0,0 0 0,3-19 0,-3 34 0,1 0 0,0 0 0,-1 1 0,1-1 0,1 0 0,-1 1 0,0-1 0,1 1 0,0-1 0,0 1 0,0 0 0,0 0 0,1 0 0,-1 0 0,1 0 0,-1 1 0,1-1 0,0 1 0,0-1 0,5-2 0,3 1 0,0 1 0,-1 0 0,1 0 0,0 1 0,0 1 0,1 0 0,-1 0 0,0 1 0,0 0 0,0 1 0,0 1 0,0 0 0,0 0 0,0 1 0,0 0 0,13 6 0,3 2 0,0 2 0,-1 0 0,0 2 0,45 34 0,-46-28 0,0 0 0,-2 1 0,0 2 0,-2 0 0,-1 1 0,-1 2 0,-1-1 0,-1 2 0,-1 1 0,-2 0 0,-1 0 0,12 42 0,-23-70 0,-1-6 0,2-18 0,0-36 0,-2 28 40,2 0 0,8-35 0,-8 51-252,1 0 0,1 0 0,0 1-1,1-1 1,1 1 0,11-17 0,11-8-6614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31.29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25 1 24575,'-4'0'0,"-1"4"0,0 14 0,1 15 0,1 20 0,1 16 0,1 4 0,0 3 0,1-8 0,1-7 0,-1-2 0,8-11 0,4-21 0,-2-17-8191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31.50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0 24575,'0'8'0,"0"16"0,0 10 0,0 13 0,8 19 0,3 14 0,0 14 0,5 7 0,1-1 0,-3-14 0,-4-13 0,-3-7 0,-8-14 0,-2-17-8191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31.67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1 123 24575,'12'0'0,"17"-8"0,14-3 0,18-8 0,10 0 0,5-5 0,-2 1 0,-14 5-8191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32.00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196 0 24575,'0'9'0,"-12"10"0,-12 2 0,-2 6 0,-5 6 0,3 10 0,-2-2 0,4-1 0,11-6 0,11-9 0,16-9 0,17-7 0,12-6 0,-2-6 0,-6-4-8191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32.21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0 24575,'0'12'0,"0"13"0,0 13 0,0 14 0,0 5 0,0 5 0,0 1 0,0-3 0,8-11 0,12-14 0,1-13-8191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32.63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116 8 24575,'-2'1'0,"-1"-1"0,0 1 0,1 0 0,-1 0 0,0 1 0,1-1 0,0 0 0,-1 1 0,1-1 0,0 1 0,0 0 0,-1 0 0,1 0 0,1 0 0,-1 0 0,0 0 0,0 0 0,-1 4 0,-27 47 0,29-52 0,-6 15 0,0 0 0,1 0 0,1 1 0,0-1 0,2 1 0,0 1 0,0-1 0,2 0 0,0 26 0,2-35 0,-1-1 0,1 1 0,1-1 0,0 0 0,0 1 0,0-1 0,1 0 0,0 0 0,1 0 0,5 9 0,-5-11 0,-1-1 0,1 0 0,0 0 0,1 0 0,-1 0 0,1 0 0,-1-1 0,1 0 0,0 0 0,1 0 0,-1-1 0,0 1 0,1-1 0,-1-1 0,7 2 0,-6-1 0,0-2 0,1 1 0,-1 0 0,0-1 0,0 0 0,0-1 0,0 1 0,0-1 0,0 0 0,0-1 0,0 1 0,0-1 0,0-1 0,5-2 0,-2 0 0,-1 0 0,1 0 0,-1-1 0,-1-1 0,1 1 0,-1-1 0,0 0 0,7-11 0,-5 6 0,-1 0 0,0 0 0,-1-1 0,-1 0 0,0 0 0,0 0 0,-2-1 0,0 0 0,0 0 0,-1 0 0,-1 0 0,1-20 0,-3 28 0,0 0 0,0 0 0,0 0 0,-1 0 0,0 0 0,0 1 0,0-1 0,-1 0 0,0 1 0,0-1 0,-1 1 0,1-1 0,-1 1 0,0 0 0,0 0 0,-1 0 0,0 1 0,0-1 0,0 1 0,0 0 0,-1 0 0,1 0 0,-1 1 0,0-1 0,0 1 0,0 0 0,-1 1 0,1-1 0,-1 1 0,-8-2 0,2 1-114,0-1 1,-1 2-1,1 0 0,-1 0 0,1 1 1,-1 1-1,0 0 0,0 1 0,1 0 1,-1 1-1,-12 4 0,-1 5-6712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32.93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0 24575,'0'4'0,"0"10"0,0 10 0,9 14 0,1 12 0,1 6 0,-3 1 0,-2 0 0,-3-6 0,-1-16 0,3-22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33.23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0 24575,'0'9'0,"0"6"0,0 9 0,0 12 0,0 9 0,0 9 0,9 11 0,2 11 0,7 9 0,1-2 0,-2-3 0,-5-6 0,-4-9 0,-4-14-8191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33.63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79 24575,'4'0'0,"14"0"0,11 0 0,18-8 0,13-3 0,8 1 0,-3 2 0,-5 2 0,-12-6 0,-10-1 0,-12 6 0,-10 4-8191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8:17.34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0 24575,'0'8'0,"0"7"0,12 9 0,4 9 0,8-2 0,-1 6 0,4-3 0,6 2 0,13-7 0,8-7 0,-2-8 0,-2-6 0,-9-5-8191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36.76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1166 24575,'11'-1'0,"0"-1"0,0 0 0,0-1 0,-1 0 0,1-1 0,-1 0 0,0 0 0,0-1 0,18-12 0,-6 4 0,516-255-183,14 23-164,48-21 134,-404 176 413,263-129-1641,-422 199-4766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38.64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211 1 24575,'-4'8'0,"-2"7"0,-8 13 0,-1 14 0,-6 16 0,0 11 0,4 9 0,-4 5 0,2-1 0,5-9 0,3-10 0,-3-7 0,0-17 0,3-27 0,3-17-8191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39.04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0 385 24575,'0'-21'0,"1"1"0,1-1 0,0 1 0,2 0 0,10-36 0,-11 47 0,1 1 0,-1 0 0,1-1 0,1 2 0,0-1 0,0 0 0,0 1 0,1 0 0,0 0 0,0 1 0,1-1 0,0 2 0,0-1 0,0 1 0,12-7 0,-3 4 0,-1 0 0,1 2 0,0 0 0,1 0 0,0 2 0,-1 0 0,1 1 0,21-1 0,-29 3 0,1 2 0,-1-1 0,1 1 0,-1 0 0,1 1 0,-1 0 0,0 1 0,0 0 0,0 0 0,0 1 0,0 0 0,-1 1 0,1 0 0,-1 0 0,-1 1 0,11 8 0,-8-3 0,1 0 0,-1 1 0,-1 0 0,0 0 0,-1 1 0,0 0 0,11 27 0,-3 3 0,14 57 0,-8-23 0,-21-73 0,15 37 0,-16-41 0,0 1 0,0 0 0,0 0 0,1-1 0,-1 1 0,1 0 0,-1 0 0,0-1 0,1 1 0,-1 0 0,1-1 0,-1 1 0,1-1 0,0 1 0,-1-1 0,1 1 0,0-1 0,-1 1 0,1-1 0,0 1 0,-1-1 0,1 0 0,0 1 0,0-1 0,0 0 0,-1 0 0,1 0 0,0 0 0,0 0 0,0 1 0,-1-1 0,1-1 0,0 1 0,0 0 0,0 0 0,-1 0 0,1 0 0,0 0 0,0-1 0,0 1 0,1-1 0,4-6 0,-1 1 0,1-1 0,-1 0 0,0 0 0,-1-1 0,0 0 0,0 0 0,0 0 0,-1 0 0,2-10 0,3-4 0,126-341-1365,-121 322-5461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39.35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 24575,'0'8'0,"0"11"0,0 10 0,0 13 0,0 11 0,0 5 0,0 5 0,0-5 0,0-3 0,0-4 0,0-13 0,4-23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39.62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 24575,'0'8'0,"0"7"0,0 12 0,0 20 0,0 16 0,0 11 0,0 8 0,8 8 0,3 3 0,-1-4 0,6-7 0,1-8 0,-3-13 0,-4-16-8191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39.79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0 112 24575,'0'-9'0,"5"-1"0,8-1 0,12 3 0,12-2 0,17 1 0,16-6 0,8-1 0,6 3 0,-10 3-8191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40.34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175 1 24575,'8'0'0,"0"0"0,0 1 0,0 0 0,0 0 0,0 1 0,0 0 0,11 4 0,-17-5 0,-1 0 0,0-1 0,1 1 0,-1 0 0,0 0 0,0 0 0,0 0 0,0 0 0,1 0 0,-1 0 0,0 0 0,-1 0 0,1 1 0,0-1 0,0 0 0,0 0 0,-1 1 0,1-1 0,0 2 0,-1-1 0,0 1 0,0-1 0,0 0 0,-1 0 0,1 0 0,0 0 0,-1 0 0,0 0 0,1 0 0,-1 0 0,0 0 0,0 0 0,0 0 0,0 0 0,0 0 0,-1 0 0,-1 2 0,-3 1 0,1 1 0,-1-1 0,0-1 0,0 1 0,0-1 0,-1 0 0,1 0 0,-13 4 0,-7 5 0,25-13 0,1 0 0,0 1 0,0-1 0,-1 0 0,1 0 0,0 0 0,0 0 0,-1 0 0,1 1 0,0-1 0,0 0 0,-1 0 0,1 0 0,0 1 0,0-1 0,0 0 0,0 0 0,-1 1 0,1-1 0,0 0 0,0 0 0,0 1 0,0-1 0,0 0 0,0 0 0,0 1 0,0-1 0,0 0 0,0 1 0,0-1 0,0 0 0,0 0 0,0 1 0,0-1 0,9 9 0,28 5 0,-20-7 0,-11-5 0,0 1 0,0 0 0,-1 1 0,0-1 0,1 1 0,-1 0 0,0 0 0,-1 1 0,1-1 0,-1 1 0,5 7 0,-7-8 0,0 0 0,-1-1 0,0 1 0,1 0 0,-1 0 0,-1 0 0,1 0 0,-1 0 0,1 0 0,-1 1 0,0-1 0,-1 0 0,1 0 0,-1 0 0,1 0 0,-1 0 0,0 0 0,-4 7 0,2-4 0,-1 0 0,0 0 0,0 0 0,-1 0 0,0-1 0,0 0 0,-1 0 0,0 0 0,0 0 0,0-1 0,0 0 0,-1-1 0,0 1 0,0-1 0,-10 4 0,5-3 0,0 0 0,-1 0 0,1-1 0,-1-1 0,0 0 0,-1 0 0,1-2 0,-20 1 0,31-1-54,0-1-1,-1 0 0,1 0 1,0 0-1,0-1 1,-1 1-1,1 0 0,0-1 1,0 0-1,-1 1 1,1-1-1,0 0 0,0 0 1,0 0-1,0 0 0,0-1 1,0 1-1,1 0 1,-1-1-1,0 1 0,1-1 1,-1 0-1,1 0 1,-3-2-1,-1-18-6771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40.57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65 24575,'12'0'0,"13"0"0,13-8 0,9-3 0,9 0 0,7 3 0,-3-2 0,-4 1 0,-11 2-8191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40.82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0 24575,'0'9'0,"0"5"0,0 14 0,0 14 0,0 8 0,0 8 0,0 2 0,0-5 0,0-4 0,4-10 0,2-13-8191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41.08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 24575,'0'16'0,"0"14"0,0 14 0,0 11 0,0 9 0,0 2 0,0 2 0,0-7 0,0-6 0,0-11-8191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8:17.83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339 35 24575,'-5'-4'0,"0"1"0,0-1 0,0 1 0,0 0 0,-1 0 0,1 0 0,-1 1 0,0 0 0,0 0 0,0 1 0,0-1 0,0 1 0,0 0 0,0 1 0,0 0 0,0 0 0,0 0 0,0 0 0,0 1 0,0 0 0,0 1 0,0-1 0,0 1 0,0 0 0,0 1 0,1-1 0,-1 1 0,-7 5 0,0 3 0,-1 0 0,2 2 0,-1-1 0,2 1 0,0 1 0,0 0 0,1 0 0,1 1 0,1 1 0,0-1 0,1 1 0,0 1 0,1-1 0,-5 29 0,7-26 0,0 0 0,1 1 0,1 0 0,2 0 0,-1 0 0,2-1 0,1 1 0,0 0 0,2-1 0,0 1 0,1-1 0,13 31 0,-14-41 0,0-1 0,1 1 0,0-1 0,1-1 0,0 1 0,0-1 0,1 0 0,-1 0 0,2-1 0,-1 0 0,15 9 0,-10-8 0,0-1 0,0-1 0,1 0 0,-1 0 0,1-2 0,0 1 0,24 2 0,-16-4 0,-1-1 0,1-1 0,0-1 0,-1-1 0,0-1 0,1 0 0,-1-2 0,0 0 0,-1-1 0,38-18 0,-39 14 0,1-2 0,-2 0 0,0-1 0,0 0 0,-1-2 0,-1 0 0,-1 0 0,0-2 0,-1 1 0,0-2 0,14-28 0,-19 33 0,-2 0 0,0 0 0,0-1 0,-1 0 0,-1 0 0,0-1 0,-2 1 0,1-1 0,-1 0 0,-1 1 0,-1-1 0,0 0 0,-1 0 0,-1 0 0,0 1 0,-1-1 0,-6-19 0,6 27 0,0-1 0,-1 1 0,0-1 0,-1 1 0,0 0 0,0 1 0,-7-9 0,10 14 0,1-1 0,0 1 0,0 0 0,0-1 0,-1 1 0,1 0 0,-1 0 0,1 0 0,-1 0 0,1 0 0,-1 0 0,0 1 0,1-1 0,-1 0 0,0 1 0,0 0 0,1-1 0,-1 1 0,0 0 0,0 0 0,0 0 0,1 0 0,-1 0 0,0 0 0,0 0 0,0 1 0,1-1 0,-1 1 0,0-1 0,0 1 0,1 0 0,-1-1 0,1 1 0,-1 0 0,1 0 0,-1 0 0,1 0 0,-1 1 0,-1 1 0,-4 6 0,1-1 0,0 2 0,1-1 0,0 0 0,0 1 0,1 0 0,1 0 0,-1 0 0,-2 18 0,-1 11 0,-3 49 0,8-70 0,1 0 0,1 0 0,1 0 0,0 0 0,2 0 0,0-1 0,0 1 0,13 33 0,-12-43 0,0 1 0,1-1 0,-1 0 0,2-1 0,-1 1 0,1-1 0,0 0 0,0 0 0,1-1 0,0 0 0,0 0 0,1-1 0,-1 1 0,1-2 0,0 1 0,1-1 0,-1 0 0,1-1 0,11 3 0,-6-3 14,0 0-1,1-1 0,-1-1 0,1 0 1,0-1-1,0-1 0,-1 0 0,29-6 1,-5-2-509,-1-2 0,38-17 0,-1-3-6331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41.32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 24575,'0'8'0,"0"11"0,8 14 0,3 19 0,-1 15 0,6 18 0,1 15 0,6 6 0,-2 1 0,-4-4 0,-5-13 0,-5-9 0,-7-18 0,-12-20 0,-4-17-8191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41.52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77 24575,'8'0'0,"15"0"0,15-8 0,14-3 0,15 0 0,11-5 0,10-1 0,-11 3-8191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42.10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216 32 24575,'0'-1'0,"-1"1"0,1 0 0,0 0 0,-1 0 0,1 0 0,0 0 0,0 0 0,-1 0 0,1 0 0,0-1 0,0 1 0,-1 0 0,1 0 0,0 0 0,0 0 0,0-1 0,-1 1 0,1 0 0,0 0 0,0-1 0,0 1 0,0 0 0,-1 0 0,1-1 0,0 1 0,0 0 0,0-1 0,0 1 0,0 0 0,0 0 0,0-1 0,0 1 0,0 0 0,0-1 0,0 1 0,0 0 0,0 0 0,0-1 0,0 1 0,0 0 0,0-1 0,0 1 0,1 0 0,-1 0 0,0-1 0,0 1 0,0 0 0,0 0 0,1 0 0,-1-1 0,0 1 0,0 0 0,0 0 0,1 0 0,-1-1 0,0 1 0,0 0 0,1 0 0,-1 0 0,1 0 0,15-16 0,-15 16 0,0-1 0,1 1 0,-1-1 0,1 1 0,-1 0 0,1 0 0,-1-1 0,1 1 0,-1 0 0,1 0 0,-1 0 0,1 1 0,-1-1 0,1 0 0,-1 0 0,1 1 0,-1-1 0,1 1 0,-1 0 0,3 1 0,-1 0 0,-1 0 0,0 0 0,1 0 0,-1 0 0,0 0 0,0 1 0,-1-1 0,1 1 0,2 5 0,1 2 0,-1 1 0,0 0 0,-1-1 0,3 22 0,-5-23 0,-1 0 0,0 1 0,-1-1 0,0 0 0,-1 0 0,0 0 0,0 0 0,-1 0 0,0-1 0,0 1 0,-1-1 0,0 0 0,0 0 0,-1 0 0,0 0 0,-1-1 0,0 0 0,-9 9 0,-3 2 0,-1 0 0,0-2 0,-1 0 0,-1-2 0,-34 19 0,47-29 0,0 0 0,-1 0 0,-15 3 0,23-6 0,0-1 0,-1 1 0,1-1 0,0 1 0,-1-1 0,1 0 0,-1 0 0,1 1 0,0-1 0,-1 0 0,1 0 0,-1-1 0,1 1 0,0 0 0,-1 0 0,1-1 0,-1 1 0,1-1 0,0 1 0,0-1 0,-1 1 0,1-1 0,0 0 0,0 0 0,0 0 0,-1 1 0,1-1 0,0 0 0,0 0 0,1-1 0,-1 1 0,-1-2 0,2 3 0,0-1 0,-1 0 0,1 1 0,0-1 0,0 0 0,0 1 0,0-1 0,1 0 0,-1 1 0,0-1 0,0 0 0,0 1 0,0-1 0,1 0 0,-1 1 0,0-1 0,1 0 0,-1 1 0,0-1 0,1 1 0,-1-1 0,1 1 0,-1-1 0,1 1 0,-1-1 0,1 1 0,-1-1 0,1 1 0,1-1 0,20-8 0,-14 7 0,0 1 0,0 0 0,0 0 0,0 1 0,0 0 0,1 1 0,-1 0 0,0 0 0,13 4 0,10 5 0,34 15 0,-7-3 0,-10-7-1365,-9-4-5461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42.56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131 81 24575,'-3'1'0,"1"0"0,0 0 0,0 0 0,-1 1 0,1-1 0,0 1 0,0-1 0,1 1 0,-1 0 0,0 0 0,1-1 0,-1 1 0,1 0 0,-1 1 0,-1 2 0,-1 0 0,-8 15 0,0 1 0,2 0 0,0 1 0,1 0 0,2 0 0,0 1 0,1 0 0,1 0 0,1 0 0,2 1 0,0-1 0,1 1 0,4 33 0,-3-51 0,1-1 0,-1 0 0,1 0 0,0 0 0,1 0 0,-1 0 0,1 0 0,0 0 0,0 0 0,1-1 0,3 7 0,-3-8 0,0 0 0,0 0 0,0-1 0,1 1 0,-1-1 0,1 0 0,-1 1 0,1-2 0,0 1 0,0 0 0,0-1 0,0 0 0,0 1 0,6-1 0,1 2 0,1-1 0,0-1 0,0 0 0,0-1 0,-1 0 0,1-1 0,0 0 0,0-1 0,-1 0 0,1-1 0,-1 0 0,1-1 0,-1-1 0,20-10 0,-16 5 0,-1 1 0,0-2 0,-1 0 0,0-1 0,-1 0 0,0-1 0,-1 0 0,-1-1 0,16-26 0,-17 24 0,-1 0 0,0 0 0,-1 0 0,-1-1 0,0 0 0,-2-1 0,0 1 0,0-1 0,0-26 0,-3 37 0,-1 0 0,-1 0 0,1-1 0,-1 1 0,0 0 0,-1 0 0,1 0 0,-2 1 0,1-1 0,-1 0 0,0 1 0,0-1 0,0 1 0,-1 0 0,0 0 0,0 0 0,-1 1 0,0 0 0,0 0 0,0 0 0,0 0 0,-1 1 0,0 0 0,0 0 0,0 0 0,-9-3 0,2 1-57,0 1 0,0 1 1,-1 0-1,0 1 0,0 0 0,1 1 0,-1 1 0,-1 0 0,1 1 0,0 0 0,0 2 1,0-1-1,0 2 0,1-1 0,-1 2 0,0 0 0,1 1 0,0 0 0,0 1 1,1 0-1,-1 1 0,2 1 0,-20 15 0,-17 18-6769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8:18.04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1 129 24575,'8'0'0,"11"-8"0,14-3 0,18-7 0,17-2 0,5 4 0,2 4 0,-4-4 0,-5 1 0,-14 2-8191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8:18.26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 24575,'0'8'0,"0"7"0,0 13 0,0 9 0,0 98 0,0 41 0,0 3 0,0-21 0,0-29 0,0-28 0,4-28 0,18-25 0,5-22-8191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8:19.73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0 24575,'0'4'0,"0"10"0,0 10 0,0 13 0,0 17 0,0 12 0,0 6 0,0 4 0,0-8 0,0-6 0,0-7 0,8-20 0,3-24 0,-1-14-8191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8:19.97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19 24575,'0'-8'0,"8"-3"0,3 13 0,7 23 0,1 22 0,9 21 0,1 18 0,10-132 0,0-28 0,-7 17 0,-9 36 0,-9 32 0,-6 94 0,-5 35 0,-3-1 0,-9-24 0,-4-32-8191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7:56.19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88 1 24575,'0'12'0,"0"20"0,-13 26 0,-3 31 0,0 24 0,4 23 0,3 24 0,3 25 0,3 7 0,2-2 0,1-16 0,1-22 0,-1-29 0,1-26 0,-5-30 0,-1-19 0,1-29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8:21.28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0 24575,'4'0'0,"10"0"0,10 0 0,13 0 0,9 0 0,9 0 0,7 0 0,1 0 0,-2 0 0,-11 0-8191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8:22.33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250 1 24575,'-1'3'0,"1"0"0,-1 0 0,0 0 0,0-1 0,0 1 0,0 0 0,0 0 0,-1 0 0,1-1 0,-1 1 0,0-1 0,1 1 0,-1-1 0,0 0 0,-1 0 0,1 0 0,0 0 0,-1 0 0,1 0 0,-5 2 0,-2 1 0,0 0 0,0-1 0,0 0 0,-18 5 0,17-6 0,1 0 0,-1-1 0,0 0 0,1-1 0,-1 0 0,0 0 0,0-1 0,0 0 0,1-1 0,-20-4 0,27 5 0,1 0 0,0-1 0,0 1 0,-1-1 0,1 1 0,0-1 0,0 0 0,0 1 0,0-1 0,0 0 0,0 0 0,0 0 0,0 1 0,0-1 0,0 0 0,0 0 0,1-1 0,-1 1 0,0 0 0,1 0 0,-2-2 0,2 2 0,0-1 0,1 1 0,-1 0 0,0 0 0,0 0 0,0 0 0,1 0 0,-1 0 0,1 0 0,-1 0 0,1 0 0,-1 0 0,1 0 0,0 0 0,-1 0 0,1 0 0,0 0 0,0 0 0,1-1 0,3-2 0,0 0 0,0 0 0,1 1 0,-1 0 0,1 0 0,0 0 0,9-3 0,-9 4 0,0 0 0,0 1 0,0 0 0,1 0 0,-1 0 0,0 1 0,0 0 0,1 0 0,-1 0 0,0 1 0,0 0 0,1 0 0,-1 1 0,8 2 0,-10-2 0,0 1 0,0-1 0,0 1 0,0 0 0,-1 0 0,0 0 0,1 0 0,-1 1 0,0-1 0,-1 1 0,1 0 0,-1-1 0,1 1 0,-1 1 0,0-1 0,0 0 0,-1 0 0,0 1 0,1-1 0,0 8 0,-1-3 0,0-1 0,0 0 0,-1 1 0,0-1 0,-1 1 0,0-1 0,0 0 0,-1 1 0,0-1 0,0 0 0,-1 0 0,0 0 0,0-1 0,-8 13 0,-3 2 0,-1-1 0,-1-1 0,-24 25 0,36-41 0,-1 1 0,1 0 0,1 0 0,-1 0 0,1 0 0,-6 11 0,9-16 0,0 1 0,0 0 0,-1 0 0,1-1 0,0 1 0,0 0 0,0 0 0,0-1 0,0 1 0,0 0 0,0 0 0,0 0 0,0-1 0,1 1 0,-1 0 0,0 0 0,0-1 0,1 1 0,-1 0 0,0-1 0,1 1 0,0 1 0,0-1 0,0 0 0,1 0 0,-1 0 0,1-1 0,-1 1 0,1 0 0,-1 0 0,1-1 0,-1 1 0,1-1 0,0 1 0,-1-1 0,1 0 0,2 0 0,40 3 0,0-3 0,58-6 0,-51 2 0,-2-1-1365,-3 0-5461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8:22.72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529 2 24575,'-46'-1'0,"8"1"0,-44 3 0,70-1 0,1 0 0,-1 0 0,1 1 0,0 0 0,-1 1 0,2 1 0,-1-1 0,-10 8 0,-1 2 0,0 2 0,1 0 0,1 1 0,1 1 0,0 1 0,2 1 0,-31 43 0,40-50 0,0-1 0,1 2 0,0-1 0,1 1 0,0 0 0,1 0 0,1 1 0,0-1 0,1 1 0,1 0 0,0 0 0,1 0 0,1 0 0,0 0 0,3 20 0,-1-28 0,0-1 0,0 1 0,1-1 0,-1 1 0,2-1 0,-1 0 0,1 0 0,0 0 0,0-1 0,0 0 0,1 1 0,0-1 0,0-1 0,0 1 0,1-1 0,-1 0 0,1 0 0,0 0 0,0-1 0,0 0 0,10 3 0,4 1 0,0-1 0,1 0 0,-1-2 0,1 0 0,38 1 0,-38-5-273,-1 0 0,1-1 0,-1-2 0,40-8 0,2-9-6553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8:23.16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118 30 24575,'-2'0'0,"0"1"0,0-1 0,0 1 0,0 0 0,0-1 0,1 1 0,-1 0 0,0 0 0,0 0 0,1 0 0,-1 1 0,1-1 0,-1 0 0,1 1 0,-3 2 0,-19 27 0,20-27 0,-5 9 0,0 0 0,1 1 0,0 0 0,1 0 0,0 1 0,2 0 0,-1 0 0,2 0 0,0 0 0,1 0 0,0 22 0,1-30 0,2-1 0,-1 1 0,1-1 0,0 1 0,0-1 0,0 1 0,1-1 0,0 0 0,1 0 0,-1 0 0,1 0 0,0 0 0,0-1 0,1 1 0,0-1 0,0 0 0,0 0 0,1 0 0,0 0 0,-1-1 0,1 0 0,1 0 0,-1 0 0,1-1 0,-1 0 0,1 0 0,0 0 0,0-1 0,7 2 0,-2 0 0,0-1 0,0-1 0,0 1 0,0-2 0,1 0 0,-1 0 0,0-1 0,1-1 0,-1 0 0,0 0 0,1-1 0,-1 0 0,0-1 0,0 0 0,-1-1 0,1-1 0,-1 1 0,0-2 0,0 1 0,0-1 0,-1-1 0,0 0 0,0 0 0,-1 0 0,0-1 0,0-1 0,0 1 0,-1-1 0,-1-1 0,0 1 0,0-1 0,-1 0 0,0 0 0,0-1 0,-1 1 0,-1-1 0,0 0 0,0 0 0,0-14 0,-2 17 0,0 0 0,-1 0 0,-1 1 0,1-1 0,-1 0 0,0 0 0,-1 1 0,0-1 0,0 1 0,-1 0 0,0-1 0,0 1 0,0 1 0,-1-1 0,0 0 0,-1 1 0,1 0 0,-1 0 0,0 0 0,-1 0 0,0 1 0,-6-5 0,3 4 0,1 0 0,-1 1 0,0 0 0,0 0 0,-1 1 0,1 1 0,-1-1 0,0 2 0,0-1 0,0 1 0,0 1 0,-1 0 0,1 0 0,0 1 0,-1 0 0,-13 3 0,21-3-49,-1 1 1,1-1-1,0 1 0,0 0 0,0 0 1,-1 0-1,1 1 0,0-1 0,1 1 1,-1-1-1,0 1 0,0 0 0,1 0 1,-1 0-1,1 1 0,-1-1 0,1 0 1,0 1-1,0 0 0,0-1 0,0 1 1,1 0-1,-1 0 0,1 0 0,0 0 0,-1 0 1,0 5-1,-5 27-6777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8:23.81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78 62 24575,'0'-1'0,"0"-1"0,1 1 0,-1 0 0,1-1 0,-1 1 0,1 0 0,0 0 0,-1 0 0,1 0 0,0 0 0,0 0 0,0 0 0,0 0 0,0 0 0,0 0 0,0 0 0,0 0 0,0 0 0,0 1 0,2-2 0,27-11 0,-26 11 0,9-3 0,1 1 0,0 0 0,0 0 0,0 2 0,1 0 0,23-1 0,-34 3 0,0 0 0,0 1 0,0-1 0,0 1 0,1 0 0,-2 0 0,1 1 0,0-1 0,0 1 0,0-1 0,-1 1 0,5 3 0,-6-3 0,0 0 0,0 0 0,0 0 0,0 0 0,-1 0 0,1 1 0,-1-1 0,1 1 0,-1-1 0,0 1 0,0 0 0,0-1 0,0 1 0,0 0 0,-1-1 0,1 1 0,-1 0 0,0 0 0,0 4 0,0-1 0,-1-1 0,1 0 0,-1 0 0,0 0 0,0 0 0,-1 0 0,1 0 0,-1 0 0,-1 0 0,1 0 0,0-1 0,-1 1 0,0-1 0,-7 8 0,-2 1 0,-2-1 0,1 0 0,-17 10 0,16-12 0,1 1 0,-18 17 0,30-28 0,1 1 0,0-1 0,-1 0 0,1 1 0,0-1 0,0 1 0,-1-1 0,1 1 0,0-1 0,0 1 0,0-1 0,-1 1 0,1-1 0,0 1 0,0-1 0,0 1 0,0-1 0,0 1 0,0 0 0,0-1 0,0 1 0,0-1 0,0 1 0,1-1 0,-1 1 0,0-1 0,0 1 0,0-1 0,1 1 0,-1-1 0,0 0 0,1 1 0,-1-1 0,0 1 0,1-1 0,-1 0 0,0 1 0,1-1 0,-1 0 0,1 1 0,-1-1 0,1 0 0,-1 1 0,1-1 0,-1 0 0,1 0 0,-1 0 0,1 1 0,31 10 0,-24-9 0,-3-1 0,0 1 0,-1-1 0,1 1 0,-1 1 0,1-1 0,-1 0 0,0 1 0,0 0 0,0 0 0,0 1 0,0-1 0,-1 1 0,0-1 0,1 1 0,-1 0 0,-1 0 0,1 1 0,-1-1 0,1 0 0,-1 1 0,0 0 0,-1-1 0,1 1 0,-1 0 0,0 0 0,0 0 0,-1 0 0,1 0 0,-1 0 0,0 0 0,-1 0 0,1 0 0,-1 0 0,0 0 0,0-1 0,0 1 0,-1 0 0,0 0 0,0-1 0,0 1 0,0-1 0,-1 1 0,1-1 0,-1 0 0,-1 0 0,1-1 0,0 1 0,-1 0 0,0-1 0,-6 5 0,0-2-76,-1 1 1,0-2-1,-1 1 0,1-2 0,-1 1 0,0-2 0,0 1 0,0-2 1,-1 0-1,1 0 0,0-1 0,-1 0 0,1-1 0,-1-1 1,1 0-1,-1-1 0,-19-5 0,15 1-6750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20.86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1515 24575,'6'0'0,"1"-1"0,-1 0 0,1 0 0,-1 0 0,1-1 0,-1 0 0,0 0 0,0-1 0,8-4 0,49-35 0,-40 25 0,294-206 0,550-402 0,-609 416 0,95-71 0,-321 256-682,41-38-1,-61 50-6143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22.19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605 25 24575,'-1'-1'0,"1"0"0,0 0 0,-1 0 0,1 1 0,-1-1 0,1 0 0,0 0 0,-1 1 0,0-1 0,1 1 0,-1-1 0,1 0 0,-1 1 0,0-1 0,1 1 0,-1-1 0,0 1 0,0 0 0,0-1 0,1 1 0,-1 0 0,0-1 0,0 1 0,0 0 0,-1 0 0,-27-5 0,27 4 0,-24-1 0,1 0 0,-1 2 0,0 0 0,1 2 0,-1 1 0,1 1 0,0 1 0,0 1 0,-40 16 0,49-15 0,1 0 0,-1 1 0,1 1 0,1 0 0,0 1 0,0 0 0,1 1 0,0 1 0,1 0 0,1 1 0,0 0 0,0 1 0,1 0 0,1 0 0,-10 23 0,10-18 0,0 0 0,2 1 0,1 0 0,0 0 0,-5 36 0,10-49 0,1 1 0,0-1 0,0 0 0,1 1 0,0-1 0,0 0 0,1 0 0,-1 0 0,2 0 0,-1 0 0,1 0 0,0 0 0,0-1 0,1 1 0,0-1 0,0 0 0,0 0 0,1-1 0,9 10 0,-3-6 0,1-1 0,0 0 0,0 0 0,1-1 0,-1-1 0,2 0 0,-1-1 0,1 0 0,-1-1 0,29 4 0,-7-3 0,-1-1 0,0-3 0,51-2 0,-58-2-114,0 0 1,-1-2-1,1-1 0,-1-1 0,-1-2 1,1 0-1,-1-1 0,-1-2 0,0 0 1,-1-2-1,30-22 0,8-14-6712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22.53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116 6 24575,'-1'3'0,"0"-1"0,0 1 0,-1-1 0,1 1 0,-1-1 0,1 0 0,-1 1 0,0-1 0,0 0 0,0 0 0,-2 2 0,-5 5 0,-1 4 0,0 0 0,1 0 0,1 1 0,0 1 0,1-1 0,1 1 0,0 0 0,1 1 0,0-1 0,2 1 0,0 0 0,0 0 0,0 29 0,3-32 0,1-1 0,0 1 0,1-1 0,0 1 0,1-1 0,0 0 0,1 0 0,1 0 0,0-1 0,0 0 0,1 1 0,0-2 0,1 1 0,0-1 0,1 0 0,0-1 0,1 1 0,14 11 0,-9-10 0,1 0 0,1-1 0,-1-1 0,2 0 0,-1-1 0,1-1 0,0 0 0,36 8 0,-44-13 0,-1 0 0,1-1 0,0 0 0,-1-1 0,1 0 0,0 0 0,-1-1 0,1 0 0,-1 0 0,1-1 0,-1 0 0,1-1 0,-1 0 0,0 0 0,0-1 0,0 0 0,-1 0 0,0-1 0,1 0 0,12-11 0,-9 4 0,-1-1 0,0 1 0,-1-2 0,0 1 0,-1-1 0,-1-1 0,0 0 0,-1 0 0,0 0 0,-2 0 0,0-1 0,0 0 0,-1 0 0,-1 0 0,-1 0 0,0 0 0,-1 0 0,-4-29 0,3 34 0,-1 0 0,-1 0 0,1 0 0,-2 0 0,1 0 0,-2 1 0,1-1 0,-1 1 0,-1 0 0,0 1 0,0-1 0,-1 1 0,0 0 0,-1 1 0,0 0 0,0 0 0,-1 0 0,0 1 0,0 1 0,0 0 0,-1 0 0,0 0 0,0 1 0,-1 1 0,1 0 0,-1 0 0,-14-2 0,17 4 17,0 1-1,0 0 1,0 0 0,0 1-1,0 0 1,-10 1-1,14 0-108,1 0-1,-1 0 1,1 0-1,-1 0 0,0 0 1,1 1-1,0 0 1,-1-1-1,1 1 1,0 1-1,0-1 0,0 0 1,0 1-1,1-1 1,-4 4-1,-16 27-6733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23.05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197 144 24575,'-1'0'0,"0"0"0,-1-1 0,1 1 0,0-1 0,-1 0 0,1 1 0,0-1 0,0 0 0,0 0 0,-1 0 0,1 0 0,0 0 0,0 0 0,0 0 0,0 0 0,1 0 0,-1 0 0,0 0 0,0-1 0,1 1 0,-1 0 0,1-1 0,-1 1 0,1 0 0,-1-1 0,1-2 0,-2-2 0,1 0 0,0 0 0,0-1 0,0-11 0,1 14 0,1 0 0,0 0 0,-1 0 0,1 0 0,0 0 0,1 1 0,-1-1 0,1 0 0,0 1 0,0-1 0,0 1 0,0 0 0,0-1 0,1 1 0,4-4 0,-6 6 0,0 0 0,1 0 0,-1 0 0,0 0 0,1 1 0,-1-1 0,1 0 0,-1 1 0,1-1 0,-1 1 0,1 0 0,-1-1 0,1 1 0,0 0 0,-1 0 0,1 0 0,-1 0 0,1 0 0,0 0 0,-1 1 0,1-1 0,-1 0 0,1 1 0,-1-1 0,1 1 0,-1 0 0,1-1 0,-1 1 0,0 0 0,1 0 0,-1 0 0,0 0 0,0 0 0,0 0 0,1 0 0,-1 1 0,0-1 0,-1 0 0,3 3 0,1 3 0,1 0 0,-2 1 0,1-1 0,-1 1 0,0-1 0,0 1 0,-1 0 0,0 0 0,0 0 0,-1 0 0,0 1 0,-1-1 0,0 0 0,0 0 0,-2 11 0,-1 3 0,0-1 0,-2 0 0,-1 1 0,-13 31 0,7-25 0,-2 0 0,-1-1 0,-18 26 0,22-38 0,-1 1 0,0-2 0,-1 0 0,0 0 0,-1-1 0,-17 11 0,26-21 0,0 0 0,0 0 0,0-1 0,0 0 0,-8 3 0,13-5 0,-1 0 0,0 1 0,0-1 0,0 0 0,1 1 0,-1-1 0,0 0 0,0 0 0,0 0 0,0 0 0,1 0 0,-1 0 0,0 0 0,0 0 0,0 0 0,0 0 0,1-1 0,-1 1 0,0 0 0,0 0 0,0-1 0,1 1 0,-1-1 0,0 1 0,1-1 0,-1 1 0,0-1 0,1 1 0,-1-1 0,0 1 0,1-1 0,-1 0 0,1 1 0,-1-1 0,1 0 0,0 0 0,-1 1 0,1-1 0,0 0 0,-1 0 0,1 0 0,0-1 0,0 0 0,0 1 0,0-1 0,1 0 0,-1 0 0,1 0 0,-1 0 0,1 0 0,0 1 0,0-1 0,-1 0 0,1 1 0,0-1 0,1 0 0,-1 1 0,0 0 0,0-1 0,1 1 0,-1 0 0,1-1 0,-1 1 0,1 0 0,-1 0 0,1 0 0,0 0 0,3-1 0,4-2 0,-1 1 0,1-1 0,0 2 0,11-3 0,33-2-34,1 2-1,0 3 0,61 5 0,-35-1-1191,-30-1-5600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23.34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1 159 24575,'8'0'0,"19"-9"0,13-2 0,20-11 0,12-3 0,7-4 0,1 2 0,-9 6 0,-16 6-8191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7:56.49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0 24575,'8'0'0,"7"0"0,13 0 0,10 0 0,11 0 0,9 0 0,3 0 0,3 0 0,4 0 0,-11 0-8191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23.56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 24575,'0'4'0,"0"9"0,0 16 0,0 9 0,0 12 0,0 5 0,0-2 0,0 1 0,12-8 0,16-12 0,4-11-8191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23.90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 24575,'0'8'0,"0"15"0,0 16 0,0 13 0,0 14 0,0 13 0,0 0 0,0-5 0,0-6 0,0-7 0,4-14 0,2-19 0,-1-15-8191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24.05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 24575,'0'4'0,"0"17"0,8 18 0,3 27 0,8 30 0,17 28 0,18 25 0,12 3 0,4-7 0,-11-16 0,-7-19 0,-12-19 0,-13-17 0,-19-13 0,-12-17-8191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24.32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1 191 24575,'8'-8'0,"15"-3"0,19-7 0,16-1 0,14-6 0,6 2 0,7-3 0,13-6 0,-10 3-8191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24.77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14 160 24575,'0'0'0,"-1"0"0,0 0 0,1-1 0,-1 1 0,0 0 0,1-1 0,-1 1 0,0 0 0,1-1 0,-1 1 0,1-1 0,-1 1 0,1-1 0,-1 1 0,1-1 0,-1 1 0,1-1 0,-1 1 0,1-1 0,0 0 0,-1 1 0,1-1 0,0 0 0,0 1 0,-1-1 0,1 0 0,0 1 0,0-1 0,0 0 0,0 1 0,0-2 0,1-25 0,1 21 0,0 0 0,1 0 0,0 0 0,0 1 0,0-1 0,1 1 0,-1-1 0,2 1 0,-1 1 0,0-1 0,1 0 0,0 1 0,0 0 0,0 0 0,1 1 0,-1-1 0,8-2 0,-5 2 0,-1 0 0,1 1 0,-1 0 0,1 0 0,0 1 0,0 0 0,0 1 0,0-1 0,1 1 0,-1 1 0,0 0 0,0 0 0,11 2 0,-15-1 0,1 0 0,-1 1 0,1-1 0,-1 1 0,1 0 0,-1 0 0,0 1 0,0-1 0,0 1 0,0 0 0,-1 0 0,1 0 0,-1 1 0,1-1 0,-1 1 0,-1 0 0,1 0 0,0 0 0,-1 0 0,0 0 0,0 0 0,0 1 0,0-1 0,-1 1 0,0-1 0,0 1 0,0 0 0,0-1 0,-1 1 0,1 0 0,-2 6 0,1 5 0,-2-1 0,0 0 0,0 0 0,-1 1 0,-1-2 0,-1 1 0,0 0 0,-10 20 0,-6-1 0,0 0 0,-3-1 0,-44 48 0,13-16 0,55-65 0,-1 1 0,1-1 0,-1 0 0,0 1 0,1-1 0,-1 1 0,1-1 0,0 1 0,-1 0 0,1-1 0,-1 1 0,1-1 0,0 1 0,-1 0 0,1-1 0,0 1 0,0 0 0,-1-1 0,1 1 0,0 0 0,0-1 0,0 1 0,0 0 0,0 0 0,0-1 0,0 1 0,0 0 0,0-1 0,0 1 0,1 0 0,-1-1 0,0 1 0,0 0 0,1-1 0,-1 1 0,0 0 0,1-1 0,-1 1 0,1-1 0,-1 1 0,1-1 0,-1 1 0,1-1 0,-1 1 0,1-1 0,-1 1 0,1-1 0,-1 0 0,1 1 0,0-1 0,-1 0 0,1 1 0,0-1 0,-1 0 0,1 0 0,0 0 0,0 0 0,0 0 0,8 2 0,-1-1 0,1-1 0,15 0 0,-17 0 0,16-1-195,1 0 0,0-1 0,-1-2 0,0 0 0,0-1 0,39-15 0,-36 5-6631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25.20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347 7 24575,'-1'0'0,"-1"0"0,1 0 0,0 1 0,-1-1 0,1 1 0,-1-1 0,1 1 0,0-1 0,-1 1 0,1 0 0,0 0 0,0-1 0,0 1 0,0 0 0,0 0 0,-1 0 0,2 1 0,-1-1 0,-1 1 0,-16 28 0,14-21 0,-7 13 0,1-1 0,0 1 0,2 1 0,1 0 0,1 0 0,1 0 0,1 1 0,1 0 0,0 47 0,3-60 0,1 0 0,0-1 0,1 1 0,0-1 0,0 1 0,1-1 0,1 0 0,-1 0 0,2 0 0,0-1 0,0 1 0,0-1 0,1 0 0,0 0 0,1-1 0,0 0 0,1 0 0,-1-1 0,1 0 0,1 0 0,-1-1 0,1 0 0,0 0 0,16 6 0,-17-8 0,0-1 0,1 1 0,-1-2 0,0 1 0,1-1 0,0-1 0,-1 0 0,1 0 0,0 0 0,0-1 0,-1-1 0,1 1 0,0-1 0,-1-1 0,1 0 0,-1 0 0,1 0 0,-1-1 0,0 0 0,0-1 0,0 0 0,0 0 0,-1-1 0,0 0 0,0 0 0,0-1 0,0 0 0,-1 0 0,9-11 0,-2-1 0,-1 0 0,0-1 0,-1 0 0,-1 0 0,-1-1 0,10-34 0,-14 38 0,-1 1 0,-1-1 0,0 1 0,-1-1 0,-1 0 0,0 0 0,-1 0 0,-1 0 0,-5-28 0,4 37 0,0 0 0,0 0 0,-1 0 0,0 1 0,0-1 0,-1 1 0,0 0 0,0 0 0,0 0 0,-1 1 0,1-1 0,-1 1 0,-7-5 0,3 3 0,0 1 0,0 0 0,-1 1 0,0 0 0,0 0 0,0 1 0,-21-6 0,7 6 0,-1 0 0,1 1 0,-1 1 0,0 2 0,1 0 0,-1 2 0,-28 5 0,12 2-341,1 2 0,0 2-1,-71 33 1,-4 11-6485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32.83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392 183 24575,'-7'1'0,"1"1"0,-1 0 0,0 0 0,1 1 0,0-1 0,-1 1 0,1 1 0,1-1 0,-1 1 0,0 0 0,1 1 0,-8 7 0,-24 15 0,29-22 0,0 0 0,-1-1 0,1 0 0,-1-1 0,0 0 0,0 0 0,0-1 0,-1 0 0,-10 1 0,17-3 0,1 0 0,-1 0 0,1-1 0,-1 1 0,1 0 0,-1-1 0,1 0 0,-1 1 0,1-1 0,0 0 0,0 0 0,-1-1 0,1 1 0,0 0 0,-3-4 0,2 3 0,1-1 0,0 0 0,0 0 0,1 1 0,-1-1 0,1 0 0,-1-1 0,1 1 0,0 0 0,0 0 0,0 0 0,1-1 0,-1 1 0,0-7 0,1-3 0,1 0 0,-1-1 0,2 1 0,0 0 0,1 0 0,0 0 0,9-22 0,-10 28 0,0 1 0,1 0 0,0 0 0,0 0 0,1 0 0,0 0 0,0 1 0,0-1 0,0 1 0,1 0 0,0 0 0,0 1 0,0 0 0,1 0 0,0 0 0,11-6 0,-16 10 0,1-1 0,-1 1 0,1 0 0,-1 0 0,1-1 0,0 1 0,-1 0 0,1 0 0,-1 1 0,1-1 0,-1 0 0,1 0 0,-1 1 0,1-1 0,-1 1 0,1-1 0,-1 1 0,1 0 0,-1 0 0,0-1 0,1 1 0,-1 0 0,0 0 0,0 0 0,0 1 0,0-1 0,0 0 0,0 0 0,0 0 0,0 1 0,0-1 0,0 1 0,-1-1 0,1 0 0,0 1 0,-1-1 0,0 1 0,1 1 0,3 9 0,-1-1 0,-1 1 0,2 22 0,2 64 0,-5 1 0,-4-1 0,-4 0 0,-38 187 0,30-221 0,-33 90 0,40-131 0,-2 0 0,-1-2 0,0 1 0,-2-1 0,0-1 0,-1 0 0,-21 21 0,30-36 0,1-1 0,-1 0 0,0-1 0,0 1 0,-11 4 0,10-5 0,12-5 9,1-1 1,-1 1-1,0 1 0,1-1 0,-1 1 1,1 0-1,-1 0 0,1 1 0,0 0 0,-1 0 1,1 0-1,7 2 0,-3 0-221,0 0 0,0 1 0,-1 0-1,1 1 1,-1 0 0,16 9 0,7 9-6614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8:03.21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163 112 24575,'0'3'0,"0"0"0,-1 0 0,0 0 0,1-1 0,-1 1 0,0 0 0,-1 0 0,1 0 0,-2 2 0,-5 13 0,-44 150 0,26-78 0,-41 92 0,70-191 0,-1-1 0,0 0 0,-1-1 0,0-17 0,0 1 0,5-135 0,0-12 0,-6 169 0,1 0 0,-1 1 0,1-1 0,0 1 0,1-1 0,-1 1 0,1-1 0,0 1 0,0 0 0,4-7 0,-5 10 0,0 0 0,0 0 0,0 0 0,0 0 0,1 0 0,-1 1 0,0-1 0,0 0 0,1 0 0,-1 1 0,1-1 0,-1 1 0,1-1 0,-1 1 0,1 0 0,-1 0 0,1-1 0,-1 1 0,1 0 0,-1 0 0,1 0 0,-1 1 0,1-1 0,-1 0 0,1 1 0,-1-1 0,1 0 0,-1 1 0,0 0 0,1-1 0,-1 1 0,0 0 0,1 0 0,1 1 0,21 16 0,-1 1 0,-1 1 0,0 1 0,-2 1 0,26 34 0,-18-22 0,-17-20 0,117 126 0,-114-127 0,1 0 0,0-2 0,1 1 0,0-2 0,0 0 0,1-1 0,31 12 0,-45-20 0,1 0 0,0 0 0,-1 0 0,1 0 0,0 0 0,0-1 0,0 1 0,0-1 0,0 0 0,-1 0 0,1-1 0,0 1 0,0-1 0,0 0 0,0 0 0,-1 0 0,1 0 0,-1-1 0,1 1 0,-1-1 0,1 0 0,-1 0 0,0-1 0,0 1 0,0 0 0,0-1 0,0 0 0,-1 0 0,1 0 0,-1 0 0,0 0 0,1 0 0,-2-1 0,1 1 0,1-4 0,8-20 0,-1 1 0,-2-1 0,8-42 0,5-87 0,-7 44 0,-14 106-124,1 0 0,0 1 0,1-1 0,-1 0 0,1 1 0,0-1-1,0 1 1,1 0 0,0 0 0,4-7 0,12-8-6702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8:03.97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119 22 24575,'-4'0'0,"0"1"0,-1-1 0,1 0 0,-1 1 0,1 0 0,0 0 0,-1 1 0,1-1 0,0 1 0,0 0 0,0 0 0,0 0 0,0 0 0,1 1 0,-1 0 0,-3 3 0,2-1 0,1 0 0,0 0 0,0 1 0,1-1 0,0 1 0,0-1 0,0 1 0,1 0 0,-1 0 0,-1 10 0,2-7 0,0 1 0,1 0 0,0 0 0,0 0 0,1 0 0,0 0 0,1 0 0,0 0 0,1 0 0,0 0 0,1 0 0,-1-1 0,2 1 0,6 12 0,-7-17 0,0 0 0,0-1 0,1 1 0,0-1 0,0 1 0,0-1 0,0-1 0,1 1 0,-1-1 0,1 1 0,0-1 0,0 0 0,0-1 0,0 0 0,1 1 0,-1-2 0,1 1 0,-1 0 0,1-1 0,0 0 0,-1-1 0,1 1 0,0-1 0,0 0 0,0-1 0,-1 1 0,1-1 0,0 0 0,-1 0 0,1-1 0,-1 0 0,1 0 0,-1 0 0,0-1 0,0 0 0,0 0 0,0 0 0,0 0 0,-1-1 0,1 1 0,-1-1 0,0-1 0,0 1 0,5-9 0,-4 7-37,-1-1 0,0-1 1,0 1-1,-1 0 0,0-1 0,-1 1 0,1-1 0,-1 0 0,-1 0 0,0 0 0,0 0 0,0 0 1,-1 0-1,0-1 0,-1 1 0,0 0 0,0 0 0,0 0 0,-1 0 0,-1 1 0,1-1 0,-1 0 1,0 1-1,-1 0 0,0 0 0,0 0 0,-1 0 0,0 0 0,0 1 0,0 0 0,-1 0 0,1 0 1,-2 1-1,1 0 0,0 0 0,-14-7 0,-21-5-6789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8:04.13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 24575,'0'8'0,"8"11"0,2 6 0,1 8 0,-3 5 0,6 1 0,1 2 0,1 2 0,11 6 0,9-6 0,6-5 0,0-10 0,-7-9-8191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7:57.08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75 166 24575,'-1'-1'0,"0"1"0,0-1 0,0 1 0,0-1 0,0 0 0,0 1 0,0-1 0,0 0 0,1 0 0,-1 1 0,0-1 0,0 0 0,1 0 0,-1 0 0,0 0 0,1 0 0,-1 0 0,1 0 0,0 0 0,-1 0 0,1 0 0,0 0 0,-1-1 0,1 1 0,0 0 0,0 0 0,0 0 0,0 0 0,0-2 0,0-37 0,1 36 0,0-1 0,0 1 0,0-1 0,1 1 0,0-1 0,0 1 0,0 0 0,0 0 0,1 0 0,0 0 0,-1 1 0,1-1 0,1 0 0,-1 1 0,0 0 0,1 0 0,0 0 0,-1 0 0,1 1 0,8-4 0,-8 3 0,1 1 0,0 0 0,0 0 0,0 1 0,0-1 0,0 1 0,0 0 0,0 0 0,1 1 0,-1-1 0,0 1 0,0 0 0,1 1 0,-1-1 0,0 1 0,0 0 0,0 1 0,8 2 0,-9-2 0,-1 1 0,1 0 0,-1-1 0,0 1 0,0 0 0,-1 0 0,1 1 0,-1-1 0,1 1 0,-1-1 0,0 1 0,0 0 0,-1-1 0,1 1 0,-1 0 0,0 0 0,0 0 0,1 9 0,0 2 0,0 1 0,-1 0 0,-2 28 0,-1-24 0,-2-1 0,0 1 0,-1 0 0,-1-1 0,-1 0 0,0 0 0,-2-1 0,-20 34 0,8-21 0,-1 0 0,-2-2 0,-49 48 0,15-28 0,66-51-47,1 1 0,-1 0 0,1 0 0,0 1 0,-1 0 0,1 1 0,-1 0 0,1 0 0,0 0-1,-1 2 1,0-1 0,0 1 0,1 0 0,-2 0 0,1 1 0,0 0 0,-1 1 0,1-1 0,-1 1 0,-1 1 0,1 0 0,-1 0-1,0 0 1,0 0 0,-1 1 0,0 0 0,0 0 0,6 12 0,5 14-6779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8:04.55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68 24575,'0'-3'0,"1"0"0,-1 0 0,1 0 0,0 0 0,-1 0 0,1 0 0,0 0 0,1 0 0,-1 1 0,1-1 0,-1 0 0,1 1 0,0-1 0,-1 1 0,2 0 0,-1-1 0,0 1 0,0 0 0,0 0 0,1 1 0,-1-1 0,1 0 0,0 1 0,0 0 0,-1-1 0,1 1 0,0 0 0,0 0 0,0 1 0,0-1 0,0 1 0,0-1 0,6 1 0,-4-1 0,-1 1 0,1 0 0,0 0 0,0 0 0,-1 1 0,1 0 0,0-1 0,0 2 0,-1-1 0,1 0 0,-1 1 0,1 0 0,-1 0 0,0 0 0,0 1 0,0-1 0,0 1 0,0 0 0,-1 0 0,1 1 0,4 5 0,-6-6 0,0 1 0,0-1 0,0 0 0,-1 1 0,1 0 0,-1-1 0,0 1 0,0 0 0,0 0 0,-1-1 0,0 1 0,1 0 0,-1 0 0,0 0 0,-1 0 0,1 0 0,-1-1 0,0 1 0,0 0 0,-2 6 0,-3 2 0,0 0 0,-1 0 0,-1 0 0,-13 16 0,12-18 0,1 1 0,1 0 0,-10 18 0,17-28 0,-1 0 0,0 0 0,1 0 0,0 0 0,-1 0 0,1 0 0,0 0 0,-1 0 0,1 1 0,0-1 0,0 0 0,0 0 0,0 0 0,0 0 0,0 0 0,0 0 0,0 0 0,1 0 0,-1 0 0,0 0 0,1 0 0,-1 1 0,0-2 0,1 1 0,0 0 0,-1 0 0,1 0 0,-1 0 0,1 0 0,0 0 0,0 0 0,-1-1 0,1 1 0,0 0 0,0-1 0,0 1 0,0-1 0,0 1 0,0-1 0,0 1 0,0-1 0,0 1 0,0-1 0,0 0 0,0 0 0,0 0 0,0 0 0,0 1 0,1-1 0,0-1 0,10 2 0,1-1 0,-1 0 0,21-4 0,-17 2 0,29-4-682,69-17-1,-65 11-6143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8:04.88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298 1 24575,'-15'0'0,"-1"0"0,1 1 0,0 1 0,-1 1 0,1 0 0,0 1 0,0 0 0,1 1 0,0 1 0,-17 9 0,23-10 0,0 0 0,1 1 0,0 0 0,0 0 0,0 0 0,1 1 0,-1 0 0,2 1 0,-1-1 0,1 1 0,0 0 0,1 1 0,0-1 0,0 1 0,1-1 0,0 1 0,-4 18 0,2 6 0,1-1 0,-1 42 0,5-57 0,1 0 0,0 0 0,1 0 0,1 0 0,1-1 0,6 20 0,-7-30 0,0 0 0,0-1 0,0 0 0,1 0 0,0 0 0,0 0 0,0 0 0,0-1 0,1 0 0,0 0 0,0 0 0,0 0 0,0-1 0,0 0 0,1 0 0,0 0 0,-1-1 0,1 0 0,0 0 0,0 0 0,0-1 0,13 2 0,-3-2 0,1 0 0,-1 0 0,0-2 0,1 0 0,-1-1 0,1 0 0,25-8 0,21-14-1365,-7-3-5461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8:05.22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139 76 24575,'-4'1'0,"0"0"0,0 0 0,0 0 0,0 0 0,1 0 0,-1 1 0,0-1 0,1 1 0,0 0 0,-1 0 0,1 1 0,0-1 0,0 1 0,-5 4 0,0 2 0,0-1 0,0 2 0,-9 14 0,11-15 0,1 0 0,0 1 0,1-1 0,0 1 0,1 0 0,0 0 0,0 0 0,1 0 0,0 0 0,1 1 0,0 15 0,1-19 0,1 0 0,0-1 0,0 1 0,0 0 0,1-1 0,0 1 0,0-1 0,1 0 0,0 0 0,0 0 0,1 0 0,-1 0 0,1 0 0,0-1 0,1 0 0,-1 0 0,1 0 0,8 6 0,2 0 0,1 0 0,-1-1 0,2-1 0,-1-1 0,1 0 0,27 8 0,-36-13 0,0-1 0,0 0 0,0-1 0,0 0 0,1 0 0,-1-1 0,0 0 0,0 0 0,1-1 0,-1 0 0,0 0 0,0-1 0,0 0 0,0 0 0,0-1 0,12-6 0,-10 3 0,-1-1 0,1 0 0,-2-1 0,1 0 0,-1 0 0,0 0 0,-1-1 0,0-1 0,0 1 0,-1-1 0,0 0 0,-1 0 0,0-1 0,0 0 0,-1 0 0,-1 0 0,0 0 0,-1 0 0,0-1 0,0 1 0,-1-1 0,-1-20 0,0 22 0,-1 0 0,-1 0 0,1 0 0,-1 0 0,-1 0 0,0 0 0,0 1 0,-1-1 0,0 1 0,-1 0 0,0 0 0,0 0 0,-1 1 0,0 0 0,-1 0 0,0 1 0,0-1 0,0 2 0,-1-1 0,0 1 0,0 0 0,-1 0 0,1 1 0,-1 1 0,-1-1 0,-11-3 0,-31-4 0,50 12 0,0 0 0,-1 0 0,1-1 0,0 1 0,-1 0 0,1 1 0,0-1 0,-1 0 0,1 1 0,0-1 0,-1 1 0,1 0 0,0 0 0,0 0 0,0 0 0,0 0 0,0 0 0,0 1 0,-3 1 0,5-2-47,0-1 0,0 0 0,0 1 0,-1-1 0,1 0 0,0 1 0,0-1 0,0 0 0,0 1-1,0-1 1,-1 0 0,1 1 0,0-1 0,0 1 0,0-1 0,0 0 0,0 1 0,0-1 0,1 1 0,-1-1 0,0 0 0,0 1-1,0-1 1,0 1 0,0-1 0,0 0 0,1 1 0,-1-1 0,10 11-6779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8:05.77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75 0 24575,'3'2'0,"-1"-1"0,0 1 0,0-1 0,0 1 0,0 0 0,0 0 0,0-1 0,-1 1 0,1 1 0,0-1 0,-1 0 0,0 0 0,1 0 0,-1 1 0,0-1 0,0 1 0,-1-1 0,1 1 0,0-1 0,-1 1 0,1 0 0,-1-1 0,0 5 0,0 6 0,-1-1 0,-1 0 0,-4 22 0,2-13 0,3-15 0,1-1 0,1 1 0,-1-1 0,1 0 0,0 1 0,0-1 0,1 0 0,-1 0 0,1 0 0,0 0 0,0 0 0,1 0 0,0-1 0,0 1 0,0-1 0,0 0 0,7 8 0,21 34 0,-27-38 0,-1 0 0,0-1 0,0 2 0,0-1 0,-1 0 0,0 0 0,-1 1 0,0-1 0,0 0 0,-1 1 0,0-1 0,-1 1 0,0-1 0,0 1 0,0-1 0,-1 0 0,-1 1 0,1-1 0,-1 0 0,-1 0 0,1-1 0,-1 1 0,-1-1 0,1 0 0,-1 0 0,0 0 0,-1-1 0,0 0 0,0 0 0,0 0 0,-14 9 0,16-12 10,0-1 0,1 0-1,-1 0 1,0 0 0,0 0-1,0-1 1,-1 1 0,1-1 0,0 0-1,-1 0 1,-3 0 0,6-1-58,0-1 0,1 1 0,-1 0 0,1 0 1,-1-1-1,0 1 0,1-1 0,-1 1 0,1-1 1,-1 0-1,1 0 0,0 0 0,-1 0 0,1 1 1,0-2-1,0 1 0,-1 0 0,1 0 1,0 0-1,0-1 0,0 1 0,0 0 0,1-1 1,-1 1-1,0-1 0,0 1 0,1-1 0,-1 1 1,1-1-1,-1-2 0,-5-36-6778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8:06.30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45 24575,'4'0'0,"9"0"0,12-8 0,4-3 0,6 0 0,5 3 0,-4 2-8191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8:06.56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2435 24575,'0'-440'0,"0"-133"0,0 39 0,0 122-5071,4 145 5071,2 120 0,7 86 1533,15 73-1533,17 36 823,3 8-6299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8:08.99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27 37 24575,'0'-8'0,"0"-12"0,0 12 0,0 13 0,-4 15 0,-2 17 0,1 17 0,0 13 0,2 2 0,1 2 0,1-3 0,1-9 0,0-6 0,0-8 0,0-12-8191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8:09.34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1 173 24575,'0'-8'0,"4"-3"0,10-3 0,10 0 0,13-5 0,13 0 0,10-5 0,3 3 0,3 3 0,-1 6 0,-8 5 0,-6 3 0,-11 3-8191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8:09.88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46 0 24575,'-4'0'0,"-1"12"0,0 13 0,1 17 0,1 19 0,1 15 0,1 6 0,1 7 0,0 3 0,0-1 0,0-12 0,-8-12 0,-3-8 0,9-23 0,5-18-8191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8:10.24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 24575,'0'12'0,"0"16"0,13 16 0,3 13 0,0 16 0,8 21 0,2 11 0,-5-1 0,-6-9 0,-5-10 0,-5-10 0,-2-14 0,-3-17-8191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7:57.96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 24575,'0'8'0,"0"15"0,0 12 0,0 11 0,0 12 0,0 6 0,0 10 0,0 9 0,0-7 0,0-7 0,0-8 0,0-10 0,0-5 0,8-11 0,3-11-8191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8:10.38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1 182 24575,'8'-8'0,"15"-3"0,11-7 0,13-1 0,14-9 0,14-1 0,9-6 0,-9 2-8191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8:10.99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389 96 24575,'-16'0'0,"0"1"0,-1 0 0,1 2 0,0 0 0,1 1 0,-1 0 0,1 1 0,-1 1 0,1 0 0,1 1 0,0 1 0,0 1 0,0-1 0,1 2 0,0 0 0,1 1 0,0 0 0,1 0 0,0 2 0,1-1 0,-11 18 0,11-16 0,1 0 0,1 1 0,1 0 0,0 0 0,0 1 0,2 0 0,0 0 0,1 0 0,0 1 0,0 19 0,3-30 0,0 1 0,1 0 0,1 0 0,-1 0 0,1 0 0,0 0 0,0 0 0,1-1 0,0 1 0,0 0 0,1-1 0,0 0 0,0 1 0,0-1 0,1 0 0,0-1 0,0 1 0,0-1 0,1 0 0,0 0 0,0 0 0,0 0 0,1-1 0,-1 0 0,1 0 0,11 5 0,-3-3 0,0 0 0,0-2 0,0 0 0,0 0 0,1-1 0,0-1 0,0 0 0,-1-2 0,1 1 0,0-2 0,0 0 0,0 0 0,-1-2 0,1 0 0,-1 0 0,1-1 0,-1-1 0,0-1 0,-1 0 0,0 0 0,25-17 0,-11 4 0,-1 0 0,-1-1 0,-1-2 0,-1-1 0,-1 0 0,-1-2 0,30-44 0,-40 52 0,0-1 0,-2 0 0,0-1 0,-1 0 0,-1 0 0,-1-1 0,0 0 0,-2 0 0,0 0 0,-1 0 0,-1-1 0,-1 1 0,-3-26 0,2 42 0,0 1 0,0-1 0,-1 1 0,0-1 0,0 1 0,0-1 0,0 1 0,0 0 0,-1 0 0,1 0 0,-1-1 0,0 2 0,0-1 0,0 0 0,0 0 0,-1 0 0,-3-3 0,2 4 0,1 0 0,-1 1 0,1-1 0,-1 1 0,1-1 0,-1 1 0,0 0 0,0 1 0,0-1 0,1 1 0,-1-1 0,0 1 0,0 0 0,0 1 0,-7 0 0,2 1 0,0 1 0,-1-1 0,1 1 0,1 1 0,-1 0 0,0 0 0,1 1 0,0 0 0,0 0 0,0 1 0,1 0 0,0 0 0,0 0 0,0 1 0,1 1 0,0-1 0,1 1 0,-1 0 0,-6 14 0,1 1 0,0 0 0,2 0 0,1 1 0,1 1 0,1-1 0,-4 34 0,8-46 0,1 1 0,1-1 0,0 0 0,0 0 0,2 1 0,-1-1 0,1 0 0,1 0 0,0-1 0,1 1 0,0 0 0,1-1 0,0 0 0,1 0 0,0-1 0,1 1 0,0-1 0,0-1 0,1 1 0,1-1 0,-1-1 0,1 0 0,1 0 0,0 0 0,0-1 0,0-1 0,21 10 0,-15-9 20,0-2 0,-1 0 0,1-1 0,1 0 0,29 2 0,83-4-1505,-84-4-5341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34.21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42 318 24575,'1'0'0,"1"0"0,-1 0 0,0 0 0,0 0 0,0 0 0,0 1 0,0-1 0,0 1 0,0-1 0,0 1 0,0-1 0,0 1 0,0-1 0,0 1 0,1 1 0,1 1 0,-6-5 0,-3-5 0,1-1 0,-1 0 0,1-1 0,1 1 0,0-1 0,0 0 0,1 0 0,-4-14 0,2 2 0,1 0 0,-2-38 0,6 52 0,0 0 0,0 0 0,1 0 0,0 0 0,0 1 0,1-1 0,0 0 0,0 1 0,1-1 0,0 1 0,0 0 0,0 0 0,0 0 0,1 0 0,5-5 0,-7 9 0,0-1 0,1 1 0,-1 0 0,1 0 0,-1 0 0,1 0 0,0 1 0,0-1 0,-1 1 0,1-1 0,0 1 0,1 0 0,-1 0 0,0 1 0,0-1 0,0 1 0,0-1 0,1 1 0,-1 0 0,0 0 0,0 0 0,1 1 0,-1-1 0,0 1 0,0 0 0,0 0 0,0 0 0,0 0 0,0 0 0,0 1 0,0-1 0,0 1 0,4 3 0,-1 0 0,0 0 0,-1 1 0,1 0 0,-1 0 0,0 0 0,0 0 0,-1 1 0,0-1 0,0 1 0,-1 0 0,1 1 0,-1-1 0,-1 1 0,3 10 0,2 14 0,-1 1 0,1 33 0,-7-64 0,6 87 0,-4 0 0,-3 1 0,-5-1 0,-3 0 0,-22 88 0,26-153 0,-1-1 0,-2 1 0,0-1 0,-2-1 0,0 1 0,-15 22 0,29-45 0,0 0 0,-1-1 0,1 1 0,0-1 0,0 1 0,7-4 0,-8 4 0,4-2 1,1 1 0,-1 0 0,1 0 0,0 1 0,-1 0 0,1 1 0,0 0 0,-1 0 0,11 3 0,6 3-5,35 16 1,8 2-1365,-31-15-5458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39.88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0 24575,'0'8'0,"0"20"0,0 24 0,0 20 0,0 10 0,0 8 0,0 4 0,0-5 0,0-6 0,0-9 0,0-8 0,4-17 0,10-15 0,2-14-8191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40.29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 24575,'0'8'0,"0"15"0,0 20 0,0 15 0,0 14 0,0 10 0,0 9 0,0 0 0,8 1 0,3-2 0,-1-5 0,-2-13 0,-2-10 0,-2-8 0,-2-8 0,-2-13-8191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40.41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0 147 24575,'0'-4'0,"13"-10"0,11-2 0,14-11 0,14 0 0,5 4 0,1 5 0,0 7 0,-11 5-8191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40.97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19 81 24575,'-1'0'0,"0"-1"0,0 1 0,1-1 0,-1 1 0,0 0 0,1-1 0,-1 1 0,0-1 0,1 0 0,-1 1 0,0-1 0,1 1 0,-1-1 0,1 0 0,-1 0 0,1 1 0,0-1 0,-1 0 0,1 0 0,0 1 0,-1-1 0,1 0 0,0 0 0,0 0 0,0 0 0,0 1 0,0-1 0,0 0 0,0-1 0,0-25 0,0 25 0,1 1 0,-1-1 0,1 0 0,-1 1 0,1-1 0,0 0 0,0 1 0,0-1 0,0 1 0,0 0 0,0-1 0,0 1 0,0 0 0,0 0 0,1-1 0,-1 1 0,0 0 0,1 0 0,-1 0 0,1 1 0,-1-1 0,1 0 0,-1 1 0,1-1 0,0 1 0,-1-1 0,1 1 0,0 0 0,0-1 0,-1 1 0,1 0 0,3 1 0,-2-1 0,-1 0 0,1 1 0,0 0 0,-1 0 0,1 0 0,-1 0 0,1 0 0,-1 0 0,0 1 0,0-1 0,1 1 0,-1 0 0,0-1 0,0 1 0,0 0 0,-1 0 0,1 0 0,0 0 0,-1 1 0,1-1 0,0 3 0,2 6 0,0 0 0,-1 0 0,0 0 0,-1 0 0,0 1 0,-1-1 0,0 1 0,-1-1 0,-2 21 0,0-15 0,0 0 0,-2 0 0,0-1 0,-1 0 0,0 1 0,-8 14 0,10-25 0,-1 0 0,1-1 0,-1 1 0,0-1 0,0 0 0,-7 7 0,9-10 0,0 0 0,0-1 0,0 1 0,-1 0 0,1-1 0,-1 1 0,1-1 0,-1 0 0,1 0 0,-1 0 0,0 0 0,1-1 0,-1 1 0,0 0 0,0-1 0,-4 0 0,50-11 0,169 2-1336,-211 9 1307,57 0-6797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41.46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256 1 24575,'-15'0'0,"0"1"0,0 0 0,1 2 0,-1-1 0,0 2 0,1 0 0,0 1 0,0 0 0,-19 10 0,27-11 0,-1-1 0,1 1 0,0 1 0,1-1 0,-1 1 0,1 0 0,0 0 0,0 0 0,0 1 0,1 0 0,0 0 0,0 0 0,0 0 0,1 0 0,0 1 0,0 0 0,1 0 0,0 0 0,0 0 0,0 0 0,0 10 0,2-11 0,0 0 0,1 0 0,-1 0 0,1 0 0,0 0 0,1 0 0,0 0 0,0 0 0,0 0 0,0-1 0,1 1 0,0-1 0,0 0 0,1 0 0,-1 0 0,1 0 0,0 0 0,0-1 0,8 6 0,8 7 0,1-2 0,1 0 0,31 15 0,-20-12 0,-9-3 0,0 0 0,34 31 0,-49-38 0,0 0 0,-1 1 0,0 0 0,-1 0 0,0 1 0,0 0 0,-1 0 0,10 21 0,-15-26 0,1 0 0,-1 0 0,0 0 0,0 0 0,-1-1 0,1 1 0,-1 0 0,0 0 0,-1 0 0,1 0 0,-1 0 0,0 0 0,0 0 0,-3 7 0,1-4 0,-1 0 0,0-1 0,0 1 0,-1-1 0,0 0 0,0 0 0,-12 11 0,5-6 0,0-1 0,-1-1 0,-1 0 0,0-1 0,0 0 0,-1-1 0,0-1 0,-18 6 0,26-10 0,0-1 0,1-1 0,-1 1 0,0-1 0,0-1 0,1 1 0,-1-1 0,0 0 0,0-1 0,0 1 0,0-1 0,1-1 0,-1 1 0,-11-5 0,14 4 0,1 0 0,-1 0 0,0-1 0,1 1 0,0-1 0,0 0 0,-1 0 0,2 0 0,-1 0 0,0 0 0,1-1 0,-1 1 0,1-1 0,0 0 0,0 1 0,0-1 0,1 0 0,0 0 0,-1 0 0,1-1 0,1 1 0,-1 0 0,0 0 0,1-8 0,0 2-341,1 0 0,0 0-1,4-18 1,11-28-6485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41.88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100 1 24575,'-3'0'0,"0"0"0,0 0 0,0 1 0,0-1 0,0 1 0,0 0 0,0-1 0,0 2 0,0-1 0,0 0 0,1 0 0,-1 1 0,0 0 0,1-1 0,-1 1 0,1 0 0,-3 4 0,1-2 0,0 1 0,1 0 0,0 0 0,0 0 0,0 0 0,0 1 0,1-1 0,-2 10 0,-2 7 0,2 1 0,1 0 0,0 36 0,3-55 0,-2 22 0,2 0 0,1-1 0,1 1 0,2 0 0,0-1 0,13 42 0,-13-57 0,0 0 0,0 0 0,1-1 0,0 0 0,1 0 0,0 0 0,0-1 0,1 0 0,0 0 0,1 0 0,-1-1 0,1 0 0,1-1 0,-1 0 0,1 0 0,0-1 0,1 0 0,-1 0 0,13 4 0,-14-7 0,-1 0 0,1 0 0,0 0 0,0-1 0,0 0 0,-1 0 0,1-1 0,0 0 0,0 0 0,0-1 0,0 0 0,0-1 0,0 1 0,-1-2 0,10-2 0,-7 0 0,0-1 0,0 0 0,0 0 0,-1-1 0,1 0 0,-2-1 0,1 0 0,-1 0 0,13-18 0,-14 16 0,0-1 0,-1 0 0,0 0 0,-1 0 0,0-1 0,-1 1 0,0-1 0,-1-1 0,0 1 0,-1 0 0,0-1 0,-1 1 0,-1-1 0,0 1 0,0-1 0,-2 1 0,1-1 0,-6-18 0,4 18 0,-1 0 0,-1-1 0,0 2 0,0-1 0,-2 0 0,1 1 0,-2 1 0,1-1 0,-1 1 0,-1 0 0,0 1 0,-1 0 0,0 0 0,-1 1 0,1 1 0,-22-13 0,27 17-114,-1 1 1,0 0-1,-1 1 0,1 0 0,0 0 1,-1 0-1,1 1 0,-1 0 0,1 0 1,-1 0-1,-8 1 0,-17 6-6712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42.64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32 14 24575,'0'-1'0,"1"0"0,-1 1 0,1-1 0,-1 0 0,1 1 0,-1-1 0,1 1 0,-1-1 0,1 0 0,0 1 0,-1-1 0,1 1 0,0 0 0,-1-1 0,1 1 0,0 0 0,0-1 0,-1 1 0,1 0 0,0 0 0,0-1 0,0 1 0,-1 0 0,1 0 0,1 0 0,21-2 0,-19 2 0,-1 0 0,0 0 0,1 0 0,-1 1 0,0-1 0,1 1 0,-1 0 0,0 0 0,0 0 0,0 0 0,0 1 0,0 0 0,0-1 0,0 1 0,0 0 0,-1 0 0,1 0 0,-1 1 0,1-1 0,-1 0 0,0 1 0,0 0 0,2 3 0,-1-1 0,-1 0 0,1 1 0,-1-1 0,-1 0 0,1 1 0,-1-1 0,0 1 0,0 0 0,-1-1 0,1 1 0,-1 0 0,-2 10 0,2-11 0,-1 0 0,1-1 0,0 1 0,0 0 0,0 0 0,0 0 0,1-1 0,0 1 0,0 0 0,0-1 0,1 1 0,-1-1 0,1 1 0,0-1 0,1 0 0,-1 0 0,1 0 0,-1 0 0,1 0 0,1 0 0,-1-1 0,0 0 0,1 1 0,-1-1 0,6 3 0,-3-2 0,0 0 0,0 1 0,-1-1 0,1 1 0,-1 1 0,-1-1 0,1 1 0,-1-1 0,1 1 0,-2 1 0,1-1 0,-1 1 0,0-1 0,0 1 0,-1 0 0,0 0 0,2 11 0,-3-7 0,-1 0 0,0 0 0,-1-1 0,0 1 0,-1 0 0,0-1 0,-1 1 0,0-1 0,-1 0 0,0 0 0,0 0 0,-1 0 0,-1-1 0,1 1 0,-1-2 0,-11 13 0,10-12 0,0-1 0,-1 0 0,0 0 0,0-1 0,-1 0 0,0-1 0,0 0 0,-1 0 0,0-1 0,0 0 0,0-1 0,0 0 0,-1 0 0,1-1 0,-1-1 0,-12 2 0,21-3-59,0-1 0,-1 0-1,1 0 1,0 0-1,0 0 1,0 0 0,0 0-1,0-1 1,-1 1 0,1-1-1,0 1 1,0-1 0,0 0-1,0 0 1,0 0-1,1 0 1,-1 0 0,0 0-1,0 0 1,1-1 0,-1 1-1,-2-3 1,0-11-6767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7:58.61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511 2 24575,'-50'-1'0,"8"0"0,-70 8 0,100-6 0,0 1 0,0 1 0,0 0 0,1 1 0,-1 0 0,1 1 0,0 0 0,0 0 0,1 1 0,-14 10 0,8-1 0,1 0 0,1 1 0,0 0 0,1 1 0,0 1 0,2 0 0,0 1 0,1 0 0,1 0 0,1 1 0,0 0 0,2 1 0,0-1 0,1 1 0,2 1 0,0-1 0,1 0 0,1 1 0,3 31 0,-2-46 0,1-1 0,0 1 0,1-1 0,0 1 0,0-1 0,0 0 0,0 1 0,1-1 0,0-1 0,1 1 0,-1 0 0,1-1 0,7 8 0,-5-7 0,2 1 0,-1-1 0,1 0 0,0-1 0,0 0 0,0 0 0,1-1 0,12 5 0,5-1 0,0-1 0,0-1 0,1-2 0,0 0 0,45-1 0,-27-4-227,1-2-1,-1-2 1,0-2-1,-1-2 1,57-18-1,-12-5-6598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43.27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98 24575,'0'-8'0,"4"-3"0,9 1 0,15 2 0,19 2 0,22 2 0,15 2 0,15-7 0,9-2 0,8 2 0,0 1 0,-3 2 0,-9 3 0,-18 1 0,-15 2 0,-16 0 0,-17 0-8191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43.51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0 24575,'8'0'0,"11"4"0,14 10 0,6 14 0,-4 15 0,-7 4 0,-10 2 0,-11 1 0,-14 0 0,-16-4 0,-11-10 0,-4-3 0,-3-8 0,4-7-8191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44.55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436 1 24575,'-51'0'0,"-63"9"0,94-6 0,0 1 0,0 0 0,1 2 0,-1 0 0,-36 18 0,52-22 0,0 1 0,0-1 0,0 0 0,1 1 0,-1 0 0,1 0 0,-1 0 0,1 1 0,0-1 0,0 1 0,0-1 0,1 1 0,-1 0 0,1 0 0,0 0 0,0 1 0,-1 4 0,2-6 0,1 1 0,-1-1 0,1 1 0,0 0 0,0-1 0,1 1 0,-1 0 0,1-1 0,-1 1 0,1-1 0,0 1 0,1-1 0,-1 1 0,0-1 0,1 0 0,0 0 0,0 0 0,0 0 0,0 0 0,0 0 0,6 5 0,20 18 0,49 36 0,-50-42 0,-1 1 0,40 41 0,-56-50 0,0 0 0,-1 1 0,0 0 0,-1 0 0,-1 1 0,0 0 0,7 21 0,-12-29 0,0 1 0,0 0 0,-1 0 0,0 0 0,0 0 0,-1-1 0,0 1 0,0 0 0,-1 0 0,0 0 0,0 0 0,0 0 0,-1 0 0,0-1 0,0 1 0,-1-1 0,0 1 0,-5 8 0,1-6 0,1 0 0,-1-1 0,-1 1 0,1-2 0,-2 1 0,1-1 0,-1 0 0,0-1 0,0 0 0,0-1 0,-1 0 0,0 0 0,-13 4 0,7-4 0,0-1 0,-1 0 0,1-1 0,-1-1 0,0 0 0,0-1 0,-32-3 0,45 2 8,0-1-1,0 1 1,0-1-1,1 0 1,-1 0-1,0-1 1,0 1-1,0-1 1,1 1-1,-1-1 1,1 0-1,-1-1 1,1 1-1,0-1 0,-3-2 1,4 3-61,1 0 0,0 0 0,0 0 0,0 1 0,0-1 0,0-1 0,0 1 0,0 0 0,1 0 0,-1 0 0,1 0 0,0 0 0,-1-1-1,1 1 1,0 0 0,0 0 0,0 0 0,1-1 0,-1 1 0,1 0 0,-1 0 0,1 0 0,-1 0 0,1 0 0,0 0 0,0 0 0,2-3 0,18-27-6773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45.08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163 200 24575,'-6'1'0,"0"0"0,0 0 0,0 0 0,0 1 0,1 0 0,-1 0 0,1 0 0,-1 1 0,1 0 0,0 0 0,0 0 0,0 0 0,0 1 0,1 0 0,-1 0 0,1 1 0,0-1 0,1 1 0,-1-1 0,1 1 0,0 0 0,-3 7 0,-2 3 0,0 0 0,1 1 0,1 0 0,1 0 0,0 0 0,-4 29 0,8-36 0,1 0 0,0 0 0,0 1 0,1-1 0,0 0 0,1 0 0,0 0 0,0 0 0,1 0 0,0 0 0,1 0 0,0-1 0,0 0 0,1 0 0,0 0 0,0 0 0,11 11 0,-12-14 0,0-1 0,0 0 0,1-1 0,-1 1 0,1-1 0,0 1 0,0-2 0,0 1 0,0 0 0,0-1 0,1 0 0,-1 0 0,1-1 0,-1 1 0,1-1 0,0 0 0,-1-1 0,1 1 0,0-1 0,0 0 0,-1-1 0,1 0 0,0 1 0,-1-2 0,1 1 0,0-1 0,-1 0 0,0 0 0,8-4 0,-2 0 0,-1-1 0,0-1 0,0 0 0,-1 0 0,0-1 0,0 0 0,-1-1 0,0 0 0,0 0 0,-2 0 0,1-1 0,-1 0 0,-1-1 0,0 1 0,7-23 0,-6 12 0,0-1 0,-2 0 0,0 0 0,-2 0 0,0 0 0,-1-1 0,-5-38 0,2 50 9,0 0-1,-1 0 1,0 0-1,-1 1 1,-1-1 0,0 1-1,0 0 1,-1 0-1,0 1 1,-1-1-1,0 1 1,-1 1-1,-10-11 1,13 15-77,-1-1 1,0 1-1,0 1 1,-1-1-1,0 1 1,1 0-1,-1 1 1,0-1-1,-1 1 1,1 1-1,0-1 1,-1 1-1,0 1 1,1-1-1,-1 1 1,0 1-1,0-1 1,1 2-1,-1-1 1,0 1-1,-12 2 1,-12 7-6759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45.78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109 0 24575,'-1'1'0,"-1"1"0,0-1 0,0 0 0,0 1 0,1-1 0,-1 1 0,1-1 0,-1 1 0,1 0 0,0 0 0,-1 0 0,1-1 0,0 1 0,0 0 0,0 3 0,-5 4 0,2-4 0,-1 0 0,0 0 0,0 0 0,0-1 0,-12 8 0,16-11 0,-1 0 0,0 0 0,0 0 0,1-1 0,-1 1 0,0 0 0,0-1 0,0 1 0,0-1 0,0 0 0,-3 1 0,5-2 0,-1 1 0,0 0 0,1 0 0,-1 0 0,0-1 0,1 1 0,-1 0 0,0-1 0,1 1 0,-1-1 0,0 1 0,1 0 0,-1-1 0,1 1 0,-1-1 0,1 0 0,-1 1 0,1-1 0,0 1 0,-1-1 0,1 0 0,-1 1 0,1-1 0,0 0 0,0 1 0,0-1 0,-1 0 0,1 0 0,0 1 0,0-2 0,0 0 0,0 1 0,0 0 0,1-1 0,-1 1 0,0-1 0,1 1 0,-1 0 0,1-1 0,-1 1 0,1 0 0,-1-1 0,1 1 0,0 0 0,0 0 0,0 0 0,0-1 0,0 1 0,0 0 0,0 0 0,0 1 0,0-1 0,0 0 0,0 0 0,1 0 0,-1 1 0,2-2 0,38-13 0,-35 13 0,-1 1 0,1 0 0,0 0 0,0 1 0,-1 0 0,1 0 0,0 0 0,0 0 0,-1 1 0,1 0 0,0 0 0,-1 1 0,10 3 0,-11-3 0,-1 0 0,1 0 0,-1 1 0,0-1 0,0 1 0,0 0 0,0 0 0,0 0 0,0 0 0,-1 0 0,0 0 0,1 1 0,-1-1 0,0 1 0,-1 0 0,1-1 0,-1 1 0,0 0 0,0 0 0,1 7 0,0 3 0,-2 1 0,0 0 0,0 0 0,-2 0 0,0-1 0,0 1 0,-1-1 0,-1 1 0,-1-1 0,0 0 0,0-1 0,-2 1 0,1-1 0,-2 0 0,0-1 0,0 1 0,-1-2 0,-1 1 0,0-1 0,-22 18 0,26-24 0,0-1 0,-1-1 0,1 1 0,-1-1 0,1 0 0,-14 4 0,46-4-14,-1 1-1,29 9 0,-12-2-1306,2-2-5505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46.26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78 24575,'8'0'0,"11"0"0,14 0 0,15-9 0,6-2 0,2 1 0,1-7 0,-7 1 0,-10 2-8191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46.50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50 0 24575,'-8'4'0,"-3"6"0,1 12 0,1 16 0,3 9 0,3 9 0,1 7 0,5-3 0,2-4 0,9-11 0,1-5 0,7-10 0,-1-9-8191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47.01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 24575,'0'8'0,"0"11"0,0 15 0,0 17 0,0 8 0,0 7 0,0 4 0,0-5 0,4-7 0,1-4 0,8-20 0,2-15-8191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47.25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 24575,'9'12'0,"2"20"0,-1 22 0,-1 13 0,9 20 0,2 15 0,5 11 0,-1 3 0,4-3 0,-4-8 0,-5-17 0,-6-16 0,-18-13 0,-8-15-8191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47.42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1 280 24575,'0'-4'0,"8"-2"0,19-11 0,21-16 0,19-9 0,14-7 0,10 6 0,5-3 0,-13 7-8191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7:59.03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148 25 24575,'-5'0'0,"1"1"0,0-1 0,-1 1 0,1-1 0,0 1 0,0 1 0,-1-1 0,1 1 0,0-1 0,0 1 0,1 0 0,-1 0 0,0 1 0,1-1 0,-4 4 0,1 0 0,1-1 0,0 1 0,0 0 0,0 1 0,1-1 0,0 1 0,-5 13 0,1 1 0,1 0 0,1 1 0,1 0 0,1-1 0,-1 24 0,4-30 0,0 0 0,1 0 0,1 1 0,0-1 0,1 0 0,1 0 0,0 0 0,1 0 0,7 17 0,-8-24 0,1 0 0,0-1 0,1 1 0,-1-1 0,2 0 0,-1 0 0,1-1 0,0 1 0,0-1 0,0-1 0,1 1 0,0-1 0,0 0 0,1-1 0,-1 0 0,1 0 0,14 5 0,-13-6 0,0 0 0,0-1 0,0 0 0,0-1 0,0 0 0,0-1 0,0 1 0,1-2 0,-1 1 0,0-1 0,0-1 0,0 1 0,16-7 0,-19 6 0,0-1 0,-1 0 0,1 0 0,0 0 0,-1-1 0,0 0 0,0 0 0,0-1 0,0 1 0,-1-1 0,1 0 0,-1 0 0,-1 0 0,1-1 0,-1 1 0,0-1 0,0 0 0,0 0 0,-1 0 0,2-8 0,2-14 0,-2-1 0,0 0 0,-2 0 0,-2 0 0,0 0 0,-2 0 0,-11-57 0,11 77 7,0 1-1,-1 0 0,0-1 0,0 1 1,-1 0-1,0 1 0,-1-1 1,1 1-1,-1 0 0,-1 0 1,0 0-1,0 1 0,0 0 0,0 0 1,-1 0-1,0 1 0,0 0 1,-12-6-1,13 8-61,1 1 0,-1-1 0,0 1 0,0 1 0,0-1 0,0 1 0,0 0 0,0 0 0,0 1 0,0 0 0,0 0 0,0 0 0,0 1 0,0 0 0,0 0 0,0 1 0,0-1 0,0 1 0,0 1 0,1-1 0,-1 1 0,1 0 0,0 0 0,0 0 0,0 1 0,-8 7 0,-11 14-6771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47.83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9 109 24575,'0'0'0,"0"0"0,-1 0 0,1 0 0,0 0 0,-1 0 0,1 0 0,0 0 0,-1 0 0,1 0 0,0 0 0,-1 0 0,1 0 0,0-1 0,-1 1 0,1 0 0,0 0 0,-1 0 0,1-1 0,0 1 0,0 0 0,-1 0 0,1-1 0,0 1 0,0 0 0,0 0 0,-1-1 0,1 1 0,0 0 0,0-1 0,0 1 0,0 0 0,0-1 0,-1 1 0,1 0 0,0-1 0,0 1 0,0 0 0,0-1 0,0 1 0,0 0 0,0-1 0,0 1 0,0 0 0,0-1 0,1 1 0,-1 0 0,0-1 0,0 1 0,0 0 0,0-1 0,0 1 0,1 0 0,-1-1 0,0 1 0,0 0 0,0 0 0,1-1 0,-1 1 0,1 0 0,15-20 0,-6 11 0,1 0 0,0 1 0,0 0 0,1 1 0,0 1 0,1 0 0,0 0 0,16-4 0,-23 8 0,-1 1 0,0 0 0,0 0 0,0 1 0,1 0 0,-1-1 0,0 2 0,0-1 0,0 1 0,1-1 0,4 3 0,-6-2 0,-1 0 0,0 1 0,0-1 0,0 1 0,0 0 0,-1 0 0,1 0 0,0 0 0,-1 1 0,1-1 0,-1 1 0,0-1 0,0 1 0,0 0 0,0 0 0,-1 0 0,1 0 0,2 5 0,-2 0 0,1-1 0,-1 1 0,0 0 0,-1 0 0,1-1 0,-1 1 0,-1 0 0,0 0 0,0 0 0,-1 0 0,0 0 0,0 0 0,0 0 0,-1 0 0,-5 13 0,-4 2 0,-1 0 0,-1 0 0,-23 31 0,22-34 0,0 1 0,2 0 0,-17 36 0,29-56 0,-1 1 0,0-1 0,1 1 0,-1-1 0,1 1 0,-1 0 0,1-1 0,0 1 0,0 0 0,0 0 0,0-1 0,0 1 0,0 0 0,0-1 0,0 1 0,1 0 0,0 1 0,-1-2 0,1 0 0,-1-1 0,1 1 0,-1-1 0,1 0 0,0 1 0,-1-1 0,1 1 0,0-1 0,-1 0 0,1 1 0,0-1 0,0 0 0,-1 0 0,1 0 0,0 0 0,0 1 0,-1-1 0,1 0 0,0 0 0,0-1 0,-1 1 0,1 0 0,0 0 0,1-1 0,6-1 0,0-1 0,-1 0 0,1 0 0,-1-1 0,12-7 0,28-20-1365,0-1-5461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48.21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476 1 24575,'-1'4'0,"0"1"0,0 0 0,0 0 0,-1-1 0,0 1 0,1-1 0,-2 0 0,1 1 0,-4 3 0,-4 11 0,4-7 0,-12 26 0,-26 74 0,40-103 0,2 1 0,-1-1 0,1 0 0,1 1 0,0-1 0,0 1 0,1-1 0,0 1 0,0-1 0,1 1 0,1-1 0,-1 1 0,2-1 0,4 14 0,-5-18 0,1-1 0,0 1 0,0 0 0,0-1 0,1 1 0,0-1 0,0 0 0,0 0 0,0 0 0,0-1 0,1 0 0,-1 0 0,1 0 0,0 0 0,0 0 0,0-1 0,1 0 0,-1 0 0,0-1 0,1 0 0,-1 0 0,1 0 0,-1 0 0,1-1 0,11 0 0,-8-1 0,0 0 0,1 0 0,-1-1 0,0-1 0,0 0 0,0 0 0,0 0 0,0-1 0,-1 0 0,1-1 0,-1 0 0,-1 0 0,1-1 0,11-10 0,-11 7 0,-1-1 0,0 1 0,0-1 0,-1-1 0,0 1 0,-1-1 0,0 0 0,-1 0 0,0-1 0,0 1 0,-1-1 0,-1 0 0,0 0 0,0-15 0,-2 20 0,1 0 0,-1 0 0,-1-1 0,1 1 0,-1 0 0,-1 0 0,1 0 0,-1 0 0,-1 0 0,1 0 0,-1 0 0,0 1 0,0-1 0,-1 1 0,0 0 0,0 0 0,-1 0 0,0 1 0,1 0 0,-2 0 0,1 0 0,-1 0 0,1 1 0,-12-7 0,2 5 0,-1 0 0,0 0 0,0 2 0,0 0 0,0 1 0,-1 0 0,1 2 0,-1 0 0,1 0 0,-1 2 0,-22 3 0,4 1 0,0 2 0,1 1 0,0 1 0,-43 20 0,-30 22-1365,12 2-5461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12.10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0 23272,'1391'720'0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50.88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9 24575,'0'-8'0,"0"9"0,0 21 0,0 19 0,0 15 0,0 14 0,0 7 0,0 0 0,0-3 0,0 0 0,0-10 0,0-2 0,0-17 0,0-16-8191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51.27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0 24575,'15'1'0,"0"1"0,0 0 0,-1 1 0,1 0 0,-1 2 0,1-1 0,21 12 0,5 5 0,43 28 0,-3 9 0,-2 4 0,88 87 0,-158-140 0,1 0 0,-7-5 0,0 0 0,1 0 0,0-1 0,0 1 0,0-1 0,0 0 0,0 0 0,1-1 0,-1 1 0,1-1 0,0 0 0,0 0 0,7 1 0,-11-3 0,0 0 0,1-1 0,-1 1 0,0 0 0,1-1 0,-1 0 0,0 1 0,1-1 0,-1 0 0,0 1 0,0-1 0,0 0 0,0 0 0,0 0 0,0 0 0,0 0 0,0 0 0,0 0 0,0 0 0,-1 0 0,1-1 0,0 1 0,-1 0 0,1 0 0,-1-1 0,1 1 0,-1-1 0,0 1 0,0 0 0,1-1 0,-1-1 0,3-50 0,-3 48 0,-3-55-455,-2 0 0,-22-104 0,12 104-6371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52.21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 24575,'0'12'0,"4"12"0,1 15 0,1 12 0,-2 6 0,-1 6 0,-1 4 0,-2-6 0,9-4 0,2-13-8191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52.36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0 24575,'8'12'0,"3"17"0,11 11 0,2 11 0,10 9 0,-2 7 0,7 4 0,-4-2 0,-8-1 0,-8 1 0,-8-7 0,-5-3 0,-4-6 0,-10-13 0,-5-14-8191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52.58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1 297 24575,'0'-9'0,"4"-1"0,9-9 0,16-8 0,18-8 0,17-6 0,15-5 0,2 6 0,-1 2 0,-14 6-8191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52.94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77 1 24575,'0'4'0,"0"9"0,0 20 0,0 7 0,0 5 0,-8 4 0,-3-3 0,-7-9 0,-1 1 0,3 2 0,12-5 0,19-9 0,11-8 0,2-13 0,7-6 0,2-3 0,-5-1-8191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53.31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 24575,'0'4'0,"4"6"0,1 8 0,0 11 0,-1 3 0,7 5 0,2 5 0,-2 2 0,-2 3 0,-3 5 0,-3 2 0,-1 0 0,-2-10-8191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7:59.93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127 19 24575,'0'-1'0,"0"0"0,1 0 0,-1 0 0,0 0 0,1 0 0,-1 0 0,1 0 0,-1 1 0,1-1 0,0 0 0,-1 0 0,1 1 0,0-1 0,-1 0 0,1 1 0,0-1 0,0 0 0,0 1 0,-1-1 0,1 1 0,0 0 0,0-1 0,0 1 0,0 0 0,0-1 0,0 1 0,0 0 0,0 0 0,0 0 0,0 0 0,0 0 0,0 0 0,0 0 0,0 0 0,1 1 0,2-1 0,-1 0 0,0 0 0,0 1 0,0-1 0,0 1 0,0 0 0,1 0 0,-1 0 0,5 3 0,-6-3 0,-1 1 0,1 0 0,0 0 0,-1 0 0,0 0 0,1 0 0,-1 0 0,0 0 0,0 0 0,0 1 0,0-1 0,-1 0 0,1 1 0,-1-1 0,1 1 0,-1-1 0,0 0 0,0 1 0,0-1 0,0 1 0,0-1 0,-1 1 0,1-1 0,-1 0 0,1 1 0,-1-1 0,0 0 0,0 1 0,-1 1 0,-3 5 0,1 0 0,-1-1 0,-1 1 0,1-1 0,-14 14 0,2-6 0,9-9 0,0 0 0,0 1 0,1 0 0,-8 11 0,14-18 0,0 0 0,0 1 0,0-1 0,1 0 0,-1 1 0,0-1 0,0 1 0,1-1 0,-1 1 0,1 0 0,0-1 0,-1 1 0,1-1 0,0 1 0,0 0 0,0-1 0,0 1 0,0 0 0,1-1 0,-1 1 0,0 0 0,1-1 0,-1 1 0,1-1 0,-1 1 0,1-1 0,0 1 0,0-1 0,0 0 0,0 1 0,0-1 0,0 0 0,2 2 0,30 26 0,-20-18 0,0 0 0,0 1 0,-1 1 0,0 0 0,11 16 0,-20-24 0,0 0 0,-1 1 0,0-1 0,0 0 0,0 1 0,0-1 0,-1 1 0,0 0 0,0-1 0,0 1 0,-1 0 0,0 0 0,0 0 0,0-1 0,-1 1 0,0 0 0,0-1 0,0 1 0,-1 0 0,-2 5 0,-2 3 15,0-1 0,-1 0 0,-1 0 0,0-1 0,0 1 0,-1-2 0,-19 19 0,23-25-37,0-1-1,0 0 1,-1 0 0,1 0-1,-1 0 1,0-1 0,0 0-1,-10 3 1,12-5-54,1 0 1,-1 0-1,0-1 1,1 1-1,-1-1 1,0 0-1,0 0 1,1 0-1,-1-1 1,0 1-1,1-1 1,-1 0-1,0 0 1,1 0-1,-1-1 0,-3-1 1,-15-12-6751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53.86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198 76 24575,'-8'0'0,"0"1"0,1 0 0,-1 0 0,0 0 0,0 1 0,1 0 0,-1 0 0,1 1 0,0 0 0,0 1 0,0-1 0,0 1 0,0 1 0,1-1 0,0 1 0,0 0 0,0 0 0,0 1 0,1 0 0,-7 9 0,6-5 0,0 0 0,0 1 0,1-1 0,0 1 0,1 0 0,1 0 0,0 1 0,0-1 0,1 1 0,0-1 0,1 1 0,1 0 0,0 15 0,1-20 0,0 1 0,0-1 0,1 1 0,0-1 0,0 1 0,1-1 0,0 0 0,0 0 0,1 0 0,0 0 0,0-1 0,0 1 0,1-1 0,0 0 0,0-1 0,1 1 0,0-1 0,0 0 0,12 7 0,-13-8 0,1-1 0,-1 0 0,1-1 0,0 1 0,0-1 0,0-1 0,0 1 0,0-1 0,1 0 0,-1 0 0,0 0 0,0-1 0,1 0 0,-1-1 0,0 1 0,1-1 0,-1 0 0,0-1 0,0 0 0,0 0 0,0 0 0,0 0 0,-1-1 0,10-5 0,-7 1 0,0 1 0,0-1 0,-1 0 0,0-1 0,0 1 0,-1-2 0,0 1 0,0-1 0,-1 1 0,0-1 0,-1-1 0,1 1 0,-2-1 0,0 0 0,0 0 0,2-16 0,-2 10 0,-1-1 0,-1 0 0,0 0 0,-2 0 0,0 0 0,-1 0 0,0 1 0,-1-1 0,-8-22 0,8 32 0,1 0 0,-2 0 0,1 1 0,-1 0 0,1-1 0,-2 1 0,1 1 0,-1-1 0,0 1 0,0 0 0,0 0 0,-1 0 0,1 0 0,-1 1 0,-1 0 0,1 1 0,0-1 0,-1 1 0,-12-4 0,14 6 0,0-1 0,0 2 0,0-1 0,0 0 0,0 1 0,0 0 0,0 0 0,0 0 0,-1 1 0,1 0 0,0 0 0,1 0 0,-1 1 0,0-1 0,0 1 0,0 0 0,1 0 0,-1 1 0,1 0 0,0 0 0,0 0 0,0 0 0,0 0 0,0 1 0,1-1 0,-1 1 0,1 0 0,-3 6 0,-13 24-1365,7-2-5461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54.15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0 24575,'8'0'0,"3"12"0,12 17 0,1 15 0,-2 8 0,-6 8 0,3 5 0,-2 5 0,-4-6 0,-4-2 0,1-15 0,-2-16-8191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54.39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0 24575,'0'4'0,"0"6"0,0 12 0,0 16 0,8 17 0,3 20 0,7 9 0,1-1 0,2-7 0,-4-8 0,-4-12 0,-4-2 0,-4-12-8191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54.58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67 24575,'12'0'0,"12"0"0,14-9 0,14-1 0,9-5 0,2 2 0,8 2 0,-9 3-8191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56.46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0 124 24575,'12'0'0,"13"-4"0,18-1 0,17-9 0,16-1 0,15 2 0,8-5 0,0 0 0,-9 4 0,-12 3 0,-11 5 0,-12 2 0,-16 3-8191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56.69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0 24575,'4'0'0,"10"0"0,10 9 0,1 10 0,5 10 0,-3 4 0,-6 6 0,-7-1 0,-9 6 0,-6-5-8191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57.26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22 28 24575,'29'153'0,"-27"-132"0,5 27 0,-2 0 0,-4 92 0,-4-123 0,-1-16 0,-4-25 0,-8-46 0,2-1 0,-5-82 0,18 147 0,1-1 0,0 1 0,1 0 0,-1-1 0,1 1 0,0 0 0,1-1 0,0 1 0,4-11 0,-5 15 0,0 1 0,0-1 0,0 1 0,0-1 0,1 1 0,-1 0 0,0-1 0,1 1 0,-1 0 0,1 0 0,-1 0 0,1 0 0,0 0 0,-1 0 0,1 0 0,0 1 0,0-1 0,-1 1 0,1-1 0,0 1 0,0 0 0,0-1 0,0 1 0,-1 0 0,1 0 0,0 0 0,0 1 0,0-1 0,0 0 0,0 1 0,-1-1 0,1 1 0,0 0 0,0-1 0,-1 1 0,4 2 0,13 8 0,0 0 0,-1 2 0,0 0 0,-1 1 0,0 0 0,22 28 0,12 9 0,-42-42 0,22 20 0,1-1 0,0-2 0,2-1 0,41 24 0,-69-46 0,1 0 0,-1-1 0,1 1 0,0-1 0,0-1 0,0 1 0,8 0 0,-12-1 0,1-1 0,-1 0 0,1-1 0,-1 1 0,1 0 0,-1-1 0,1 1 0,-1-1 0,1 0 0,-1 0 0,0 0 0,1 0 0,-1 0 0,0 0 0,0-1 0,0 1 0,0-1 0,0 0 0,0 1 0,3-5 0,3-5 10,-1 0 1,0 0-1,-1-1 0,0 0 0,-1 0 0,0-1 0,-1 1 0,-1-1 1,1 0-1,0-17 0,2-22-624,-1-63 0,-5 105 365,0-43-6577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57.47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 24575,'0'8'0,"0"11"0,0 14 0,8 14 0,3 12 0,4 3 0,-1-1 0,5-2 0,-1-19 0,-2-17-8191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57.68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 24575,'0'4'0,"0"10"0,9 14 0,2 15 0,7 16 0,2 15 0,8 11 0,1-1 0,10-3 0,0-6 0,0-17 0,-5-5 0,-18-13 0,-10-12-8191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57.87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1 218 24575,'4'0'0,"2"-4"0,7-1 0,10-9 0,10-1 0,10-14 0,15-11 0,14 2 0,3-2 0,-12 7-8191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8:01.93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1879 24575,'4'0'0,"13"-17"0,29-21 0,43-32 0,55-38 0,60-37 0,82-30-2534,68-26 2534,48-8-3566,33-1 3566,0 11 0,-25 24-2191,-51 32 2191,-60 41 0,-74 38 0,-76 42 0,-66 41 0,-47 17 100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58.29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 24575,'8'0'0,"0"0"0,-1 1 0,1 0 0,-1 0 0,1 1 0,-1 0 0,0 0 0,1 1 0,-1-1 0,0 2 0,-1-1 0,1 1 0,0 0 0,-1 1 0,0-1 0,0 1 0,-1 0 0,1 1 0,-1-1 0,0 1 0,0 0 0,-1 1 0,0-1 0,0 1 0,3 8 0,8 16 0,1-2 0,34 49 0,-28-46 0,24 48 0,-38-63 0,0 0 0,-2 0 0,0 1 0,-1 0 0,-1 0 0,-1 0 0,2 25 0,-4-36 0,-1 0 0,0-1 0,-1 1 0,1-1 0,-1 1 0,0 0 0,-1-1 0,0 0 0,0 1 0,0-1 0,-1 0 0,1 0 0,-2 0 0,1 0 0,-1-1 0,1 1 0,-2-1 0,1 0 0,0 0 0,-1-1 0,0 1 0,0-1 0,-7 5 0,10-8-59,-1 1 0,1-1-1,0 0 1,0 0-1,0 0 1,-1 0 0,1 0-1,0-1 1,-1 1 0,1-1-1,0 1 1,-1-1 0,1 0-1,-1 0 1,1 0-1,-1 0 1,1 0 0,-1-1-1,1 1 1,0-1 0,-1 0-1,-3-1 1,-15-13-6767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58.67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88 24575,'4'0'0,"9"0"0,11-9 0,10-2 0,10 1 0,11-7 0,8 1 0,-3 2 0,-11 3-8191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58.88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24 0 24575,'-4'0'0,"-2"9"0,1 6 0,1 13 0,1 14 0,1 8 0,5 3 0,2 2 0,4-9 0,1-9 0,7-10 0,4-9 0,15-17 0,2-8-8191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59.27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 24575,'0'4'0,"0"14"0,8 20 0,2 19 0,9 21 0,0 14 0,9 7 0,1-5 0,-6-11 0,2-19 0,-3-12 0,-6-19 0,-5-16-8191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59.50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 24575,'0'8'0,"8"15"0,3 16 0,-1 21 0,-2 22 0,11 20 0,1 14 0,13 20 0,10 2 0,6-9 0,-6-23 0,-2-30 0,-8-18 0,-17-21 0,-13-15-8191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59.69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95 24575,'8'0'0,"7"0"0,13 0 0,18-8 0,14-3 0,8-7 0,-3-1 0,-4-2 0,-13 4-8191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49:59.92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0 24575,'2'0'0,"0"1"0,-1-1 0,1 1 0,-1-1 0,1 1 0,-1-1 0,1 1 0,-1 0 0,1 0 0,-1 0 0,1 0 0,-1 0 0,0 0 0,0 0 0,0 0 0,1 1 0,-1-1 0,0 0 0,-1 1 0,1-1 0,0 0 0,0 1 0,0-1 0,-1 1 0,1 0 0,-1-1 0,1 3 0,9 47 0,-10-49 0,3 27 0,1 1 0,2 0 0,1-1 0,13 36 0,-17-58 0,0 1 0,0-1 0,1 0 0,0 0 0,0-1 0,1 1 0,-1-1 0,2 0 0,-1 0 0,1-1 0,-1 1 0,2-1 0,-1 0 0,0-1 0,1 0 0,0 0 0,0 0 0,0-1 0,1 0 0,-1 0 0,12 2 0,-11-3 0,-1-1 0,1 0 0,-1 0 0,1-1 0,0 0 0,0-1 0,-1 1 0,1-2 0,-1 1 0,1-1 0,-1 0 0,1 0 0,-1-1 0,10-5 0,-5 0 0,0 0 0,0 0 0,-1-2 0,0 1 0,-1-1 0,17-21 0,10-16-455,-3-2 0,30-57 0,-28 41-6371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00.25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342 14 24575,'-1'62'0,"3"78"0,-1-133 0,0 1 0,1 0 0,0-1 0,0 1 0,0-1 0,1 0 0,0 1 0,1-2 0,0 1 0,0 0 0,0-1 0,7 8 0,-3-5 0,0-1 0,1 0 0,0 0 0,0-1 0,1 0 0,0-1 0,18 9 0,-13-8 0,2-1 0,-1 0 0,1-1 0,0-1 0,0 0 0,0-1 0,0-1 0,0-1 0,1-1 0,-1 0 0,20-3 0,-19-1 0,-2 0 0,1-1 0,0 0 0,-1-2 0,0 0 0,0-1 0,-1 0 0,0-1 0,-1-1 0,1 0 0,-2-1 0,0-1 0,21-22 0,-22 19 0,0-1 0,0 1 0,-2-2 0,0 1 0,-1-2 0,0 1 0,-2-1 0,0 0 0,-1-1 0,-1 0 0,0 1 0,1-23 0,-3 6 0,-4 32 0,-1 8 0,-11 71 0,-15 79 0,22-124 0,-2-1 0,-23 55 0,29-80 0,0 0 0,-1 0 0,0 0 0,0 0 0,0 0 0,0-1 0,-1 1 0,0-1 0,0 0 0,0 0 0,0 0 0,-1-1 0,0 0 0,1 0 0,-1 0 0,0 0 0,0-1 0,-1 1 0,1-1 0,0-1 0,-12 3 0,1-3 0,0-1 0,0 0 0,0-2 0,0 0 0,0 0 0,-17-6 0,8 3 0,-13-3 0,0 2 0,0 2 0,0 2 0,-1 1 0,1 2 0,0 1 0,0 2 0,-71 18 0,-43 32-1365,16 8-5461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01.62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69 0 24575,'0'4'0,"0"10"0,0 10 0,-8 14 0,-3 12 0,1 2 0,1 0 0,3-1 0,3-4 0,-3-11 0,0-3 0,0-11 0,3-10-8191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3:50:02.47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0 109 24575,'0'-7'0,"0"1"0,0 0 0,1 0 0,0 0 0,0-1 0,0 1 0,1 0 0,0 0 0,4-8 0,-4 11 0,0 0 0,0 0 0,0 1 0,0-1 0,1 1 0,-1-1 0,1 1 0,-1 0 0,1 0 0,0 0 0,0 1 0,0-1 0,0 0 0,0 1 0,1 0 0,-1 0 0,0 0 0,1 0 0,2 0 0,2 1 0,0-1 0,0 1 0,0 0 0,-1 1 0,1 0 0,0 0 0,0 1 0,-1 0 0,1 0 0,-1 0 0,0 1 0,0 1 0,0-1 0,12 9 0,2 2 0,-1 1 0,-1 0 0,24 27 0,-9-5 0,29 44 0,-50-63 0,-11-15 0,0 0 0,0-1 0,0 1 0,0-1 0,0 1 0,0-1 0,1 0 0,-1 0 0,1 0 0,0 0 0,-1-1 0,6 3 0,-8-4 0,1 0 0,-1 0 0,1 0 0,-1 0 0,1 0 0,-1 0 0,1 0 0,-1 0 0,1 0 0,-1 0 0,1 0 0,-1-1 0,0 1 0,1 0 0,-1 0 0,1 0 0,-1-1 0,0 1 0,1 0 0,-1-1 0,0 1 0,1 0 0,-1-1 0,0 1 0,1 0 0,-1-1 0,0 1 0,0-1 0,6-25 0,-5 7-151,1-1-1,1 0 0,0 1 0,2 0 1,0-1-1,1 2 0,1-1 1,17-31-1,-3 18-6674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2026-03-02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2026-03-02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2026-03-02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2026-03-02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2026-03-02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2026-03-02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2026-03-02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2026-03-02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2026-03-02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2026-03-02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2026-03-02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emf"/><Relationship Id="rId5" Type="http://schemas.openxmlformats.org/officeDocument/2006/relationships/image" Target="../media/image32.png"/><Relationship Id="rId4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4.png"/><Relationship Id="rId299" Type="http://schemas.openxmlformats.org/officeDocument/2006/relationships/image" Target="../media/image185.png"/><Relationship Id="rId21" Type="http://schemas.openxmlformats.org/officeDocument/2006/relationships/image" Target="../media/image46.png"/><Relationship Id="rId63" Type="http://schemas.openxmlformats.org/officeDocument/2006/relationships/image" Target="../media/image67.png"/><Relationship Id="rId159" Type="http://schemas.openxmlformats.org/officeDocument/2006/relationships/image" Target="../media/image115.png"/><Relationship Id="rId170" Type="http://schemas.openxmlformats.org/officeDocument/2006/relationships/customXml" Target="../ink/ink85.xml"/><Relationship Id="rId226" Type="http://schemas.openxmlformats.org/officeDocument/2006/relationships/customXml" Target="../ink/ink113.xml"/><Relationship Id="rId268" Type="http://schemas.openxmlformats.org/officeDocument/2006/relationships/customXml" Target="../ink/ink134.xml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5" Type="http://schemas.openxmlformats.org/officeDocument/2006/relationships/image" Target="../media/image38.png"/><Relationship Id="rId181" Type="http://schemas.openxmlformats.org/officeDocument/2006/relationships/image" Target="../media/image126.png"/><Relationship Id="rId237" Type="http://schemas.openxmlformats.org/officeDocument/2006/relationships/image" Target="../media/image154.png"/><Relationship Id="rId279" Type="http://schemas.openxmlformats.org/officeDocument/2006/relationships/image" Target="../media/image175.png"/><Relationship Id="rId43" Type="http://schemas.openxmlformats.org/officeDocument/2006/relationships/image" Target="../media/image57.png"/><Relationship Id="rId139" Type="http://schemas.openxmlformats.org/officeDocument/2006/relationships/image" Target="../media/image105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85" Type="http://schemas.openxmlformats.org/officeDocument/2006/relationships/image" Target="../media/image78.png"/><Relationship Id="rId150" Type="http://schemas.openxmlformats.org/officeDocument/2006/relationships/customXml" Target="../ink/ink75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48" Type="http://schemas.openxmlformats.org/officeDocument/2006/relationships/customXml" Target="../ink/ink124.xml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54" Type="http://schemas.openxmlformats.org/officeDocument/2006/relationships/customXml" Target="../ink/ink27.xml"/><Relationship Id="rId96" Type="http://schemas.openxmlformats.org/officeDocument/2006/relationships/customXml" Target="../ink/ink48.xml"/><Relationship Id="rId161" Type="http://schemas.openxmlformats.org/officeDocument/2006/relationships/image" Target="../media/image116.png"/><Relationship Id="rId217" Type="http://schemas.openxmlformats.org/officeDocument/2006/relationships/image" Target="../media/image144.png"/><Relationship Id="rId259" Type="http://schemas.openxmlformats.org/officeDocument/2006/relationships/image" Target="../media/image165.png"/><Relationship Id="rId23" Type="http://schemas.openxmlformats.org/officeDocument/2006/relationships/image" Target="../media/image47.png"/><Relationship Id="rId119" Type="http://schemas.openxmlformats.org/officeDocument/2006/relationships/image" Target="../media/image95.png"/><Relationship Id="rId270" Type="http://schemas.openxmlformats.org/officeDocument/2006/relationships/customXml" Target="../ink/ink135.xml"/><Relationship Id="rId291" Type="http://schemas.openxmlformats.org/officeDocument/2006/relationships/image" Target="../media/image181.png"/><Relationship Id="rId305" Type="http://schemas.openxmlformats.org/officeDocument/2006/relationships/image" Target="../media/image188.png"/><Relationship Id="rId44" Type="http://schemas.openxmlformats.org/officeDocument/2006/relationships/customXml" Target="../ink/ink22.xml"/><Relationship Id="rId65" Type="http://schemas.openxmlformats.org/officeDocument/2006/relationships/image" Target="../media/image68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111.png"/><Relationship Id="rId172" Type="http://schemas.openxmlformats.org/officeDocument/2006/relationships/customXml" Target="../ink/ink86.xml"/><Relationship Id="rId193" Type="http://schemas.openxmlformats.org/officeDocument/2006/relationships/image" Target="../media/image132.png"/><Relationship Id="rId207" Type="http://schemas.openxmlformats.org/officeDocument/2006/relationships/image" Target="../media/image139.png"/><Relationship Id="rId228" Type="http://schemas.openxmlformats.org/officeDocument/2006/relationships/customXml" Target="../ink/ink114.xml"/><Relationship Id="rId249" Type="http://schemas.openxmlformats.org/officeDocument/2006/relationships/image" Target="../media/image160.png"/><Relationship Id="rId13" Type="http://schemas.openxmlformats.org/officeDocument/2006/relationships/image" Target="../media/image42.png"/><Relationship Id="rId109" Type="http://schemas.openxmlformats.org/officeDocument/2006/relationships/image" Target="../media/image90.png"/><Relationship Id="rId260" Type="http://schemas.openxmlformats.org/officeDocument/2006/relationships/customXml" Target="../ink/ink130.xml"/><Relationship Id="rId281" Type="http://schemas.openxmlformats.org/officeDocument/2006/relationships/image" Target="../media/image176.png"/><Relationship Id="rId34" Type="http://schemas.openxmlformats.org/officeDocument/2006/relationships/customXml" Target="../ink/ink17.xml"/><Relationship Id="rId55" Type="http://schemas.openxmlformats.org/officeDocument/2006/relationships/image" Target="../media/image63.png"/><Relationship Id="rId76" Type="http://schemas.openxmlformats.org/officeDocument/2006/relationships/customXml" Target="../ink/ink38.xml"/><Relationship Id="rId97" Type="http://schemas.openxmlformats.org/officeDocument/2006/relationships/image" Target="../media/image84.png"/><Relationship Id="rId120" Type="http://schemas.openxmlformats.org/officeDocument/2006/relationships/customXml" Target="../ink/ink60.xml"/><Relationship Id="rId141" Type="http://schemas.openxmlformats.org/officeDocument/2006/relationships/image" Target="../media/image106.png"/><Relationship Id="rId7" Type="http://schemas.openxmlformats.org/officeDocument/2006/relationships/image" Target="../media/image39.png"/><Relationship Id="rId162" Type="http://schemas.openxmlformats.org/officeDocument/2006/relationships/customXml" Target="../ink/ink81.xml"/><Relationship Id="rId183" Type="http://schemas.openxmlformats.org/officeDocument/2006/relationships/image" Target="../media/image127.png"/><Relationship Id="rId218" Type="http://schemas.openxmlformats.org/officeDocument/2006/relationships/customXml" Target="../ink/ink109.xml"/><Relationship Id="rId239" Type="http://schemas.openxmlformats.org/officeDocument/2006/relationships/image" Target="../media/image155.png"/><Relationship Id="rId250" Type="http://schemas.openxmlformats.org/officeDocument/2006/relationships/customXml" Target="../ink/ink125.xml"/><Relationship Id="rId271" Type="http://schemas.openxmlformats.org/officeDocument/2006/relationships/image" Target="../media/image171.png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24" Type="http://schemas.openxmlformats.org/officeDocument/2006/relationships/customXml" Target="../ink/ink12.xml"/><Relationship Id="rId45" Type="http://schemas.openxmlformats.org/officeDocument/2006/relationships/image" Target="../media/image58.png"/><Relationship Id="rId66" Type="http://schemas.openxmlformats.org/officeDocument/2006/relationships/customXml" Target="../ink/ink33.xml"/><Relationship Id="rId87" Type="http://schemas.openxmlformats.org/officeDocument/2006/relationships/image" Target="../media/image79.png"/><Relationship Id="rId110" Type="http://schemas.openxmlformats.org/officeDocument/2006/relationships/customXml" Target="../ink/ink55.xml"/><Relationship Id="rId131" Type="http://schemas.openxmlformats.org/officeDocument/2006/relationships/image" Target="../media/image101.png"/><Relationship Id="rId152" Type="http://schemas.openxmlformats.org/officeDocument/2006/relationships/customXml" Target="../ink/ink76.xml"/><Relationship Id="rId173" Type="http://schemas.openxmlformats.org/officeDocument/2006/relationships/image" Target="../media/image122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29" Type="http://schemas.openxmlformats.org/officeDocument/2006/relationships/image" Target="../media/image150.png"/><Relationship Id="rId240" Type="http://schemas.openxmlformats.org/officeDocument/2006/relationships/customXml" Target="../ink/ink120.xml"/><Relationship Id="rId261" Type="http://schemas.openxmlformats.org/officeDocument/2006/relationships/image" Target="../media/image166.png"/><Relationship Id="rId14" Type="http://schemas.openxmlformats.org/officeDocument/2006/relationships/customXml" Target="../ink/ink7.xml"/><Relationship Id="rId35" Type="http://schemas.openxmlformats.org/officeDocument/2006/relationships/image" Target="../media/image53.png"/><Relationship Id="rId56" Type="http://schemas.openxmlformats.org/officeDocument/2006/relationships/customXml" Target="../ink/ink28.xml"/><Relationship Id="rId77" Type="http://schemas.openxmlformats.org/officeDocument/2006/relationships/image" Target="../media/image74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96.png"/><Relationship Id="rId142" Type="http://schemas.openxmlformats.org/officeDocument/2006/relationships/customXml" Target="../ink/ink71.xml"/><Relationship Id="rId163" Type="http://schemas.openxmlformats.org/officeDocument/2006/relationships/image" Target="../media/image117.png"/><Relationship Id="rId184" Type="http://schemas.openxmlformats.org/officeDocument/2006/relationships/customXml" Target="../ink/ink92.xml"/><Relationship Id="rId219" Type="http://schemas.openxmlformats.org/officeDocument/2006/relationships/image" Target="../media/image145.png"/><Relationship Id="rId230" Type="http://schemas.openxmlformats.org/officeDocument/2006/relationships/customXml" Target="../ink/ink115.xml"/><Relationship Id="rId251" Type="http://schemas.openxmlformats.org/officeDocument/2006/relationships/image" Target="../media/image161.png"/><Relationship Id="rId25" Type="http://schemas.openxmlformats.org/officeDocument/2006/relationships/image" Target="../media/image48.png"/><Relationship Id="rId46" Type="http://schemas.openxmlformats.org/officeDocument/2006/relationships/customXml" Target="../ink/ink23.xml"/><Relationship Id="rId67" Type="http://schemas.openxmlformats.org/officeDocument/2006/relationships/image" Target="../media/image69.png"/><Relationship Id="rId272" Type="http://schemas.openxmlformats.org/officeDocument/2006/relationships/customXml" Target="../ink/ink136.xml"/><Relationship Id="rId293" Type="http://schemas.openxmlformats.org/officeDocument/2006/relationships/image" Target="../media/image182.png"/><Relationship Id="rId307" Type="http://schemas.openxmlformats.org/officeDocument/2006/relationships/image" Target="../media/image189.png"/><Relationship Id="rId88" Type="http://schemas.openxmlformats.org/officeDocument/2006/relationships/customXml" Target="../ink/ink44.xml"/><Relationship Id="rId111" Type="http://schemas.openxmlformats.org/officeDocument/2006/relationships/image" Target="../media/image91.png"/><Relationship Id="rId132" Type="http://schemas.openxmlformats.org/officeDocument/2006/relationships/customXml" Target="../ink/ink66.xml"/><Relationship Id="rId153" Type="http://schemas.openxmlformats.org/officeDocument/2006/relationships/image" Target="../media/image112.png"/><Relationship Id="rId174" Type="http://schemas.openxmlformats.org/officeDocument/2006/relationships/customXml" Target="../ink/ink87.xml"/><Relationship Id="rId195" Type="http://schemas.openxmlformats.org/officeDocument/2006/relationships/image" Target="../media/image133.png"/><Relationship Id="rId209" Type="http://schemas.openxmlformats.org/officeDocument/2006/relationships/image" Target="../media/image140.png"/><Relationship Id="rId220" Type="http://schemas.openxmlformats.org/officeDocument/2006/relationships/customXml" Target="../ink/ink110.xml"/><Relationship Id="rId241" Type="http://schemas.openxmlformats.org/officeDocument/2006/relationships/image" Target="../media/image156.png"/><Relationship Id="rId15" Type="http://schemas.openxmlformats.org/officeDocument/2006/relationships/image" Target="../media/image43.png"/><Relationship Id="rId36" Type="http://schemas.openxmlformats.org/officeDocument/2006/relationships/customXml" Target="../ink/ink18.xml"/><Relationship Id="rId57" Type="http://schemas.openxmlformats.org/officeDocument/2006/relationships/image" Target="../media/image64.png"/><Relationship Id="rId262" Type="http://schemas.openxmlformats.org/officeDocument/2006/relationships/customXml" Target="../ink/ink131.xml"/><Relationship Id="rId283" Type="http://schemas.openxmlformats.org/officeDocument/2006/relationships/image" Target="../media/image177.png"/><Relationship Id="rId78" Type="http://schemas.openxmlformats.org/officeDocument/2006/relationships/customXml" Target="../ink/ink39.xml"/><Relationship Id="rId99" Type="http://schemas.openxmlformats.org/officeDocument/2006/relationships/image" Target="../media/image85.png"/><Relationship Id="rId101" Type="http://schemas.openxmlformats.org/officeDocument/2006/relationships/image" Target="../media/image86.png"/><Relationship Id="rId122" Type="http://schemas.openxmlformats.org/officeDocument/2006/relationships/customXml" Target="../ink/ink61.xml"/><Relationship Id="rId143" Type="http://schemas.openxmlformats.org/officeDocument/2006/relationships/image" Target="../media/image107.png"/><Relationship Id="rId164" Type="http://schemas.openxmlformats.org/officeDocument/2006/relationships/customXml" Target="../ink/ink82.xml"/><Relationship Id="rId185" Type="http://schemas.openxmlformats.org/officeDocument/2006/relationships/image" Target="../media/image128.png"/><Relationship Id="rId9" Type="http://schemas.openxmlformats.org/officeDocument/2006/relationships/image" Target="../media/image40.png"/><Relationship Id="rId210" Type="http://schemas.openxmlformats.org/officeDocument/2006/relationships/customXml" Target="../ink/ink105.xml"/><Relationship Id="rId26" Type="http://schemas.openxmlformats.org/officeDocument/2006/relationships/customXml" Target="../ink/ink13.xml"/><Relationship Id="rId231" Type="http://schemas.openxmlformats.org/officeDocument/2006/relationships/image" Target="../media/image151.png"/><Relationship Id="rId252" Type="http://schemas.openxmlformats.org/officeDocument/2006/relationships/customXml" Target="../ink/ink126.xml"/><Relationship Id="rId273" Type="http://schemas.openxmlformats.org/officeDocument/2006/relationships/image" Target="../media/image172.png"/><Relationship Id="rId294" Type="http://schemas.openxmlformats.org/officeDocument/2006/relationships/customXml" Target="../ink/ink147.xml"/><Relationship Id="rId47" Type="http://schemas.openxmlformats.org/officeDocument/2006/relationships/image" Target="../media/image59.png"/><Relationship Id="rId68" Type="http://schemas.openxmlformats.org/officeDocument/2006/relationships/customXml" Target="../ink/ink34.xml"/><Relationship Id="rId89" Type="http://schemas.openxmlformats.org/officeDocument/2006/relationships/image" Target="../media/image80.png"/><Relationship Id="rId112" Type="http://schemas.openxmlformats.org/officeDocument/2006/relationships/customXml" Target="../ink/ink56.xml"/><Relationship Id="rId133" Type="http://schemas.openxmlformats.org/officeDocument/2006/relationships/image" Target="../media/image102.png"/><Relationship Id="rId154" Type="http://schemas.openxmlformats.org/officeDocument/2006/relationships/customXml" Target="../ink/ink77.xml"/><Relationship Id="rId175" Type="http://schemas.openxmlformats.org/officeDocument/2006/relationships/image" Target="../media/image123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46.png"/><Relationship Id="rId242" Type="http://schemas.openxmlformats.org/officeDocument/2006/relationships/customXml" Target="../ink/ink121.xml"/><Relationship Id="rId263" Type="http://schemas.openxmlformats.org/officeDocument/2006/relationships/image" Target="../media/image167.png"/><Relationship Id="rId284" Type="http://schemas.openxmlformats.org/officeDocument/2006/relationships/customXml" Target="../ink/ink142.xml"/><Relationship Id="rId37" Type="http://schemas.openxmlformats.org/officeDocument/2006/relationships/image" Target="../media/image54.png"/><Relationship Id="rId58" Type="http://schemas.openxmlformats.org/officeDocument/2006/relationships/customXml" Target="../ink/ink29.xml"/><Relationship Id="rId79" Type="http://schemas.openxmlformats.org/officeDocument/2006/relationships/image" Target="../media/image75.png"/><Relationship Id="rId102" Type="http://schemas.openxmlformats.org/officeDocument/2006/relationships/customXml" Target="../ink/ink51.xml"/><Relationship Id="rId123" Type="http://schemas.openxmlformats.org/officeDocument/2006/relationships/image" Target="../media/image97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118.png"/><Relationship Id="rId186" Type="http://schemas.openxmlformats.org/officeDocument/2006/relationships/customXml" Target="../ink/ink93.xml"/><Relationship Id="rId211" Type="http://schemas.openxmlformats.org/officeDocument/2006/relationships/image" Target="../media/image141.png"/><Relationship Id="rId232" Type="http://schemas.openxmlformats.org/officeDocument/2006/relationships/customXml" Target="../ink/ink116.xml"/><Relationship Id="rId253" Type="http://schemas.openxmlformats.org/officeDocument/2006/relationships/image" Target="../media/image162.png"/><Relationship Id="rId274" Type="http://schemas.openxmlformats.org/officeDocument/2006/relationships/customXml" Target="../ink/ink137.xml"/><Relationship Id="rId295" Type="http://schemas.openxmlformats.org/officeDocument/2006/relationships/image" Target="../media/image183.png"/><Relationship Id="rId27" Type="http://schemas.openxmlformats.org/officeDocument/2006/relationships/image" Target="../media/image49.png"/><Relationship Id="rId48" Type="http://schemas.openxmlformats.org/officeDocument/2006/relationships/customXml" Target="../ink/ink24.xml"/><Relationship Id="rId69" Type="http://schemas.openxmlformats.org/officeDocument/2006/relationships/image" Target="../media/image70.png"/><Relationship Id="rId113" Type="http://schemas.openxmlformats.org/officeDocument/2006/relationships/image" Target="../media/image92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113.png"/><Relationship Id="rId176" Type="http://schemas.openxmlformats.org/officeDocument/2006/relationships/customXml" Target="../ink/ink88.xml"/><Relationship Id="rId197" Type="http://schemas.openxmlformats.org/officeDocument/2006/relationships/image" Target="../media/image134.png"/><Relationship Id="rId201" Type="http://schemas.openxmlformats.org/officeDocument/2006/relationships/image" Target="../media/image136.png"/><Relationship Id="rId222" Type="http://schemas.openxmlformats.org/officeDocument/2006/relationships/customXml" Target="../ink/ink111.xml"/><Relationship Id="rId243" Type="http://schemas.openxmlformats.org/officeDocument/2006/relationships/image" Target="../media/image157.png"/><Relationship Id="rId264" Type="http://schemas.openxmlformats.org/officeDocument/2006/relationships/customXml" Target="../ink/ink132.xml"/><Relationship Id="rId285" Type="http://schemas.openxmlformats.org/officeDocument/2006/relationships/image" Target="../media/image178.png"/><Relationship Id="rId17" Type="http://schemas.openxmlformats.org/officeDocument/2006/relationships/image" Target="../media/image44.png"/><Relationship Id="rId38" Type="http://schemas.openxmlformats.org/officeDocument/2006/relationships/customXml" Target="../ink/ink19.xml"/><Relationship Id="rId59" Type="http://schemas.openxmlformats.org/officeDocument/2006/relationships/image" Target="../media/image65.png"/><Relationship Id="rId103" Type="http://schemas.openxmlformats.org/officeDocument/2006/relationships/image" Target="../media/image87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81.png"/><Relationship Id="rId145" Type="http://schemas.openxmlformats.org/officeDocument/2006/relationships/image" Target="../media/image108.png"/><Relationship Id="rId166" Type="http://schemas.openxmlformats.org/officeDocument/2006/relationships/customXml" Target="../ink/ink83.xml"/><Relationship Id="rId187" Type="http://schemas.openxmlformats.org/officeDocument/2006/relationships/image" Target="../media/image129.png"/><Relationship Id="rId1" Type="http://schemas.openxmlformats.org/officeDocument/2006/relationships/slideLayout" Target="../slideLayouts/slideLayout6.xml"/><Relationship Id="rId212" Type="http://schemas.openxmlformats.org/officeDocument/2006/relationships/customXml" Target="../ink/ink106.xml"/><Relationship Id="rId233" Type="http://schemas.openxmlformats.org/officeDocument/2006/relationships/image" Target="../media/image152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60.png"/><Relationship Id="rId114" Type="http://schemas.openxmlformats.org/officeDocument/2006/relationships/customXml" Target="../ink/ink57.xml"/><Relationship Id="rId275" Type="http://schemas.openxmlformats.org/officeDocument/2006/relationships/image" Target="../media/image173.png"/><Relationship Id="rId296" Type="http://schemas.openxmlformats.org/officeDocument/2006/relationships/customXml" Target="../ink/ink148.xml"/><Relationship Id="rId300" Type="http://schemas.openxmlformats.org/officeDocument/2006/relationships/customXml" Target="../ink/ink150.xml"/><Relationship Id="rId60" Type="http://schemas.openxmlformats.org/officeDocument/2006/relationships/customXml" Target="../ink/ink30.xml"/><Relationship Id="rId81" Type="http://schemas.openxmlformats.org/officeDocument/2006/relationships/image" Target="../media/image76.png"/><Relationship Id="rId135" Type="http://schemas.openxmlformats.org/officeDocument/2006/relationships/image" Target="../media/image103.png"/><Relationship Id="rId156" Type="http://schemas.openxmlformats.org/officeDocument/2006/relationships/customXml" Target="../ink/ink78.xml"/><Relationship Id="rId177" Type="http://schemas.openxmlformats.org/officeDocument/2006/relationships/image" Target="../media/image124.png"/><Relationship Id="rId198" Type="http://schemas.openxmlformats.org/officeDocument/2006/relationships/customXml" Target="../ink/ink99.xml"/><Relationship Id="rId202" Type="http://schemas.openxmlformats.org/officeDocument/2006/relationships/customXml" Target="../ink/ink101.xml"/><Relationship Id="rId223" Type="http://schemas.openxmlformats.org/officeDocument/2006/relationships/image" Target="../media/image147.png"/><Relationship Id="rId244" Type="http://schemas.openxmlformats.org/officeDocument/2006/relationships/customXml" Target="../ink/ink122.xml"/><Relationship Id="rId18" Type="http://schemas.openxmlformats.org/officeDocument/2006/relationships/customXml" Target="../ink/ink9.xml"/><Relationship Id="rId39" Type="http://schemas.openxmlformats.org/officeDocument/2006/relationships/image" Target="../media/image55.png"/><Relationship Id="rId265" Type="http://schemas.openxmlformats.org/officeDocument/2006/relationships/image" Target="../media/image168.png"/><Relationship Id="rId286" Type="http://schemas.openxmlformats.org/officeDocument/2006/relationships/customXml" Target="../ink/ink143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98.png"/><Relationship Id="rId146" Type="http://schemas.openxmlformats.org/officeDocument/2006/relationships/customXml" Target="../ink/ink73.xml"/><Relationship Id="rId167" Type="http://schemas.openxmlformats.org/officeDocument/2006/relationships/image" Target="../media/image119.png"/><Relationship Id="rId188" Type="http://schemas.openxmlformats.org/officeDocument/2006/relationships/customXml" Target="../ink/ink94.xml"/><Relationship Id="rId71" Type="http://schemas.openxmlformats.org/officeDocument/2006/relationships/image" Target="../media/image71.png"/><Relationship Id="rId92" Type="http://schemas.openxmlformats.org/officeDocument/2006/relationships/customXml" Target="../ink/ink46.xml"/><Relationship Id="rId213" Type="http://schemas.openxmlformats.org/officeDocument/2006/relationships/image" Target="../media/image142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50.png"/><Relationship Id="rId255" Type="http://schemas.openxmlformats.org/officeDocument/2006/relationships/image" Target="../media/image163.png"/><Relationship Id="rId276" Type="http://schemas.openxmlformats.org/officeDocument/2006/relationships/customXml" Target="../ink/ink138.xml"/><Relationship Id="rId297" Type="http://schemas.openxmlformats.org/officeDocument/2006/relationships/image" Target="../media/image184.png"/><Relationship Id="rId40" Type="http://schemas.openxmlformats.org/officeDocument/2006/relationships/customXml" Target="../ink/ink20.xml"/><Relationship Id="rId115" Type="http://schemas.openxmlformats.org/officeDocument/2006/relationships/image" Target="../media/image93.png"/><Relationship Id="rId136" Type="http://schemas.openxmlformats.org/officeDocument/2006/relationships/customXml" Target="../ink/ink68.xml"/><Relationship Id="rId157" Type="http://schemas.openxmlformats.org/officeDocument/2006/relationships/image" Target="../media/image114.png"/><Relationship Id="rId178" Type="http://schemas.openxmlformats.org/officeDocument/2006/relationships/customXml" Target="../ink/ink89.xml"/><Relationship Id="rId301" Type="http://schemas.openxmlformats.org/officeDocument/2006/relationships/image" Target="../media/image186.png"/><Relationship Id="rId61" Type="http://schemas.openxmlformats.org/officeDocument/2006/relationships/image" Target="../media/image66.png"/><Relationship Id="rId82" Type="http://schemas.openxmlformats.org/officeDocument/2006/relationships/customXml" Target="../ink/ink41.xml"/><Relationship Id="rId199" Type="http://schemas.openxmlformats.org/officeDocument/2006/relationships/image" Target="../media/image135.png"/><Relationship Id="rId203" Type="http://schemas.openxmlformats.org/officeDocument/2006/relationships/image" Target="../media/image137.png"/><Relationship Id="rId19" Type="http://schemas.openxmlformats.org/officeDocument/2006/relationships/image" Target="../media/image45.png"/><Relationship Id="rId224" Type="http://schemas.openxmlformats.org/officeDocument/2006/relationships/customXml" Target="../ink/ink112.xml"/><Relationship Id="rId245" Type="http://schemas.openxmlformats.org/officeDocument/2006/relationships/image" Target="../media/image158.png"/><Relationship Id="rId266" Type="http://schemas.openxmlformats.org/officeDocument/2006/relationships/customXml" Target="../ink/ink133.xml"/><Relationship Id="rId287" Type="http://schemas.openxmlformats.org/officeDocument/2006/relationships/image" Target="../media/image179.png"/><Relationship Id="rId30" Type="http://schemas.openxmlformats.org/officeDocument/2006/relationships/customXml" Target="../ink/ink15.xml"/><Relationship Id="rId105" Type="http://schemas.openxmlformats.org/officeDocument/2006/relationships/image" Target="../media/image88.png"/><Relationship Id="rId126" Type="http://schemas.openxmlformats.org/officeDocument/2006/relationships/customXml" Target="../ink/ink63.xml"/><Relationship Id="rId147" Type="http://schemas.openxmlformats.org/officeDocument/2006/relationships/image" Target="../media/image109.png"/><Relationship Id="rId168" Type="http://schemas.openxmlformats.org/officeDocument/2006/relationships/customXml" Target="../ink/ink84.xml"/><Relationship Id="rId51" Type="http://schemas.openxmlformats.org/officeDocument/2006/relationships/image" Target="../media/image61.png"/><Relationship Id="rId72" Type="http://schemas.openxmlformats.org/officeDocument/2006/relationships/customXml" Target="../ink/ink36.xml"/><Relationship Id="rId93" Type="http://schemas.openxmlformats.org/officeDocument/2006/relationships/image" Target="../media/image82.png"/><Relationship Id="rId189" Type="http://schemas.openxmlformats.org/officeDocument/2006/relationships/image" Target="../media/image130.png"/><Relationship Id="rId3" Type="http://schemas.openxmlformats.org/officeDocument/2006/relationships/image" Target="../media/image37.png"/><Relationship Id="rId214" Type="http://schemas.openxmlformats.org/officeDocument/2006/relationships/customXml" Target="../ink/ink107.xml"/><Relationship Id="rId235" Type="http://schemas.openxmlformats.org/officeDocument/2006/relationships/image" Target="../media/image153.png"/><Relationship Id="rId256" Type="http://schemas.openxmlformats.org/officeDocument/2006/relationships/customXml" Target="../ink/ink128.xml"/><Relationship Id="rId277" Type="http://schemas.openxmlformats.org/officeDocument/2006/relationships/image" Target="../media/image174.png"/><Relationship Id="rId298" Type="http://schemas.openxmlformats.org/officeDocument/2006/relationships/customXml" Target="../ink/ink149.xml"/><Relationship Id="rId116" Type="http://schemas.openxmlformats.org/officeDocument/2006/relationships/customXml" Target="../ink/ink58.xml"/><Relationship Id="rId137" Type="http://schemas.openxmlformats.org/officeDocument/2006/relationships/image" Target="../media/image104.png"/><Relationship Id="rId158" Type="http://schemas.openxmlformats.org/officeDocument/2006/relationships/customXml" Target="../ink/ink79.xml"/><Relationship Id="rId302" Type="http://schemas.openxmlformats.org/officeDocument/2006/relationships/customXml" Target="../ink/ink151.xml"/><Relationship Id="rId20" Type="http://schemas.openxmlformats.org/officeDocument/2006/relationships/customXml" Target="../ink/ink10.xml"/><Relationship Id="rId41" Type="http://schemas.openxmlformats.org/officeDocument/2006/relationships/image" Target="../media/image56.png"/><Relationship Id="rId62" Type="http://schemas.openxmlformats.org/officeDocument/2006/relationships/customXml" Target="../ink/ink31.xml"/><Relationship Id="rId83" Type="http://schemas.openxmlformats.org/officeDocument/2006/relationships/image" Target="../media/image77.png"/><Relationship Id="rId179" Type="http://schemas.openxmlformats.org/officeDocument/2006/relationships/image" Target="../media/image125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48.png"/><Relationship Id="rId246" Type="http://schemas.openxmlformats.org/officeDocument/2006/relationships/customXml" Target="../ink/ink123.xml"/><Relationship Id="rId267" Type="http://schemas.openxmlformats.org/officeDocument/2006/relationships/image" Target="../media/image169.png"/><Relationship Id="rId288" Type="http://schemas.openxmlformats.org/officeDocument/2006/relationships/customXml" Target="../ink/ink144.xml"/><Relationship Id="rId106" Type="http://schemas.openxmlformats.org/officeDocument/2006/relationships/customXml" Target="../ink/ink53.xml"/><Relationship Id="rId127" Type="http://schemas.openxmlformats.org/officeDocument/2006/relationships/image" Target="../media/image99.png"/><Relationship Id="rId10" Type="http://schemas.openxmlformats.org/officeDocument/2006/relationships/customXml" Target="../ink/ink5.xml"/><Relationship Id="rId31" Type="http://schemas.openxmlformats.org/officeDocument/2006/relationships/image" Target="../media/image51.png"/><Relationship Id="rId52" Type="http://schemas.openxmlformats.org/officeDocument/2006/relationships/customXml" Target="../ink/ink26.xml"/><Relationship Id="rId73" Type="http://schemas.openxmlformats.org/officeDocument/2006/relationships/image" Target="../media/image72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120.png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143.png"/><Relationship Id="rId236" Type="http://schemas.openxmlformats.org/officeDocument/2006/relationships/customXml" Target="../ink/ink118.xml"/><Relationship Id="rId257" Type="http://schemas.openxmlformats.org/officeDocument/2006/relationships/image" Target="../media/image164.png"/><Relationship Id="rId278" Type="http://schemas.openxmlformats.org/officeDocument/2006/relationships/customXml" Target="../ink/ink139.xml"/><Relationship Id="rId303" Type="http://schemas.openxmlformats.org/officeDocument/2006/relationships/image" Target="../media/image187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91" Type="http://schemas.openxmlformats.org/officeDocument/2006/relationships/image" Target="../media/image131.png"/><Relationship Id="rId205" Type="http://schemas.openxmlformats.org/officeDocument/2006/relationships/image" Target="../media/image138.png"/><Relationship Id="rId247" Type="http://schemas.openxmlformats.org/officeDocument/2006/relationships/image" Target="../media/image159.png"/><Relationship Id="rId107" Type="http://schemas.openxmlformats.org/officeDocument/2006/relationships/image" Target="../media/image89.png"/><Relationship Id="rId289" Type="http://schemas.openxmlformats.org/officeDocument/2006/relationships/image" Target="../media/image180.png"/><Relationship Id="rId11" Type="http://schemas.openxmlformats.org/officeDocument/2006/relationships/image" Target="../media/image41.png"/><Relationship Id="rId53" Type="http://schemas.openxmlformats.org/officeDocument/2006/relationships/image" Target="../media/image62.png"/><Relationship Id="rId149" Type="http://schemas.openxmlformats.org/officeDocument/2006/relationships/image" Target="../media/image110.png"/><Relationship Id="rId95" Type="http://schemas.openxmlformats.org/officeDocument/2006/relationships/image" Target="../media/image83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258" Type="http://schemas.openxmlformats.org/officeDocument/2006/relationships/customXml" Target="../ink/ink129.xml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71" Type="http://schemas.openxmlformats.org/officeDocument/2006/relationships/image" Target="../media/image121.png"/><Relationship Id="rId227" Type="http://schemas.openxmlformats.org/officeDocument/2006/relationships/image" Target="../media/image149.png"/><Relationship Id="rId269" Type="http://schemas.openxmlformats.org/officeDocument/2006/relationships/image" Target="../media/image170.png"/><Relationship Id="rId33" Type="http://schemas.openxmlformats.org/officeDocument/2006/relationships/image" Target="../media/image52.png"/><Relationship Id="rId129" Type="http://schemas.openxmlformats.org/officeDocument/2006/relationships/image" Target="../media/image100.png"/><Relationship Id="rId280" Type="http://schemas.openxmlformats.org/officeDocument/2006/relationships/customXml" Target="../ink/ink140.xml"/><Relationship Id="rId75" Type="http://schemas.openxmlformats.org/officeDocument/2006/relationships/image" Target="../media/image73.png"/><Relationship Id="rId140" Type="http://schemas.openxmlformats.org/officeDocument/2006/relationships/customXml" Target="../ink/ink70.xml"/><Relationship Id="rId182" Type="http://schemas.openxmlformats.org/officeDocument/2006/relationships/customXml" Target="../ink/ink91.xml"/><Relationship Id="rId6" Type="http://schemas.openxmlformats.org/officeDocument/2006/relationships/customXml" Target="../ink/ink3.xml"/><Relationship Id="rId238" Type="http://schemas.openxmlformats.org/officeDocument/2006/relationships/customXml" Target="../ink/ink1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860032" y="1565176"/>
            <a:ext cx="367240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altLang="ko-KR" sz="28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Βασικές έννοιες για χημικούς υπολογισμούς</a:t>
            </a:r>
            <a:endParaRPr lang="en-US" altLang="ko-KR" sz="2800" b="1" dirty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976156" y="3173487"/>
            <a:ext cx="1296144" cy="46166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l-GR" altLang="ko-KR" sz="12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Αργύρη Αθηνά</a:t>
            </a:r>
          </a:p>
          <a:p>
            <a:pPr algn="r"/>
            <a:r>
              <a:rPr lang="el-GR" altLang="ko-KR" sz="12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Χημικός 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MSc</a:t>
            </a:r>
            <a:endParaRPr lang="en-US" altLang="ko-KR" sz="1400" b="1" dirty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2546"/>
            <a:ext cx="9144000" cy="72008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mol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3478"/>
            <a:ext cx="8229600" cy="3895081"/>
          </a:xfrm>
        </p:spPr>
        <p:txBody>
          <a:bodyPr>
            <a:no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ίναι </a:t>
            </a:r>
            <a:r>
              <a:rPr lang="el-GR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μονάδα μάζας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στο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</a:p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mole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είναι η ποσότητα μιας ουσίας που περιέχει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οντότητες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(άτομα, μόρια, ιόντα)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Ο αριθμός των ατόμων που υπάρχουν σε 12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gr </a:t>
            </a:r>
            <a:r>
              <a:rPr lang="el-G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=αριθμός Ανο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gandro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=6,023 ∙10 </a:t>
            </a:r>
            <a:r>
              <a:rPr lang="el-G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15766"/>
            <a:ext cx="3168352" cy="237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290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11510"/>
            <a:ext cx="7632848" cy="857250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l-GR" altLang="el-GR" sz="2800" dirty="0">
                <a:solidFill>
                  <a:schemeClr val="tx1"/>
                </a:solidFill>
                <a:latin typeface="Arial" charset="0"/>
              </a:rPr>
              <a:t>1 mol ΑΠΟ ΜΑΓΕΙΡΙΚΟ ΑΛΑΤΙ (NaCl), </a:t>
            </a:r>
            <a:br>
              <a:rPr lang="el-GR" altLang="el-GR" sz="2800" dirty="0">
                <a:solidFill>
                  <a:schemeClr val="tx1"/>
                </a:solidFill>
                <a:latin typeface="Arial" charset="0"/>
              </a:rPr>
            </a:br>
            <a:r>
              <a:rPr lang="el-GR" altLang="el-GR" sz="2800" dirty="0">
                <a:solidFill>
                  <a:schemeClr val="tx1"/>
                </a:solidFill>
                <a:latin typeface="Arial" charset="0"/>
              </a:rPr>
              <a:t>ΖΑΧΑΡΗ (C</a:t>
            </a:r>
            <a:r>
              <a:rPr lang="el-GR" altLang="el-GR" sz="2800" baseline="-25000" dirty="0">
                <a:solidFill>
                  <a:schemeClr val="tx1"/>
                </a:solidFill>
                <a:latin typeface="Arial" charset="0"/>
              </a:rPr>
              <a:t>12</a:t>
            </a:r>
            <a:r>
              <a:rPr lang="el-GR" altLang="el-GR" sz="2800" dirty="0">
                <a:solidFill>
                  <a:schemeClr val="tx1"/>
                </a:solidFill>
                <a:latin typeface="Arial" charset="0"/>
              </a:rPr>
              <a:t>H</a:t>
            </a:r>
            <a:r>
              <a:rPr lang="el-GR" altLang="el-GR" sz="2800" baseline="-25000" dirty="0">
                <a:solidFill>
                  <a:schemeClr val="tx1"/>
                </a:solidFill>
                <a:latin typeface="Arial" charset="0"/>
              </a:rPr>
              <a:t>22</a:t>
            </a:r>
            <a:r>
              <a:rPr lang="el-GR" altLang="el-GR" sz="2800" dirty="0">
                <a:solidFill>
                  <a:schemeClr val="tx1"/>
                </a:solidFill>
                <a:latin typeface="Arial" charset="0"/>
              </a:rPr>
              <a:t>O</a:t>
            </a:r>
            <a:r>
              <a:rPr lang="el-GR" altLang="el-GR" sz="2800" baseline="-25000" dirty="0">
                <a:solidFill>
                  <a:schemeClr val="tx1"/>
                </a:solidFill>
                <a:latin typeface="Arial" charset="0"/>
              </a:rPr>
              <a:t>11</a:t>
            </a:r>
            <a:r>
              <a:rPr lang="el-GR" altLang="el-GR" sz="2800" dirty="0">
                <a:solidFill>
                  <a:schemeClr val="tx1"/>
                </a:solidFill>
                <a:latin typeface="Arial" charset="0"/>
              </a:rPr>
              <a:t>), ΑΝΘΡΑΚΑ (C), ΧΑΛΚΟ (Cu)</a:t>
            </a:r>
            <a:r>
              <a:rPr lang="el-GR" altLang="el-GR" dirty="0">
                <a:latin typeface="Arial" charset="0"/>
              </a:rPr>
              <a:t> </a:t>
            </a:r>
            <a:br>
              <a:rPr lang="el-GR" altLang="el-GR" dirty="0"/>
            </a:br>
            <a:endParaRPr lang="el-GR" altLang="el-GR" sz="32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69257"/>
            <a:ext cx="6553200" cy="221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126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αριθμός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Avogadro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635646"/>
            <a:ext cx="8640960" cy="3394472"/>
          </a:xfrm>
        </p:spPr>
        <p:txBody>
          <a:bodyPr/>
          <a:lstStyle/>
          <a:p>
            <a:pPr algn="ctr"/>
            <a:r>
              <a:rPr lang="en-US" dirty="0"/>
              <a:t>A</a:t>
            </a:r>
            <a:r>
              <a:rPr lang="el-GR" dirty="0"/>
              <a:t>ν κάποιος κερδίσει στο</a:t>
            </a:r>
            <a:r>
              <a:rPr lang="en-US" dirty="0"/>
              <a:t> </a:t>
            </a:r>
            <a:r>
              <a:rPr lang="el-GR" dirty="0"/>
              <a:t>λαχείο 6</a:t>
            </a:r>
            <a:r>
              <a:rPr lang="en-US" dirty="0"/>
              <a:t>,</a:t>
            </a:r>
            <a:r>
              <a:rPr lang="el-GR" dirty="0"/>
              <a:t>02∙10</a:t>
            </a:r>
            <a:r>
              <a:rPr lang="el-GR" baseline="30000" dirty="0"/>
              <a:t>23</a:t>
            </a:r>
            <a:r>
              <a:rPr lang="el-GR" dirty="0"/>
              <a:t> </a:t>
            </a:r>
            <a:endParaRPr lang="en-US" dirty="0"/>
          </a:p>
          <a:p>
            <a:pPr marL="0" indent="0" algn="ctr">
              <a:buNone/>
            </a:pPr>
            <a:r>
              <a:rPr lang="el-GR" dirty="0"/>
              <a:t>και καταναλώνει κάθε δευτερόλεπτο της </a:t>
            </a:r>
            <a:endParaRPr lang="en-US" dirty="0"/>
          </a:p>
          <a:p>
            <a:pPr marL="0" indent="0" algn="ctr">
              <a:buNone/>
            </a:pPr>
            <a:r>
              <a:rPr lang="el-GR" dirty="0"/>
              <a:t>ζωής στου 1 δις ευρώ, μέχρι τα 90 του θα </a:t>
            </a:r>
            <a:endParaRPr lang="en-US" dirty="0"/>
          </a:p>
          <a:p>
            <a:pPr marL="0" indent="0" algn="ctr">
              <a:buNone/>
            </a:pPr>
            <a:r>
              <a:rPr lang="el-GR" dirty="0"/>
              <a:t>έχει αφήσει άθικτο το 99,999% του ποσού.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932" y="-29314"/>
            <a:ext cx="1735068" cy="161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11910"/>
            <a:ext cx="5905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422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</a:t>
            </a:r>
            <a:r>
              <a:rPr lang="en-US" dirty="0" err="1"/>
              <a:t>mol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200151"/>
                <a:ext cx="8856984" cy="3394472"/>
              </a:xfrm>
            </p:spPr>
            <p:txBody>
              <a:bodyPr>
                <a:normAutofit/>
              </a:bodyPr>
              <a:lstStyle/>
              <a:p>
                <a:r>
                  <a:rPr lang="el-G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mol</a:t>
                </a:r>
                <a:r>
                  <a:rPr lang="el-G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ατόμων ατόμων περιέχει 6,023 ∙10 </a:t>
                </a:r>
                <a:r>
                  <a:rPr lang="el-GR" sz="2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23</a:t>
                </a:r>
                <a:r>
                  <a:rPr lang="el-G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άτομα</a:t>
                </a:r>
              </a:p>
              <a:p>
                <a:r>
                  <a:rPr lang="el-G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mol</a:t>
                </a:r>
                <a:r>
                  <a:rPr lang="el-G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μορίων περιέχει 6,023 ∙10 </a:t>
                </a:r>
                <a:r>
                  <a:rPr lang="el-GR" sz="2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23</a:t>
                </a:r>
                <a:r>
                  <a:rPr lang="el-G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GB" sz="2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l-G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 μόρια </a:t>
                </a:r>
              </a:p>
              <a:p>
                <a:r>
                  <a:rPr lang="el-G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mol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ιόντων περιέχει 6,023 ∙10 </a:t>
                </a:r>
                <a:r>
                  <a:rPr lang="el-GR" sz="2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23</a:t>
                </a:r>
                <a:r>
                  <a:rPr lang="el-G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GB" sz="2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l-GR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 ιόντα</a:t>
                </a:r>
              </a:p>
              <a:p>
                <a:endParaRPr lang="el-G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800" dirty="0"/>
                  <a:t>				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𝑁</m:t>
                        </m:r>
                      </m:num>
                      <m:den>
                        <m:sSub>
                          <m:sSubPr>
                            <m:ctrlPr>
                              <a:rPr lang="el-GR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endParaRPr lang="el-GR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200151"/>
                <a:ext cx="8856984" cy="3394472"/>
              </a:xfrm>
              <a:blipFill rotWithShape="1">
                <a:blip r:embed="rId2"/>
                <a:stretch>
                  <a:fillRect l="-1239" t="-17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ame 3"/>
          <p:cNvSpPr/>
          <p:nvPr/>
        </p:nvSpPr>
        <p:spPr>
          <a:xfrm>
            <a:off x="3275856" y="3075806"/>
            <a:ext cx="2376264" cy="136815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25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</a:t>
            </a:r>
            <a:r>
              <a:rPr lang="en-US" dirty="0" err="1"/>
              <a:t>mol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en-GB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mol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  ατόμων ατόμων ζυγίζει  όση είναι η σχετική ατομική του μάζα σε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gr</a:t>
                </a:r>
                <a:endParaRPr lang="el-G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l-G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cs typeface="Arial" panose="020B0604020202020204" pitchFamily="34" charset="0"/>
                  </a:rPr>
                  <a:t>				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𝐴𝑟</m:t>
                        </m:r>
                      </m:den>
                    </m:f>
                  </m:oMath>
                </a14:m>
                <a:endParaRPr lang="el-G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Όπου:   </a:t>
                </a: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 = αριθμός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mole</a:t>
                </a:r>
                <a:endParaRPr lang="el-G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 = μάζα σε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g 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Α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 =σχετική ατομική μάζα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3950" r="-741" b="-35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ame 3"/>
          <p:cNvSpPr/>
          <p:nvPr/>
        </p:nvSpPr>
        <p:spPr>
          <a:xfrm>
            <a:off x="3707904" y="2067694"/>
            <a:ext cx="1872208" cy="115212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31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</a:t>
            </a:r>
            <a:r>
              <a:rPr lang="en-US" dirty="0" err="1"/>
              <a:t>mol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en-GB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mol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  ατόμων μορίων ζυγίζει  όση είναι η σχετική μοριακή του μάζα σε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gr</a:t>
                </a:r>
                <a:endParaRPr lang="el-G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l-G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cs typeface="Arial" panose="020B0604020202020204" pitchFamily="34" charset="0"/>
                  </a:rPr>
                  <a:t>				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  <a:cs typeface="Arial" panose="020B0604020202020204" pitchFamily="34" charset="0"/>
                          </a:rPr>
                          <m:t>Μ</m:t>
                        </m:r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𝑟</m:t>
                        </m:r>
                      </m:den>
                    </m:f>
                  </m:oMath>
                </a14:m>
                <a:endParaRPr lang="el-G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Όπου:   </a:t>
                </a: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 = αριθμός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mole</a:t>
                </a:r>
                <a:endParaRPr lang="el-G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 = μάζα σε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g 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Μ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 =σχετική μοριακή μάζα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3950" b="-35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ame 3"/>
          <p:cNvSpPr/>
          <p:nvPr/>
        </p:nvSpPr>
        <p:spPr>
          <a:xfrm>
            <a:off x="3707904" y="2067694"/>
            <a:ext cx="1872208" cy="115212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963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00" y="123478"/>
            <a:ext cx="9001000" cy="857250"/>
          </a:xfrm>
        </p:spPr>
        <p:txBody>
          <a:bodyPr>
            <a:normAutofit fontScale="90000"/>
          </a:bodyPr>
          <a:lstStyle/>
          <a:p>
            <a:r>
              <a:rPr lang="el-GR" dirty="0"/>
              <a:t> Γραμμομοριακός όγκος- κανονικές συνθήκες</a:t>
            </a:r>
            <a:br>
              <a:rPr lang="el-GR" dirty="0"/>
            </a:b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699542"/>
                <a:ext cx="8686800" cy="4104456"/>
              </a:xfrm>
            </p:spPr>
            <p:txBody>
              <a:bodyPr>
                <a:normAutofit fontScale="25000" lnSpcReduction="20000"/>
              </a:bodyPr>
              <a:lstStyle/>
              <a:p>
                <a:pPr algn="just"/>
                <a:r>
                  <a:rPr lang="el-GR" sz="6400" dirty="0"/>
                  <a:t>ονομάζεται ο </a:t>
                </a:r>
                <a:r>
                  <a:rPr lang="el-GR" sz="6400" dirty="0">
                    <a:solidFill>
                      <a:schemeClr val="accent6">
                        <a:lumMod val="75000"/>
                      </a:schemeClr>
                    </a:solidFill>
                  </a:rPr>
                  <a:t>όγκος</a:t>
                </a:r>
                <a:r>
                  <a:rPr lang="el-GR" sz="6400" dirty="0"/>
                  <a:t> που καταλαμβάνει </a:t>
                </a:r>
                <a:r>
                  <a:rPr lang="el-GR" sz="6400" dirty="0">
                    <a:solidFill>
                      <a:schemeClr val="accent6">
                        <a:lumMod val="75000"/>
                      </a:schemeClr>
                    </a:solidFill>
                  </a:rPr>
                  <a:t>1 </a:t>
                </a:r>
                <a:r>
                  <a:rPr lang="en-GB" sz="6400" dirty="0">
                    <a:solidFill>
                      <a:schemeClr val="accent6">
                        <a:lumMod val="75000"/>
                      </a:schemeClr>
                    </a:solidFill>
                  </a:rPr>
                  <a:t>mole</a:t>
                </a:r>
                <a:r>
                  <a:rPr lang="en-GB" sz="6400" dirty="0"/>
                  <a:t> </a:t>
                </a:r>
                <a:r>
                  <a:rPr lang="el-GR" sz="6400" dirty="0"/>
                  <a:t>του αερίου σε ορισμένες συνθήκες πίεσης και θερμοκρασίας</a:t>
                </a:r>
              </a:p>
              <a:p>
                <a:pPr algn="just"/>
                <a:endParaRPr lang="el-GR" sz="6400" dirty="0"/>
              </a:p>
              <a:p>
                <a:pPr algn="just"/>
                <a:r>
                  <a:rPr lang="el-GR" sz="6400" dirty="0">
                    <a:solidFill>
                      <a:schemeClr val="accent3">
                        <a:lumMod val="75000"/>
                      </a:schemeClr>
                    </a:solidFill>
                  </a:rPr>
                  <a:t>Πρότυπες ή κανονικές </a:t>
                </a:r>
                <a:r>
                  <a:rPr lang="el-GR" sz="6400" dirty="0"/>
                  <a:t>συνθήκες</a:t>
                </a:r>
                <a:r>
                  <a:rPr lang="en-US" sz="6400" dirty="0"/>
                  <a:t> -</a:t>
                </a:r>
                <a:r>
                  <a:rPr lang="el-GR" sz="6400" dirty="0"/>
                  <a:t> </a:t>
                </a:r>
                <a:r>
                  <a:rPr lang="en-GB" sz="6400" dirty="0"/>
                  <a:t>S</a:t>
                </a:r>
                <a:r>
                  <a:rPr lang="el-GR" sz="6400" dirty="0"/>
                  <a:t>ΤΡ</a:t>
                </a:r>
                <a:r>
                  <a:rPr lang="en-US" sz="6400" dirty="0"/>
                  <a:t> - </a:t>
                </a:r>
                <a:r>
                  <a:rPr lang="el-GR" sz="6400" dirty="0"/>
                  <a:t>ονομάζονται οι συνθήκες όπου</a:t>
                </a:r>
                <a:endParaRPr lang="en-US" sz="6400" dirty="0"/>
              </a:p>
              <a:p>
                <a:pPr marL="0" indent="0" algn="just">
                  <a:buNone/>
                </a:pPr>
                <a:r>
                  <a:rPr lang="en-US" sz="6400" dirty="0"/>
                  <a:t>	</a:t>
                </a:r>
                <a:r>
                  <a:rPr lang="el-GR" sz="6400" dirty="0"/>
                  <a:t>θ= 0° ή (273 Κ) και </a:t>
                </a:r>
                <a:endParaRPr lang="en-US" sz="6400" dirty="0"/>
              </a:p>
              <a:p>
                <a:pPr marL="0" indent="0" algn="just">
                  <a:buNone/>
                </a:pPr>
                <a:r>
                  <a:rPr lang="en-US" sz="6400" dirty="0"/>
                  <a:t>	</a:t>
                </a:r>
                <a:r>
                  <a:rPr lang="el-GR" sz="6400" dirty="0"/>
                  <a:t>Ρ=1 </a:t>
                </a:r>
                <a:r>
                  <a:rPr lang="en-GB" sz="6400" dirty="0" err="1"/>
                  <a:t>atm</a:t>
                </a:r>
                <a:r>
                  <a:rPr lang="el-GR" sz="6400" dirty="0"/>
                  <a:t>=760</a:t>
                </a:r>
                <a:r>
                  <a:rPr lang="en-GB" sz="6400" dirty="0"/>
                  <a:t>mmHg</a:t>
                </a:r>
                <a:endParaRPr lang="en-US" sz="6400" dirty="0"/>
              </a:p>
              <a:p>
                <a:pPr marL="0" indent="0" algn="just">
                  <a:buNone/>
                </a:pPr>
                <a:endParaRPr lang="en-US" sz="6400" dirty="0"/>
              </a:p>
              <a:p>
                <a:pPr algn="just"/>
                <a:r>
                  <a:rPr lang="el-GR" sz="6400" dirty="0"/>
                  <a:t>Στις πρότυπες συνθήκες </a:t>
                </a:r>
                <a:r>
                  <a:rPr lang="en-GB" sz="6400" b="1" dirty="0" err="1">
                    <a:solidFill>
                      <a:srgbClr val="C00000"/>
                    </a:solidFill>
                  </a:rPr>
                  <a:t>V</a:t>
                </a:r>
                <a:r>
                  <a:rPr lang="en-GB" sz="6400" b="1" baseline="-25000" dirty="0" err="1">
                    <a:solidFill>
                      <a:srgbClr val="C00000"/>
                    </a:solidFill>
                  </a:rPr>
                  <a:t>m</a:t>
                </a:r>
                <a:r>
                  <a:rPr lang="el-GR" sz="6400" b="1" dirty="0">
                    <a:solidFill>
                      <a:srgbClr val="C00000"/>
                    </a:solidFill>
                  </a:rPr>
                  <a:t> =22,4 </a:t>
                </a:r>
                <a:r>
                  <a:rPr lang="en-GB" sz="6400" b="1" dirty="0">
                    <a:solidFill>
                      <a:srgbClr val="C00000"/>
                    </a:solidFill>
                  </a:rPr>
                  <a:t>L</a:t>
                </a:r>
                <a:r>
                  <a:rPr lang="el-GR" sz="6400" b="1" dirty="0">
                    <a:solidFill>
                      <a:srgbClr val="C00000"/>
                    </a:solidFill>
                  </a:rPr>
                  <a:t> </a:t>
                </a:r>
                <a:r>
                  <a:rPr lang="el-GR" sz="6400" dirty="0"/>
                  <a:t>και ισχύει</a:t>
                </a:r>
                <a:r>
                  <a:rPr lang="en-US" sz="6400" dirty="0">
                    <a:cs typeface="Arial" panose="020B0604020202020204" pitchFamily="34" charset="0"/>
                  </a:rPr>
                  <a:t>       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6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6400" b="0" i="1" smtClean="0">
                            <a:latin typeface="Cambria Math"/>
                            <a:cs typeface="Arial" panose="020B0604020202020204" pitchFamily="34" charset="0"/>
                          </a:rPr>
                          <m:t>𝑉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6400" b="0" i="0" smtClean="0">
                            <a:latin typeface="Cambria Math"/>
                            <a:cs typeface="Arial" panose="020B0604020202020204" pitchFamily="34" charset="0"/>
                          </a:rPr>
                          <m:t>Vm</m:t>
                        </m:r>
                      </m:den>
                    </m:f>
                  </m:oMath>
                </a14:m>
                <a:endParaRPr lang="el-GR" sz="6400" dirty="0"/>
              </a:p>
              <a:p>
                <a:pPr algn="just"/>
                <a:endParaRPr lang="en-US" sz="6400" dirty="0"/>
              </a:p>
              <a:p>
                <a:pPr algn="just"/>
                <a:r>
                  <a:rPr lang="en-GB" sz="6400" dirty="0"/>
                  <a:t>n</a:t>
                </a:r>
                <a:r>
                  <a:rPr lang="el-GR" sz="6400" dirty="0"/>
                  <a:t>= </a:t>
                </a:r>
                <a:r>
                  <a:rPr lang="en-GB" sz="6400" dirty="0"/>
                  <a:t>V</a:t>
                </a:r>
                <a:r>
                  <a:rPr lang="el-GR" sz="6400" dirty="0"/>
                  <a:t>/</a:t>
                </a:r>
                <a:r>
                  <a:rPr lang="en-GB" sz="6400" dirty="0" err="1"/>
                  <a:t>V</a:t>
                </a:r>
                <a:r>
                  <a:rPr lang="en-GB" sz="6400" baseline="-25000" dirty="0" err="1"/>
                  <a:t>m</a:t>
                </a:r>
                <a:r>
                  <a:rPr lang="el-GR" sz="6400" dirty="0"/>
                  <a:t> = </a:t>
                </a:r>
                <a:r>
                  <a:rPr lang="en-GB" sz="6400" dirty="0"/>
                  <a:t>V</a:t>
                </a:r>
                <a:r>
                  <a:rPr lang="el-GR" sz="6400" dirty="0"/>
                  <a:t>/22,4	</a:t>
                </a:r>
                <a:r>
                  <a:rPr lang="en-GB" sz="6400" dirty="0"/>
                  <a:t>L</a:t>
                </a:r>
                <a:r>
                  <a:rPr lang="el-GR" sz="6400" dirty="0"/>
                  <a:t> σε </a:t>
                </a:r>
                <a:r>
                  <a:rPr lang="en-GB" sz="6400" dirty="0"/>
                  <a:t>S</a:t>
                </a:r>
                <a:r>
                  <a:rPr lang="el-GR" sz="6400" dirty="0"/>
                  <a:t>ΤΡ όπου </a:t>
                </a:r>
                <a:r>
                  <a:rPr lang="en-GB" sz="6400" dirty="0"/>
                  <a:t>n</a:t>
                </a:r>
                <a:r>
                  <a:rPr lang="el-GR" sz="6400" dirty="0"/>
                  <a:t> = αριθμός </a:t>
                </a:r>
                <a:r>
                  <a:rPr lang="en-GB" sz="6400" dirty="0"/>
                  <a:t>mole</a:t>
                </a:r>
                <a:endParaRPr lang="el-GR" sz="6400" dirty="0"/>
              </a:p>
              <a:p>
                <a:pPr marL="0" indent="0" algn="just">
                  <a:buNone/>
                </a:pPr>
                <a:r>
                  <a:rPr lang="el-GR" sz="6400" dirty="0"/>
                  <a:t>                                                   </a:t>
                </a:r>
                <a:r>
                  <a:rPr lang="en-US" sz="6400" dirty="0"/>
                  <a:t>	       </a:t>
                </a:r>
                <a:r>
                  <a:rPr lang="el-GR" sz="6400" dirty="0"/>
                  <a:t>V = όγκος αερίου </a:t>
                </a:r>
                <a:r>
                  <a:rPr lang="en-GB" sz="6400" dirty="0"/>
                  <a:t>L</a:t>
                </a:r>
                <a:r>
                  <a:rPr lang="el-GR" sz="6400" dirty="0"/>
                  <a:t> (1</a:t>
                </a:r>
                <a:r>
                  <a:rPr lang="en-GB" sz="6400" dirty="0"/>
                  <a:t>L</a:t>
                </a:r>
                <a:r>
                  <a:rPr lang="el-GR" sz="6400" dirty="0"/>
                  <a:t>=1000 </a:t>
                </a:r>
                <a:r>
                  <a:rPr lang="en-GB" sz="6400" dirty="0"/>
                  <a:t>ml</a:t>
                </a:r>
                <a:r>
                  <a:rPr lang="el-GR" sz="6400" dirty="0"/>
                  <a:t>=10</a:t>
                </a:r>
                <a:r>
                  <a:rPr lang="el-GR" sz="6400" baseline="30000" dirty="0"/>
                  <a:t>3</a:t>
                </a:r>
                <a:r>
                  <a:rPr lang="el-GR" sz="6400" dirty="0"/>
                  <a:t> </a:t>
                </a:r>
                <a:r>
                  <a:rPr lang="en-GB" sz="6400" dirty="0"/>
                  <a:t>ml</a:t>
                </a:r>
                <a:r>
                  <a:rPr lang="el-GR" sz="6400" dirty="0"/>
                  <a:t>) </a:t>
                </a:r>
              </a:p>
              <a:p>
                <a:pPr marL="0" indent="0" algn="just">
                  <a:buNone/>
                </a:pPr>
                <a:r>
                  <a:rPr lang="el-GR" sz="6400" dirty="0"/>
                  <a:t>                                            </a:t>
                </a:r>
                <a:r>
                  <a:rPr lang="en-US" sz="6400" dirty="0"/>
                  <a:t>	</a:t>
                </a:r>
                <a:r>
                  <a:rPr lang="el-GR" sz="6400" dirty="0"/>
                  <a:t>    </a:t>
                </a:r>
                <a:r>
                  <a:rPr lang="en-US" sz="6400" dirty="0"/>
                  <a:t>  </a:t>
                </a:r>
                <a:r>
                  <a:rPr lang="el-GR" sz="6400" dirty="0"/>
                  <a:t> Τ(Κ)= 273+ θ(</a:t>
                </a:r>
                <a:r>
                  <a:rPr lang="en-GB" sz="6400" dirty="0"/>
                  <a:t>C</a:t>
                </a:r>
                <a:r>
                  <a:rPr lang="el-GR" sz="6400" dirty="0"/>
                  <a:t>°)</a:t>
                </a:r>
              </a:p>
              <a:p>
                <a:pPr marL="0" indent="0" algn="just">
                  <a:buNone/>
                </a:pPr>
                <a:r>
                  <a:rPr lang="el-GR" sz="6400" dirty="0"/>
                  <a:t> </a:t>
                </a:r>
              </a:p>
              <a:p>
                <a:pPr algn="just"/>
                <a:r>
                  <a:rPr lang="el-GR" sz="6400" u="sng" dirty="0"/>
                  <a:t>Ο </a:t>
                </a:r>
                <a:r>
                  <a:rPr lang="en-GB" sz="6400" u="sng" dirty="0"/>
                  <a:t>V</a:t>
                </a:r>
                <a:r>
                  <a:rPr lang="el-GR" sz="6400" u="sng" dirty="0"/>
                  <a:t> (όγκος) ενός αερίου εξαρτάται από τη θερμοκρασία και την πίεση</a:t>
                </a:r>
                <a:endParaRPr lang="el-GR" sz="6400" dirty="0"/>
              </a:p>
              <a:p>
                <a:pPr lvl="0" algn="just"/>
                <a:r>
                  <a:rPr lang="el-GR" sz="6400" dirty="0"/>
                  <a:t>Τ(θερμοκρασία)</a:t>
                </a:r>
              </a:p>
              <a:p>
                <a:pPr algn="just"/>
                <a:r>
                  <a:rPr lang="el-GR" sz="6400" dirty="0"/>
                  <a:t>Αν ↑</a:t>
                </a:r>
                <a:r>
                  <a:rPr lang="en-GB" sz="6400" dirty="0"/>
                  <a:t>T</a:t>
                </a:r>
                <a:r>
                  <a:rPr lang="el-GR" sz="6400" dirty="0"/>
                  <a:t> (θερμοκρασία)→↑</a:t>
                </a:r>
                <a:r>
                  <a:rPr lang="en-GB" sz="6400" dirty="0"/>
                  <a:t>V</a:t>
                </a:r>
                <a:r>
                  <a:rPr lang="el-GR" sz="6400" dirty="0"/>
                  <a:t> διαστολή, αν ↓</a:t>
                </a:r>
                <a:r>
                  <a:rPr lang="en-GB" sz="6400" dirty="0"/>
                  <a:t>T</a:t>
                </a:r>
                <a:r>
                  <a:rPr lang="el-GR" sz="6400" dirty="0"/>
                  <a:t>→↓</a:t>
                </a:r>
                <a:r>
                  <a:rPr lang="en-GB" sz="6400" dirty="0"/>
                  <a:t>V</a:t>
                </a:r>
                <a:endParaRPr lang="el-GR" sz="6400" dirty="0"/>
              </a:p>
              <a:p>
                <a:pPr lvl="0" algn="just"/>
                <a:r>
                  <a:rPr lang="en-GB" sz="6400" dirty="0"/>
                  <a:t>P</a:t>
                </a:r>
                <a:r>
                  <a:rPr lang="el-GR" sz="6400" dirty="0"/>
                  <a:t> (πίεση)</a:t>
                </a:r>
              </a:p>
              <a:p>
                <a:pPr algn="just"/>
                <a:r>
                  <a:rPr lang="el-GR" sz="6400" dirty="0"/>
                  <a:t>Αν ↑</a:t>
                </a:r>
                <a:r>
                  <a:rPr lang="en-GB" sz="6400" dirty="0"/>
                  <a:t>P</a:t>
                </a:r>
                <a:r>
                  <a:rPr lang="el-GR" sz="6400" dirty="0"/>
                  <a:t> (πίεση)→↓</a:t>
                </a:r>
                <a:r>
                  <a:rPr lang="en-GB" sz="6400" dirty="0"/>
                  <a:t>V</a:t>
                </a:r>
                <a:r>
                  <a:rPr lang="el-GR" sz="6400" dirty="0"/>
                  <a:t>       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699542"/>
                <a:ext cx="8686800" cy="4104456"/>
              </a:xfrm>
              <a:blipFill rotWithShape="1">
                <a:blip r:embed="rId2"/>
                <a:stretch>
                  <a:fillRect l="-211" t="-1783" r="-421" b="-1129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ame 3"/>
          <p:cNvSpPr/>
          <p:nvPr/>
        </p:nvSpPr>
        <p:spPr>
          <a:xfrm>
            <a:off x="5327788" y="2211710"/>
            <a:ext cx="1228248" cy="72199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291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229600" cy="857250"/>
          </a:xfrm>
        </p:spPr>
        <p:txBody>
          <a:bodyPr>
            <a:normAutofit fontScale="90000"/>
          </a:bodyPr>
          <a:lstStyle/>
          <a:p>
            <a:r>
              <a:rPr kumimoji="0" lang="en-GB" altLang="el-GR" sz="2800" dirty="0">
                <a:solidFill>
                  <a:schemeClr val="tx1"/>
                </a:solidFill>
                <a:latin typeface="Arial" charset="0"/>
              </a:rPr>
              <a:t>Ο ΓΡΑΜΜΟΜΟΡΙΑΚΟΣ ΟΓΚΟΣ (</a:t>
            </a:r>
            <a:r>
              <a:rPr kumimoji="0" lang="en-US" altLang="el-GR" sz="2800" dirty="0" err="1">
                <a:solidFill>
                  <a:schemeClr val="tx1"/>
                </a:solidFill>
                <a:latin typeface="Arial" charset="0"/>
              </a:rPr>
              <a:t>V</a:t>
            </a:r>
            <a:r>
              <a:rPr kumimoji="0" lang="en-US" altLang="el-GR" sz="2800" baseline="-25000" dirty="0" err="1">
                <a:solidFill>
                  <a:schemeClr val="tx1"/>
                </a:solidFill>
                <a:latin typeface="Arial" charset="0"/>
              </a:rPr>
              <a:t>m</a:t>
            </a:r>
            <a:r>
              <a:rPr kumimoji="0" lang="en-GB" altLang="el-GR" sz="2800" dirty="0">
                <a:solidFill>
                  <a:schemeClr val="tx1"/>
                </a:solidFill>
                <a:latin typeface="Arial" charset="0"/>
              </a:rPr>
              <a:t>) ΣΕ </a:t>
            </a:r>
            <a:r>
              <a:rPr kumimoji="0" lang="en-US" altLang="el-GR" sz="2800" dirty="0">
                <a:solidFill>
                  <a:schemeClr val="tx1"/>
                </a:solidFill>
                <a:latin typeface="Arial" charset="0"/>
              </a:rPr>
              <a:t>STP</a:t>
            </a:r>
            <a:r>
              <a:rPr kumimoji="0" lang="en-GB" altLang="el-GR" sz="2800" dirty="0">
                <a:solidFill>
                  <a:schemeClr val="tx1"/>
                </a:solidFill>
                <a:latin typeface="Arial" charset="0"/>
              </a:rPr>
              <a:t> </a:t>
            </a:r>
            <a:br>
              <a:rPr kumimoji="0" lang="en-GB" altLang="el-GR" sz="2800" dirty="0">
                <a:solidFill>
                  <a:schemeClr val="tx1"/>
                </a:solidFill>
                <a:latin typeface="Arial" charset="0"/>
              </a:rPr>
            </a:br>
            <a:r>
              <a:rPr kumimoji="0" lang="en-GB" altLang="el-GR" sz="2800" dirty="0">
                <a:solidFill>
                  <a:schemeClr val="tx1"/>
                </a:solidFill>
                <a:latin typeface="Arial" charset="0"/>
              </a:rPr>
              <a:t>ΣΥΝΘΗΚΕΣ ΕΙΝΑΙ Ο ΟΓΚΟΣ ΤΩΝ 22,4 </a:t>
            </a:r>
            <a:r>
              <a:rPr kumimoji="0" lang="en-US" altLang="el-GR" sz="2800" dirty="0">
                <a:solidFill>
                  <a:schemeClr val="tx1"/>
                </a:solidFill>
                <a:latin typeface="Arial" charset="0"/>
              </a:rPr>
              <a:t>L</a:t>
            </a:r>
            <a:endParaRPr lang="el-GR" altLang="el-GR" sz="2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63639"/>
            <a:ext cx="5334000" cy="272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226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23478"/>
            <a:ext cx="9144000" cy="857250"/>
          </a:xfrm>
        </p:spPr>
        <p:txBody>
          <a:bodyPr/>
          <a:lstStyle/>
          <a:p>
            <a:r>
              <a:rPr lang="el-GR" dirty="0"/>
              <a:t>Υπόθεση  Avogadro (</a:t>
            </a:r>
            <a:r>
              <a:rPr lang="en-GB" dirty="0" err="1"/>
              <a:t>V</a:t>
            </a:r>
            <a:r>
              <a:rPr lang="en-GB" baseline="-25000" dirty="0" err="1"/>
              <a:t>m</a:t>
            </a:r>
            <a:r>
              <a:rPr lang="el-GR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203598"/>
            <a:ext cx="9145016" cy="339447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l-GR" sz="2400" dirty="0"/>
              <a:t>Ίσοι όγκοι αερίων ή ατμών στις ίδιες συνθήκες </a:t>
            </a:r>
          </a:p>
          <a:p>
            <a:pPr marL="0" indent="0" algn="just">
              <a:buNone/>
            </a:pPr>
            <a:r>
              <a:rPr lang="el-GR" sz="2400" dirty="0"/>
              <a:t>θερμοκρασίας και πίεσης περιέχουν τον ίδιο αριθμό μορίων. </a:t>
            </a:r>
          </a:p>
          <a:p>
            <a:pPr marL="0" indent="0" algn="just">
              <a:buNone/>
            </a:pPr>
            <a:endParaRPr lang="el-GR" sz="2400" dirty="0"/>
          </a:p>
          <a:p>
            <a:r>
              <a:rPr lang="el-GR" sz="2400" dirty="0"/>
              <a:t>Ισχύει και το αντίστροφο, δηλαδή ίσοι αριθμοί μορίων </a:t>
            </a:r>
          </a:p>
          <a:p>
            <a:pPr marL="0" indent="0">
              <a:buNone/>
            </a:pPr>
            <a:r>
              <a:rPr lang="el-GR" sz="2400" dirty="0"/>
              <a:t>αερίων ή ατμών στις ίδιες συνθήκες θερμοκρασίας και πίεσης </a:t>
            </a:r>
          </a:p>
          <a:p>
            <a:pPr marL="0" indent="0">
              <a:buNone/>
            </a:pPr>
            <a:r>
              <a:rPr lang="el-GR" sz="2400" dirty="0"/>
              <a:t>καταλαμβάνουν τον ίδιο όγκο.</a:t>
            </a:r>
          </a:p>
          <a:p>
            <a:r>
              <a:rPr lang="el-GR" sz="2400" dirty="0"/>
              <a:t>1 </a:t>
            </a:r>
            <a:r>
              <a:rPr lang="en-GB" sz="2400" dirty="0" err="1"/>
              <a:t>mol</a:t>
            </a:r>
            <a:r>
              <a:rPr lang="el-GR" sz="2400" dirty="0"/>
              <a:t> οποιουδήποτε αερίου, στις ίδιες συνθήκες πίεσης και </a:t>
            </a:r>
          </a:p>
          <a:p>
            <a:r>
              <a:rPr lang="el-GR" sz="2400" dirty="0"/>
              <a:t>θερμοκρασίας, καταλαμβάνει τον ίδιο όγκο, ο οποίος ονομάζεται γραμμομοριακός όγκος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464820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1470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  </a:t>
            </a:r>
            <a:r>
              <a:rPr lang="el-GR" dirty="0">
                <a:solidFill>
                  <a:srgbClr val="C00000"/>
                </a:solidFill>
              </a:rPr>
              <a:t>εφαρμογές –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l-GR" dirty="0">
                <a:solidFill>
                  <a:srgbClr val="C00000"/>
                </a:solidFill>
              </a:rPr>
              <a:t>ασκήσεις με </a:t>
            </a:r>
            <a:r>
              <a:rPr lang="en-US" dirty="0" err="1">
                <a:solidFill>
                  <a:srgbClr val="C00000"/>
                </a:solidFill>
              </a:rPr>
              <a:t>mol</a:t>
            </a:r>
            <a:r>
              <a:rPr lang="el-GR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00150"/>
            <a:ext cx="8435280" cy="3675855"/>
          </a:xfrm>
        </p:spPr>
        <p:txBody>
          <a:bodyPr>
            <a:noAutofit/>
          </a:bodyPr>
          <a:lstStyle/>
          <a:p>
            <a:r>
              <a:rPr lang="en-US" sz="2400" dirty="0"/>
              <a:t>1mol </a:t>
            </a:r>
            <a:r>
              <a:rPr lang="el-GR" sz="2400" dirty="0"/>
              <a:t>ατόμων περιέχει </a:t>
            </a:r>
            <a:r>
              <a:rPr lang="en-US" sz="2400" dirty="0"/>
              <a:t>N</a:t>
            </a:r>
            <a:r>
              <a:rPr lang="en-US" sz="2400" baseline="-25000" dirty="0"/>
              <a:t>A</a:t>
            </a:r>
            <a:r>
              <a:rPr lang="en-US" sz="2400" dirty="0"/>
              <a:t> </a:t>
            </a:r>
            <a:r>
              <a:rPr lang="el-GR" sz="2400" dirty="0"/>
              <a:t>άτομα και ζυγίζει Α</a:t>
            </a:r>
            <a:r>
              <a:rPr lang="en-US" sz="2400" baseline="-25000" dirty="0"/>
              <a:t>r</a:t>
            </a:r>
            <a:r>
              <a:rPr lang="en-US" sz="2400" dirty="0"/>
              <a:t> g</a:t>
            </a:r>
            <a:endParaRPr lang="el-GR" sz="2400" dirty="0"/>
          </a:p>
          <a:p>
            <a:r>
              <a:rPr lang="el-GR" sz="2400" dirty="0"/>
              <a:t>1</a:t>
            </a:r>
            <a:r>
              <a:rPr lang="en-US" sz="2400" dirty="0" err="1"/>
              <a:t>mol</a:t>
            </a:r>
            <a:r>
              <a:rPr lang="en-US" sz="2400" dirty="0"/>
              <a:t> </a:t>
            </a:r>
            <a:r>
              <a:rPr lang="el-GR" sz="2400" dirty="0"/>
              <a:t>μορίων περιέχει Ν</a:t>
            </a:r>
            <a:r>
              <a:rPr lang="el-GR" sz="2400" baseline="-25000" dirty="0"/>
              <a:t>Α</a:t>
            </a:r>
            <a:r>
              <a:rPr lang="el-GR" sz="2400" dirty="0"/>
              <a:t> άτομα, ζυγίζει Μ</a:t>
            </a:r>
            <a:r>
              <a:rPr lang="en-US" sz="2400" dirty="0"/>
              <a:t>r g </a:t>
            </a:r>
            <a:r>
              <a:rPr lang="el-GR" sz="2400" dirty="0"/>
              <a:t>και έχει όγκο 22,4</a:t>
            </a:r>
            <a:r>
              <a:rPr lang="en-US" sz="2400" dirty="0"/>
              <a:t>L </a:t>
            </a:r>
            <a:r>
              <a:rPr lang="el-GR" sz="2400" dirty="0"/>
              <a:t>σε </a:t>
            </a:r>
            <a:r>
              <a:rPr lang="en-US" sz="2400" dirty="0"/>
              <a:t>STP</a:t>
            </a:r>
          </a:p>
          <a:p>
            <a:endParaRPr lang="en-US" sz="2400" dirty="0"/>
          </a:p>
          <a:p>
            <a:r>
              <a:rPr lang="el-GR" sz="2400" dirty="0"/>
              <a:t>Έστω για παράδειγμα ότι έχουμε το νερό (Η</a:t>
            </a:r>
            <a:r>
              <a:rPr lang="el-GR" sz="2400" baseline="-25000" dirty="0"/>
              <a:t>2</a:t>
            </a:r>
            <a:r>
              <a:rPr lang="el-GR" sz="2400" dirty="0"/>
              <a:t>Ο) πρέπει να γνωρίζουμε:</a:t>
            </a:r>
          </a:p>
          <a:p>
            <a:r>
              <a:rPr lang="el-GR" sz="2400" dirty="0"/>
              <a:t>Ένα μόριο Η</a:t>
            </a:r>
            <a:r>
              <a:rPr lang="el-GR" sz="2400" baseline="-25000" dirty="0"/>
              <a:t>2</a:t>
            </a:r>
            <a:r>
              <a:rPr lang="el-GR" sz="2400" dirty="0"/>
              <a:t>Ο περιέχει 2 άτομα Η και 1 άτομο Ο.</a:t>
            </a:r>
          </a:p>
          <a:p>
            <a:r>
              <a:rPr lang="el-GR" sz="2400" dirty="0"/>
              <a:t>1</a:t>
            </a:r>
            <a:r>
              <a:rPr lang="en-US" sz="2400" dirty="0" err="1"/>
              <a:t>mol</a:t>
            </a:r>
            <a:r>
              <a:rPr lang="en-US" sz="2400" dirty="0"/>
              <a:t> H</a:t>
            </a:r>
            <a:r>
              <a:rPr lang="en-US" sz="2400" baseline="-25000" dirty="0"/>
              <a:t>2</a:t>
            </a:r>
            <a:r>
              <a:rPr lang="en-US" sz="2400" dirty="0"/>
              <a:t>O </a:t>
            </a:r>
            <a:r>
              <a:rPr lang="el-GR" sz="2400" dirty="0"/>
              <a:t>περιέχει 2ΝΑ άτομα Η και 1Ν</a:t>
            </a:r>
            <a:r>
              <a:rPr lang="el-GR" sz="2400" baseline="-25000" dirty="0"/>
              <a:t>Α</a:t>
            </a:r>
            <a:r>
              <a:rPr lang="el-GR" sz="2400" dirty="0"/>
              <a:t> άτομα Η.</a:t>
            </a:r>
          </a:p>
          <a:p>
            <a:r>
              <a:rPr lang="el-GR" sz="2400" dirty="0"/>
              <a:t>1</a:t>
            </a:r>
            <a:r>
              <a:rPr lang="en-US" sz="2400" dirty="0" err="1"/>
              <a:t>mol</a:t>
            </a:r>
            <a:r>
              <a:rPr lang="en-US" sz="2400" dirty="0"/>
              <a:t> </a:t>
            </a:r>
            <a:r>
              <a:rPr lang="el-GR" sz="2400" dirty="0"/>
              <a:t>Η</a:t>
            </a:r>
            <a:r>
              <a:rPr lang="el-GR" sz="2400" baseline="-25000" dirty="0"/>
              <a:t>2</a:t>
            </a:r>
            <a:r>
              <a:rPr lang="el-GR" sz="2400" dirty="0"/>
              <a:t>Ο</a:t>
            </a:r>
            <a:r>
              <a:rPr lang="en-US" sz="2400" dirty="0"/>
              <a:t> </a:t>
            </a:r>
            <a:r>
              <a:rPr lang="el-GR" sz="2400" dirty="0"/>
              <a:t>περιέχει 2Α</a:t>
            </a:r>
            <a:r>
              <a:rPr lang="en-US" sz="2400" dirty="0"/>
              <a:t>r</a:t>
            </a:r>
            <a:r>
              <a:rPr lang="el-GR" sz="2400" baseline="-25000" dirty="0"/>
              <a:t>(</a:t>
            </a:r>
            <a:r>
              <a:rPr lang="en-US" sz="2400" baseline="-25000" dirty="0"/>
              <a:t>O</a:t>
            </a:r>
            <a:r>
              <a:rPr lang="el-GR" sz="2400" baseline="-25000" dirty="0"/>
              <a:t>)</a:t>
            </a:r>
            <a:r>
              <a:rPr lang="en-US" sz="2400" dirty="0"/>
              <a:t> g O </a:t>
            </a:r>
            <a:r>
              <a:rPr lang="el-GR" sz="2400" dirty="0"/>
              <a:t>και 1Α</a:t>
            </a:r>
            <a:r>
              <a:rPr lang="en-US" sz="2400" dirty="0"/>
              <a:t>r</a:t>
            </a:r>
            <a:r>
              <a:rPr lang="en-US" sz="2400" baseline="-25000" dirty="0"/>
              <a:t>(H)</a:t>
            </a:r>
            <a:r>
              <a:rPr lang="en-US" sz="2400" dirty="0"/>
              <a:t> g H</a:t>
            </a:r>
            <a:endParaRPr lang="el-GR" sz="2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-5690"/>
            <a:ext cx="3096344" cy="123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619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6406"/>
            <a:ext cx="8856984" cy="85725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Ατομική μονάδα μάζας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amu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71550"/>
            <a:ext cx="8229600" cy="3394472"/>
          </a:xfrm>
        </p:spPr>
        <p:txBody>
          <a:bodyPr>
            <a:normAutofit/>
          </a:bodyPr>
          <a:lstStyle/>
          <a:p>
            <a:r>
              <a:rPr lang="el-GR" dirty="0"/>
              <a:t>ορίζεται το </a:t>
            </a:r>
            <a:r>
              <a:rPr lang="el-GR" b="1" dirty="0"/>
              <a:t>1/12 της μάζας του </a:t>
            </a:r>
            <a:r>
              <a:rPr lang="el-GR" b="1" baseline="30000" dirty="0"/>
              <a:t>12</a:t>
            </a:r>
            <a:r>
              <a:rPr lang="en-GB" b="1" dirty="0"/>
              <a:t>C</a:t>
            </a:r>
            <a:r>
              <a:rPr lang="el-GR" b="1" dirty="0"/>
              <a:t> </a:t>
            </a:r>
          </a:p>
          <a:p>
            <a:r>
              <a:rPr lang="el-GR" b="1" dirty="0"/>
              <a:t>1 «φέτα» </a:t>
            </a:r>
          </a:p>
          <a:p>
            <a:r>
              <a:rPr lang="el-GR" sz="2000" dirty="0"/>
              <a:t>(ο </a:t>
            </a:r>
            <a:r>
              <a:rPr lang="el-GR" sz="2000" baseline="30000" dirty="0"/>
              <a:t>12</a:t>
            </a:r>
            <a:r>
              <a:rPr lang="en-GB" sz="2000" dirty="0"/>
              <a:t>C</a:t>
            </a:r>
            <a:r>
              <a:rPr lang="el-GR" sz="2000" dirty="0"/>
              <a:t> έχει 6 πρωτόνια και 6 νετρόνια στον πυρήνα του). </a:t>
            </a:r>
          </a:p>
          <a:p>
            <a:r>
              <a:rPr lang="el-GR" dirty="0"/>
              <a:t>1 </a:t>
            </a:r>
            <a:r>
              <a:rPr lang="en-GB" dirty="0" err="1"/>
              <a:t>amu</a:t>
            </a:r>
            <a:r>
              <a:rPr lang="el-GR" dirty="0"/>
              <a:t> είναι ίσο με 1,66 10</a:t>
            </a:r>
            <a:r>
              <a:rPr lang="el-GR" baseline="30000" dirty="0"/>
              <a:t>-24</a:t>
            </a:r>
            <a:r>
              <a:rPr lang="el-GR" dirty="0"/>
              <a:t> </a:t>
            </a:r>
            <a:r>
              <a:rPr lang="en-GB" dirty="0"/>
              <a:t>gr</a:t>
            </a:r>
            <a:r>
              <a:rPr lang="el-GR" dirty="0"/>
              <a:t>.</a:t>
            </a:r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endParaRPr lang="el-GR" dirty="0"/>
          </a:p>
        </p:txBody>
      </p:sp>
      <p:pic>
        <p:nvPicPr>
          <p:cNvPr id="10245" name="Picture 5" descr="Image result for amu mas atomic unit 1/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48548"/>
            <a:ext cx="2717775" cy="209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44" y="3066281"/>
            <a:ext cx="3380272" cy="207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686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C00000"/>
                </a:solidFill>
              </a:rPr>
              <a:t>εφαρμογές –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l-GR" dirty="0">
                <a:solidFill>
                  <a:srgbClr val="C00000"/>
                </a:solidFill>
              </a:rPr>
              <a:t>ασκήσεις με </a:t>
            </a:r>
            <a:r>
              <a:rPr lang="en-US" dirty="0" err="1">
                <a:solidFill>
                  <a:srgbClr val="C00000"/>
                </a:solidFill>
              </a:rPr>
              <a:t>mol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Επίσης πρέπει να έχουμε στο μυαλό μας τις εξής σχέσεις:</a:t>
            </a:r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459000" y="2643758"/>
                <a:ext cx="1937966" cy="7552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</a:rPr>
                  <a:t>	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𝑁</m:t>
                        </m:r>
                      </m:num>
                      <m:den>
                        <m:sSub>
                          <m:sSubPr>
                            <m:ctrlPr>
                              <a:rPr lang="el-GR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000" y="2643758"/>
                <a:ext cx="1937966" cy="755271"/>
              </a:xfrm>
              <a:prstGeom prst="rect">
                <a:avLst/>
              </a:prstGeom>
              <a:blipFill rotWithShape="1">
                <a:blip r:embed="rId2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13684" y="3219042"/>
                <a:ext cx="1146339" cy="748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320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Μ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𝑟</m:t>
                        </m:r>
                      </m:den>
                    </m:f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684" y="3219042"/>
                <a:ext cx="1146339" cy="748666"/>
              </a:xfrm>
              <a:prstGeom prst="rect">
                <a:avLst/>
              </a:prstGeom>
              <a:blipFill rotWithShape="1">
                <a:blip r:embed="rId3"/>
                <a:stretch>
                  <a:fillRect l="-13830" t="-4878" b="-97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427983" y="3939902"/>
                <a:ext cx="1112999" cy="485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cs typeface="Arial" panose="020B0604020202020204" pitchFamily="34" charset="0"/>
                  </a:rPr>
                  <a:t>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𝑉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cs typeface="Arial" panose="020B0604020202020204" pitchFamily="34" charset="0"/>
                          </a:rPr>
                          <m:t>Vm</m:t>
                        </m:r>
                      </m:den>
                    </m:f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3" y="3939902"/>
                <a:ext cx="1112999" cy="485646"/>
              </a:xfrm>
              <a:prstGeom prst="rect">
                <a:avLst/>
              </a:prstGeom>
              <a:blipFill rotWithShape="1">
                <a:blip r:embed="rId4"/>
                <a:stretch>
                  <a:fillRect l="-4372" b="-5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ame 8"/>
          <p:cNvSpPr/>
          <p:nvPr/>
        </p:nvSpPr>
        <p:spPr>
          <a:xfrm>
            <a:off x="2411760" y="2172059"/>
            <a:ext cx="5328592" cy="296992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74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Εφαρμογή 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/>
              <a:t>Δίνονται 8,8</a:t>
            </a:r>
            <a:r>
              <a:rPr lang="en-US" dirty="0"/>
              <a:t>g CO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el-GR" dirty="0"/>
              <a:t>Πόσα </a:t>
            </a:r>
            <a:r>
              <a:rPr lang="en-US" dirty="0" err="1"/>
              <a:t>mol</a:t>
            </a:r>
            <a:r>
              <a:rPr lang="en-US" dirty="0"/>
              <a:t> </a:t>
            </a:r>
            <a:r>
              <a:rPr lang="el-GR" dirty="0"/>
              <a:t>είναι;</a:t>
            </a:r>
          </a:p>
          <a:p>
            <a:pPr marL="514350" indent="-514350">
              <a:buFont typeface="+mj-lt"/>
              <a:buAutoNum type="alphaLcParenR"/>
            </a:pPr>
            <a:r>
              <a:rPr lang="el-GR" dirty="0"/>
              <a:t>Πόσα μόρια περιέχουν;</a:t>
            </a:r>
          </a:p>
          <a:p>
            <a:pPr marL="514350" indent="-514350">
              <a:buFont typeface="+mj-lt"/>
              <a:buAutoNum type="alphaLcParenR"/>
            </a:pPr>
            <a:r>
              <a:rPr lang="el-GR" dirty="0"/>
              <a:t>Πόσο όγκο καταλαμβάνουν σε </a:t>
            </a:r>
            <a:r>
              <a:rPr lang="en-US" dirty="0"/>
              <a:t>STP</a:t>
            </a:r>
            <a:r>
              <a:rPr lang="el-GR" dirty="0"/>
              <a:t>;</a:t>
            </a: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l-GR" dirty="0"/>
              <a:t>Πόσα</a:t>
            </a:r>
            <a:r>
              <a:rPr lang="en-US" dirty="0"/>
              <a:t> g C </a:t>
            </a:r>
            <a:r>
              <a:rPr lang="el-GR" dirty="0"/>
              <a:t>περιέχουν;</a:t>
            </a:r>
          </a:p>
          <a:p>
            <a:pPr marL="514350" indent="-514350">
              <a:buFont typeface="+mj-lt"/>
              <a:buAutoNum type="alphaLcParenR"/>
            </a:pPr>
            <a:r>
              <a:rPr lang="el-GR" dirty="0"/>
              <a:t>Πόσα </a:t>
            </a:r>
            <a:r>
              <a:rPr lang="en-US" dirty="0" err="1"/>
              <a:t>mol</a:t>
            </a:r>
            <a:r>
              <a:rPr lang="en-US" dirty="0"/>
              <a:t> O </a:t>
            </a:r>
            <a:r>
              <a:rPr lang="el-GR" dirty="0"/>
              <a:t>περιέχουν;</a:t>
            </a:r>
          </a:p>
          <a:p>
            <a:pPr marL="514350" indent="-514350">
              <a:buFont typeface="+mj-lt"/>
              <a:buAutoNum type="alphaLcParenR"/>
            </a:pPr>
            <a:r>
              <a:rPr lang="el-GR" dirty="0"/>
              <a:t>Πόσα άτομα Ο περιέχουν;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2437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Εφαρμογή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Πόσα μόρια περιέχουν 10,2 </a:t>
            </a:r>
            <a:r>
              <a:rPr lang="en-US" dirty="0"/>
              <a:t>g</a:t>
            </a:r>
            <a:r>
              <a:rPr lang="el-GR" dirty="0"/>
              <a:t> Η</a:t>
            </a:r>
            <a:r>
              <a:rPr lang="el-GR" baseline="-25000" dirty="0"/>
              <a:t>2</a:t>
            </a:r>
            <a:r>
              <a:rPr lang="en-US" dirty="0"/>
              <a:t>S;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4520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Εφαρμογή </a:t>
            </a:r>
            <a:r>
              <a:rPr lang="en-US" dirty="0"/>
              <a:t>3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Πόσα άτομα Η περιέχουν 8,96 </a:t>
            </a:r>
            <a:r>
              <a:rPr lang="en-US" dirty="0"/>
              <a:t>L </a:t>
            </a:r>
            <a:r>
              <a:rPr lang="el-GR" dirty="0"/>
              <a:t>σε </a:t>
            </a:r>
            <a:r>
              <a:rPr lang="en-US" dirty="0"/>
              <a:t>STP;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4968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 Εφαρμογή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Πόσα </a:t>
            </a:r>
            <a:r>
              <a:rPr lang="en-US" dirty="0"/>
              <a:t>g  CH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el-GR" dirty="0"/>
              <a:t>περιέχουν ίδιο αρθμό </a:t>
            </a:r>
            <a:endParaRPr lang="en-US"/>
          </a:p>
          <a:p>
            <a:r>
              <a:rPr lang="el-GR"/>
              <a:t>ατόμων </a:t>
            </a:r>
            <a:r>
              <a:rPr lang="el-GR" dirty="0"/>
              <a:t>Η με 4,48 </a:t>
            </a:r>
            <a:r>
              <a:rPr lang="en-US" dirty="0"/>
              <a:t>L NH</a:t>
            </a:r>
            <a:r>
              <a:rPr lang="en-US" baseline="-25000" dirty="0"/>
              <a:t>3</a:t>
            </a:r>
            <a:r>
              <a:rPr lang="en-US" dirty="0"/>
              <a:t> (STP)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0508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7494"/>
            <a:ext cx="8280920" cy="857250"/>
          </a:xfrm>
        </p:spPr>
        <p:txBody>
          <a:bodyPr>
            <a:normAutofit fontScale="90000"/>
          </a:bodyPr>
          <a:lstStyle/>
          <a:p>
            <a:r>
              <a:rPr lang="el-GR" dirty="0"/>
              <a:t>ΙΔΑΝΙΚΟ ΑΕΡΙΟ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l-GR" dirty="0"/>
              <a:t>Μακροσκοπικά ιδανικό αέριο, είναι αυτό που υπακούει στους τρεις νόμους των αερίων σε οποιεσδήποτε συνθήκες και αν βρίσκεται</a:t>
            </a:r>
          </a:p>
          <a:p>
            <a:pPr lvl="0"/>
            <a:r>
              <a:rPr lang="el-GR" dirty="0"/>
              <a:t>Για να είναι ένα αέριο ιδανικό πρέπει να ισχύει η καταστατική εξίσωση σε όλες τις πιέσεις και θερμοκρασίες</a:t>
            </a:r>
          </a:p>
          <a:p>
            <a:pPr lvl="0"/>
            <a:r>
              <a:rPr lang="el-GR" dirty="0"/>
              <a:t>Ιδανικά αέρια δεν υπάρχουν, αλλά τα πραγματικά αέρια με υψηλή Τ και χαμηλή Ρ πλησιάζουν τη συμπεριφορά τους (ιδανική συμπεριφορά)</a:t>
            </a:r>
          </a:p>
          <a:p>
            <a:r>
              <a:rPr lang="el-GR" dirty="0"/>
              <a:t>Η καταστατική εξίσωση ισχύει και για αέρια μίγματα σε ορισμένες συνθήκες πίεσης και θερμοκρασίας. Έστω Α και Β αέρια ενός μίγματος σε δοχείο όγκου </a:t>
            </a:r>
            <a:r>
              <a:rPr lang="en-GB" dirty="0"/>
              <a:t>V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2072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7150"/>
            <a:ext cx="8077200" cy="685800"/>
          </a:xfrm>
        </p:spPr>
        <p:txBody>
          <a:bodyPr>
            <a:normAutofit/>
          </a:bodyPr>
          <a:lstStyle/>
          <a:p>
            <a:r>
              <a:rPr kumimoji="0" lang="en-GB" altLang="el-GR" sz="2800" dirty="0">
                <a:solidFill>
                  <a:schemeClr val="tx1"/>
                </a:solidFill>
                <a:latin typeface="Arial" charset="0"/>
              </a:rPr>
              <a:t>ΕΙΚΟΝΙΚΗ ΠΑΡΟΥΣΙΑΣΗ Τ</a:t>
            </a:r>
            <a:r>
              <a:rPr kumimoji="0" lang="el-GR" altLang="el-GR" sz="2800" dirty="0">
                <a:solidFill>
                  <a:schemeClr val="tx1"/>
                </a:solidFill>
                <a:latin typeface="Arial" charset="0"/>
              </a:rPr>
              <a:t>ΟΥ</a:t>
            </a:r>
            <a:r>
              <a:rPr kumimoji="0" lang="en-GB" altLang="el-GR" sz="2800" dirty="0">
                <a:solidFill>
                  <a:schemeClr val="tx1"/>
                </a:solidFill>
                <a:latin typeface="Arial" charset="0"/>
              </a:rPr>
              <a:t> ΝΟΜΟΥ </a:t>
            </a:r>
            <a:r>
              <a:rPr kumimoji="0" lang="en-US" altLang="el-GR" sz="2800" dirty="0">
                <a:solidFill>
                  <a:schemeClr val="tx1"/>
                </a:solidFill>
                <a:latin typeface="Arial" charset="0"/>
              </a:rPr>
              <a:t>BOYLE</a:t>
            </a:r>
            <a:endParaRPr kumimoji="0" lang="el-GR" altLang="el-GR" sz="2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1753" name="Picture 9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08460"/>
            <a:ext cx="4114800" cy="27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754" name="Object 10"/>
          <p:cNvGraphicFramePr>
            <a:graphicFrameLocks noChangeAspect="1"/>
          </p:cNvGraphicFramePr>
          <p:nvPr/>
        </p:nvGraphicFramePr>
        <p:xfrm>
          <a:off x="1149351" y="971550"/>
          <a:ext cx="2163763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2362530" imgH="3161905" progId="MSPhotoEd.3">
                  <p:embed/>
                </p:oleObj>
              </mc:Choice>
              <mc:Fallback>
                <p:oleObj name="Photo Editor Photo" r:id="rId3" imgW="2362530" imgH="3161905" progId="MSPhotoEd.3">
                  <p:embed/>
                  <p:pic>
                    <p:nvPicPr>
                      <p:cNvPr id="317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351" y="971550"/>
                        <a:ext cx="2163763" cy="217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4419600" y="4000500"/>
            <a:ext cx="4038600" cy="205979"/>
          </a:xfrm>
          <a:prstGeom prst="rect">
            <a:avLst/>
          </a:prstGeom>
          <a:solidFill>
            <a:srgbClr val="F6D9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altLang="el-GR" sz="1400" i="1">
                <a:latin typeface="Arial" charset="0"/>
              </a:rPr>
              <a:t>P</a:t>
            </a:r>
            <a:r>
              <a:rPr lang="el-GR" altLang="el-GR" sz="1400">
                <a:latin typeface="Arial" charset="0"/>
              </a:rPr>
              <a:t> </a:t>
            </a:r>
            <a:r>
              <a:rPr lang="el-GR" altLang="el-GR" sz="1400" i="1">
                <a:latin typeface="Arial" charset="0"/>
              </a:rPr>
              <a:t>V</a:t>
            </a:r>
            <a:r>
              <a:rPr lang="el-GR" altLang="el-GR" sz="1400">
                <a:latin typeface="Arial" charset="0"/>
              </a:rPr>
              <a:t> = σταθερό      όταν </a:t>
            </a:r>
            <a:r>
              <a:rPr lang="el-GR" altLang="el-GR" sz="1400" i="1">
                <a:latin typeface="Arial" charset="0"/>
              </a:rPr>
              <a:t>n</a:t>
            </a:r>
            <a:r>
              <a:rPr lang="el-GR" altLang="el-GR" sz="1400">
                <a:latin typeface="Arial" charset="0"/>
              </a:rPr>
              <a:t>, </a:t>
            </a:r>
            <a:r>
              <a:rPr lang="el-GR" altLang="el-GR" sz="1400" i="1">
                <a:latin typeface="Arial" charset="0"/>
              </a:rPr>
              <a:t>Τ</a:t>
            </a:r>
            <a:r>
              <a:rPr lang="el-GR" altLang="el-GR" sz="1400">
                <a:latin typeface="Arial" charset="0"/>
              </a:rPr>
              <a:t> σταθερά</a:t>
            </a: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96394"/>
            <a:ext cx="2686265" cy="608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967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114300"/>
            <a:ext cx="7772400" cy="685800"/>
          </a:xfrm>
        </p:spPr>
        <p:txBody>
          <a:bodyPr>
            <a:normAutofit fontScale="90000"/>
          </a:bodyPr>
          <a:lstStyle/>
          <a:p>
            <a:r>
              <a:rPr kumimoji="0" lang="en-GB" altLang="el-GR" sz="2800" dirty="0">
                <a:solidFill>
                  <a:schemeClr val="tx1"/>
                </a:solidFill>
                <a:latin typeface="Arial" charset="0"/>
              </a:rPr>
              <a:t>ΕΙΚΟΝΙΚΗ ΠΑΡΟΥΣΙΑΣΗ Τ</a:t>
            </a:r>
            <a:r>
              <a:rPr kumimoji="0" lang="el-GR" altLang="el-GR" sz="2800" dirty="0">
                <a:solidFill>
                  <a:schemeClr val="tx1"/>
                </a:solidFill>
                <a:latin typeface="Arial" charset="0"/>
              </a:rPr>
              <a:t>ΟΥ</a:t>
            </a:r>
            <a:r>
              <a:rPr kumimoji="0" lang="en-GB" altLang="el-GR" sz="2800" dirty="0">
                <a:solidFill>
                  <a:schemeClr val="tx1"/>
                </a:solidFill>
                <a:latin typeface="Arial" charset="0"/>
              </a:rPr>
              <a:t> ΝΟΜΟΥ </a:t>
            </a:r>
            <a:r>
              <a:rPr kumimoji="0" lang="en-US" altLang="el-GR" sz="2800" dirty="0">
                <a:solidFill>
                  <a:schemeClr val="tx1"/>
                </a:solidFill>
                <a:latin typeface="Arial" charset="0"/>
              </a:rPr>
              <a:t>CHARLES</a:t>
            </a:r>
            <a:endParaRPr kumimoji="0" lang="el-GR" altLang="el-GR" sz="2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1987" name="Picture 3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00150"/>
            <a:ext cx="4495800" cy="301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648200" y="4549378"/>
            <a:ext cx="3937000" cy="194072"/>
          </a:xfrm>
          <a:prstGeom prst="rect">
            <a:avLst/>
          </a:prstGeom>
          <a:solidFill>
            <a:srgbClr val="F6D9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altLang="el-GR" sz="1400" i="1">
                <a:latin typeface="Arial" charset="0"/>
              </a:rPr>
              <a:t>  V</a:t>
            </a:r>
            <a:r>
              <a:rPr lang="el-GR" altLang="el-GR" sz="1400">
                <a:latin typeface="Arial" charset="0"/>
              </a:rPr>
              <a:t> </a:t>
            </a:r>
            <a:r>
              <a:rPr lang="el-GR" altLang="el-GR" sz="1400">
                <a:latin typeface="Arial" charset="0"/>
                <a:sym typeface="Symbol" pitchFamily="18" charset="2"/>
              </a:rPr>
              <a:t></a:t>
            </a:r>
            <a:r>
              <a:rPr lang="el-GR" altLang="el-GR" sz="1400">
                <a:latin typeface="Arial" charset="0"/>
              </a:rPr>
              <a:t> </a:t>
            </a:r>
            <a:r>
              <a:rPr lang="el-GR" altLang="el-GR" sz="1400" i="1">
                <a:latin typeface="Arial" charset="0"/>
              </a:rPr>
              <a:t>T</a:t>
            </a:r>
            <a:r>
              <a:rPr lang="el-GR" altLang="el-GR" sz="1400">
                <a:latin typeface="Arial" charset="0"/>
              </a:rPr>
              <a:t>               όταν </a:t>
            </a:r>
            <a:r>
              <a:rPr lang="el-GR" altLang="el-GR" sz="1400" i="1">
                <a:latin typeface="Arial" charset="0"/>
              </a:rPr>
              <a:t>n</a:t>
            </a:r>
            <a:r>
              <a:rPr lang="el-GR" altLang="el-GR" sz="1400">
                <a:latin typeface="Arial" charset="0"/>
              </a:rPr>
              <a:t>, </a:t>
            </a:r>
            <a:r>
              <a:rPr lang="en-US" altLang="el-GR" sz="1400" i="1">
                <a:latin typeface="Arial" charset="0"/>
              </a:rPr>
              <a:t>P</a:t>
            </a:r>
            <a:r>
              <a:rPr lang="el-GR" altLang="el-GR" sz="1400">
                <a:latin typeface="Arial" charset="0"/>
              </a:rPr>
              <a:t> σταθερά</a:t>
            </a:r>
            <a:endParaRPr lang="el-GR" altLang="el-GR" sz="1000">
              <a:latin typeface="Arial" charset="0"/>
            </a:endParaRPr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1143000" y="1257300"/>
          <a:ext cx="2914650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2914286" imgH="2991268" progId="MSPhotoEd.3">
                  <p:embed/>
                </p:oleObj>
              </mc:Choice>
              <mc:Fallback>
                <p:oleObj name="Photo Editor Photo" r:id="rId3" imgW="2914286" imgH="2991268" progId="MSPhotoEd.3">
                  <p:embed/>
                  <p:pic>
                    <p:nvPicPr>
                      <p:cNvPr id="419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257300"/>
                        <a:ext cx="2914650" cy="224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3734991"/>
            <a:ext cx="20097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366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14300"/>
            <a:ext cx="8229600" cy="742950"/>
          </a:xfrm>
        </p:spPr>
        <p:txBody>
          <a:bodyPr>
            <a:normAutofit fontScale="90000"/>
          </a:bodyPr>
          <a:lstStyle/>
          <a:p>
            <a:r>
              <a:rPr kumimoji="0" lang="en-GB" altLang="el-GR" sz="2800" dirty="0">
                <a:solidFill>
                  <a:schemeClr val="tx1"/>
                </a:solidFill>
                <a:latin typeface="Arial" charset="0"/>
              </a:rPr>
              <a:t>ΕΙΚΟΝΙΚΗ ΠΑΡΟΥΣΙΑΣΗ Τ</a:t>
            </a:r>
            <a:r>
              <a:rPr kumimoji="0" lang="el-GR" altLang="el-GR" sz="2800" dirty="0">
                <a:solidFill>
                  <a:schemeClr val="tx1"/>
                </a:solidFill>
                <a:latin typeface="Arial" charset="0"/>
              </a:rPr>
              <a:t>ΟΥ</a:t>
            </a:r>
            <a:r>
              <a:rPr kumimoji="0" lang="en-GB" altLang="el-GR" sz="2800" dirty="0">
                <a:solidFill>
                  <a:schemeClr val="tx1"/>
                </a:solidFill>
                <a:latin typeface="Arial" charset="0"/>
              </a:rPr>
              <a:t> ΝΟΜΟΥ </a:t>
            </a:r>
            <a:r>
              <a:rPr kumimoji="0" lang="en-US" altLang="el-GR" sz="2800" dirty="0">
                <a:solidFill>
                  <a:schemeClr val="tx1"/>
                </a:solidFill>
                <a:latin typeface="Arial" charset="0"/>
              </a:rPr>
              <a:t>GAY-LUSSAC</a:t>
            </a:r>
            <a:endParaRPr kumimoji="0" lang="el-GR" altLang="el-GR" sz="2800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1219201" y="1257301"/>
          <a:ext cx="4867275" cy="2850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4866667" imgH="3801006" progId="MSPhotoEd.3">
                  <p:embed/>
                </p:oleObj>
              </mc:Choice>
              <mc:Fallback>
                <p:oleObj name="Photo Editor Photo" r:id="rId2" imgW="4866667" imgH="3801006" progId="MSPhotoEd.3">
                  <p:embed/>
                  <p:pic>
                    <p:nvPicPr>
                      <p:cNvPr id="430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1" y="1257301"/>
                        <a:ext cx="4867275" cy="28503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371600" y="4286251"/>
            <a:ext cx="4648200" cy="194072"/>
          </a:xfrm>
          <a:prstGeom prst="rect">
            <a:avLst/>
          </a:prstGeom>
          <a:solidFill>
            <a:srgbClr val="F6D9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altLang="el-GR" sz="1000" i="1">
                <a:latin typeface="Arial" charset="0"/>
              </a:rPr>
              <a:t>  </a:t>
            </a:r>
            <a:r>
              <a:rPr lang="el-GR" altLang="el-GR" sz="1400" i="1">
                <a:latin typeface="Arial" charset="0"/>
              </a:rPr>
              <a:t>P </a:t>
            </a:r>
            <a:r>
              <a:rPr lang="el-GR" altLang="el-GR" sz="1400">
                <a:latin typeface="Arial" charset="0"/>
                <a:sym typeface="Symbol" pitchFamily="18" charset="2"/>
              </a:rPr>
              <a:t></a:t>
            </a:r>
            <a:r>
              <a:rPr lang="el-GR" altLang="el-GR" sz="1400">
                <a:latin typeface="Arial" charset="0"/>
              </a:rPr>
              <a:t> </a:t>
            </a:r>
            <a:r>
              <a:rPr lang="el-GR" altLang="el-GR" sz="1400" i="1">
                <a:latin typeface="Arial" charset="0"/>
              </a:rPr>
              <a:t>T</a:t>
            </a:r>
            <a:r>
              <a:rPr lang="el-GR" altLang="el-GR" sz="1400">
                <a:latin typeface="Arial" charset="0"/>
              </a:rPr>
              <a:t>              όταν </a:t>
            </a:r>
            <a:r>
              <a:rPr lang="el-GR" altLang="el-GR" sz="1400" i="1">
                <a:latin typeface="Arial" charset="0"/>
              </a:rPr>
              <a:t>n</a:t>
            </a:r>
            <a:r>
              <a:rPr lang="el-GR" altLang="el-GR" sz="1400">
                <a:latin typeface="Arial" charset="0"/>
              </a:rPr>
              <a:t>, </a:t>
            </a:r>
            <a:r>
              <a:rPr lang="en-US" altLang="el-GR" sz="1400" i="1">
                <a:latin typeface="Arial" charset="0"/>
              </a:rPr>
              <a:t>V</a:t>
            </a:r>
            <a:r>
              <a:rPr lang="el-GR" altLang="el-GR" sz="1400">
                <a:latin typeface="Arial" charset="0"/>
              </a:rPr>
              <a:t> σταθερά</a:t>
            </a:r>
          </a:p>
        </p:txBody>
      </p:sp>
      <p:graphicFrame>
        <p:nvGraphicFramePr>
          <p:cNvPr id="43015" name="Object 7"/>
          <p:cNvGraphicFramePr>
            <a:graphicFrameLocks noChangeAspect="1"/>
          </p:cNvGraphicFramePr>
          <p:nvPr/>
        </p:nvGraphicFramePr>
        <p:xfrm>
          <a:off x="6781801" y="1371600"/>
          <a:ext cx="2271713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2638095" imgH="3629532" progId="MSPhotoEd.3">
                  <p:embed/>
                </p:oleObj>
              </mc:Choice>
              <mc:Fallback>
                <p:oleObj name="Photo Editor Photo" r:id="rId4" imgW="2638095" imgH="3629532" progId="MSPhotoEd.3">
                  <p:embed/>
                  <p:pic>
                    <p:nvPicPr>
                      <p:cNvPr id="430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1" y="1371600"/>
                        <a:ext cx="2271713" cy="234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37435"/>
            <a:ext cx="20193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337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Καταστατική</a:t>
            </a:r>
            <a:r>
              <a:rPr lang="en-US" dirty="0"/>
              <a:t> </a:t>
            </a:r>
            <a:r>
              <a:rPr lang="el-GR" dirty="0"/>
              <a:t> εξίσωση</a:t>
            </a:r>
          </a:p>
        </p:txBody>
      </p:sp>
      <p:sp>
        <p:nvSpPr>
          <p:cNvPr id="3" name="Rectangle 2"/>
          <p:cNvSpPr/>
          <p:nvPr/>
        </p:nvSpPr>
        <p:spPr>
          <a:xfrm>
            <a:off x="597496" y="642447"/>
            <a:ext cx="7776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 </a:t>
            </a:r>
          </a:p>
          <a:p>
            <a:pPr algn="ctr"/>
            <a:r>
              <a:rPr lang="en-GB" b="1" dirty="0" err="1"/>
              <a:t>pV</a:t>
            </a:r>
            <a:r>
              <a:rPr lang="el-GR" b="1" dirty="0"/>
              <a:t> = </a:t>
            </a:r>
            <a:r>
              <a:rPr lang="en-GB" b="1" dirty="0" err="1"/>
              <a:t>nRT</a:t>
            </a:r>
            <a:endParaRPr lang="el-GR" b="1" dirty="0"/>
          </a:p>
          <a:p>
            <a:r>
              <a:rPr lang="el-GR" baseline="30000" dirty="0"/>
              <a:t> </a:t>
            </a:r>
            <a:endParaRPr lang="el-GR" dirty="0"/>
          </a:p>
          <a:p>
            <a:r>
              <a:rPr lang="el-GR" dirty="0"/>
              <a:t>Η καταστατική εξίσωση προκύπτει από συνδυασμό των τριών νόμων </a:t>
            </a:r>
            <a:endParaRPr lang="en-US" dirty="0"/>
          </a:p>
          <a:p>
            <a:r>
              <a:rPr lang="el-GR" dirty="0"/>
              <a:t>(</a:t>
            </a:r>
            <a:r>
              <a:rPr lang="en-US" dirty="0"/>
              <a:t>Boyle</a:t>
            </a:r>
            <a:r>
              <a:rPr lang="el-GR" dirty="0"/>
              <a:t>, </a:t>
            </a:r>
            <a:r>
              <a:rPr lang="en-US" dirty="0"/>
              <a:t>Charles</a:t>
            </a:r>
            <a:r>
              <a:rPr lang="el-GR" dirty="0"/>
              <a:t>, </a:t>
            </a:r>
            <a:r>
              <a:rPr lang="en-US" dirty="0"/>
              <a:t>Avogadro</a:t>
            </a:r>
            <a:r>
              <a:rPr lang="el-GR" dirty="0"/>
              <a:t>) </a:t>
            </a:r>
          </a:p>
          <a:p>
            <a:r>
              <a:rPr lang="el-GR" dirty="0"/>
              <a:t> </a:t>
            </a:r>
            <a:r>
              <a:rPr lang="en-GB" dirty="0"/>
              <a:t>R</a:t>
            </a:r>
            <a:r>
              <a:rPr lang="el-GR" dirty="0"/>
              <a:t>= παγκόσμια σταθερά αερίων=0,082 </a:t>
            </a:r>
            <a:r>
              <a:rPr lang="en-GB" dirty="0"/>
              <a:t>L </a:t>
            </a:r>
            <a:r>
              <a:rPr lang="en-GB" dirty="0" err="1"/>
              <a:t>atm</a:t>
            </a:r>
            <a:r>
              <a:rPr lang="el-GR" dirty="0"/>
              <a:t>/</a:t>
            </a:r>
            <a:r>
              <a:rPr lang="en-GB" dirty="0" err="1"/>
              <a:t>mol</a:t>
            </a:r>
            <a:r>
              <a:rPr lang="en-GB" dirty="0"/>
              <a:t> K</a:t>
            </a:r>
            <a:endParaRPr lang="el-GR" dirty="0"/>
          </a:p>
          <a:p>
            <a:r>
              <a:rPr lang="el-GR" dirty="0"/>
              <a:t> </a:t>
            </a:r>
            <a:r>
              <a:rPr lang="el-GR" u="sng" dirty="0"/>
              <a:t>Μονάδες</a:t>
            </a:r>
            <a:endParaRPr lang="el-GR" dirty="0"/>
          </a:p>
          <a:p>
            <a:pPr marL="285750" lvl="0" indent="-285750">
              <a:buBlip>
                <a:blip r:embed="rId2"/>
              </a:buBlip>
            </a:pPr>
            <a:r>
              <a:rPr lang="pt-BR" dirty="0"/>
              <a:t>R L atm/mol K</a:t>
            </a:r>
            <a:endParaRPr lang="el-GR" dirty="0"/>
          </a:p>
          <a:p>
            <a:pPr marL="285750" indent="-285750">
              <a:buBlip>
                <a:blip r:embed="rId2"/>
              </a:buBlip>
            </a:pPr>
            <a:r>
              <a:rPr lang="el-GR" dirty="0"/>
              <a:t>Ρ (πίεση αερίου)→</a:t>
            </a:r>
            <a:r>
              <a:rPr lang="en-GB" dirty="0" err="1"/>
              <a:t>atm</a:t>
            </a:r>
            <a:endParaRPr lang="el-GR" dirty="0"/>
          </a:p>
          <a:p>
            <a:pPr marL="285750" indent="-285750">
              <a:buBlip>
                <a:blip r:embed="rId2"/>
              </a:buBlip>
            </a:pPr>
            <a:r>
              <a:rPr lang="en-GB" dirty="0"/>
              <a:t>V</a:t>
            </a:r>
            <a:r>
              <a:rPr lang="el-GR" dirty="0"/>
              <a:t> (όγκος αερίου)→</a:t>
            </a:r>
            <a:r>
              <a:rPr lang="en-GB" dirty="0"/>
              <a:t>L</a:t>
            </a:r>
            <a:r>
              <a:rPr lang="el-GR" dirty="0"/>
              <a:t> (1</a:t>
            </a:r>
            <a:r>
              <a:rPr lang="en-GB" dirty="0"/>
              <a:t>L</a:t>
            </a:r>
            <a:r>
              <a:rPr lang="el-GR" dirty="0"/>
              <a:t>=1000</a:t>
            </a:r>
            <a:r>
              <a:rPr lang="en-GB" dirty="0"/>
              <a:t>ml</a:t>
            </a:r>
            <a:r>
              <a:rPr lang="el-GR" dirty="0"/>
              <a:t>=10</a:t>
            </a:r>
            <a:r>
              <a:rPr lang="el-GR" baseline="30000" dirty="0"/>
              <a:t>3</a:t>
            </a:r>
            <a:r>
              <a:rPr lang="en-GB" dirty="0"/>
              <a:t>ml</a:t>
            </a:r>
            <a:r>
              <a:rPr lang="el-GR" dirty="0"/>
              <a:t>)</a:t>
            </a:r>
          </a:p>
          <a:p>
            <a:pPr marL="285750" indent="-285750">
              <a:buBlip>
                <a:blip r:embed="rId2"/>
              </a:buBlip>
            </a:pPr>
            <a:r>
              <a:rPr lang="en-GB" dirty="0"/>
              <a:t>T</a:t>
            </a:r>
            <a:r>
              <a:rPr lang="el-GR" dirty="0"/>
              <a:t> (απόλυτη θερμοκρασία αερίου)→</a:t>
            </a:r>
            <a:r>
              <a:rPr lang="en-GB" dirty="0"/>
              <a:t>K</a:t>
            </a:r>
            <a:endParaRPr lang="el-GR" dirty="0"/>
          </a:p>
          <a:p>
            <a:pPr marL="285750" indent="-285750">
              <a:buBlip>
                <a:blip r:embed="rId2"/>
              </a:buBlip>
            </a:pPr>
            <a:r>
              <a:rPr lang="en-GB" dirty="0"/>
              <a:t>n</a:t>
            </a:r>
            <a:r>
              <a:rPr lang="el-GR" dirty="0"/>
              <a:t>→</a:t>
            </a:r>
            <a:r>
              <a:rPr lang="en-GB" dirty="0"/>
              <a:t>mole</a:t>
            </a:r>
            <a:r>
              <a:rPr lang="el-GR" dirty="0"/>
              <a:t> αερίου</a:t>
            </a:r>
          </a:p>
          <a:p>
            <a:pPr marL="285750" indent="-285750">
              <a:buBlip>
                <a:blip r:embed="rId2"/>
              </a:buBlip>
            </a:pPr>
            <a:r>
              <a:rPr lang="en-GB" dirty="0"/>
              <a:t>M</a:t>
            </a:r>
            <a:r>
              <a:rPr lang="en-GB" baseline="-25000" dirty="0"/>
              <a:t>r</a:t>
            </a:r>
            <a:r>
              <a:rPr lang="el-GR" dirty="0"/>
              <a:t>→γραμμομοριακή μάζα αερίου</a:t>
            </a:r>
          </a:p>
          <a:p>
            <a:r>
              <a:rPr lang="el-GR" dirty="0"/>
              <a:t>Από</a:t>
            </a:r>
            <a:r>
              <a:rPr lang="en-US" dirty="0"/>
              <a:t>   </a:t>
            </a:r>
            <a:r>
              <a:rPr lang="en-GB" dirty="0"/>
              <a:t>n</a:t>
            </a:r>
            <a:r>
              <a:rPr lang="en-US" dirty="0"/>
              <a:t>=</a:t>
            </a:r>
            <a:r>
              <a:rPr lang="en-GB" dirty="0"/>
              <a:t>m</a:t>
            </a:r>
            <a:r>
              <a:rPr lang="en-US" dirty="0"/>
              <a:t>/ </a:t>
            </a:r>
            <a:r>
              <a:rPr lang="el-GR" dirty="0"/>
              <a:t>Μ</a:t>
            </a:r>
            <a:r>
              <a:rPr lang="en-GB" dirty="0"/>
              <a:t>r</a:t>
            </a:r>
            <a:r>
              <a:rPr lang="en-US" dirty="0"/>
              <a:t>    </a:t>
            </a:r>
            <a:r>
              <a:rPr lang="el-GR" dirty="0"/>
              <a:t>Ρ </a:t>
            </a:r>
            <a:r>
              <a:rPr lang="en-US" dirty="0"/>
              <a:t>V=m/M</a:t>
            </a:r>
            <a:r>
              <a:rPr lang="en-US" baseline="-25000" dirty="0"/>
              <a:t>R</a:t>
            </a:r>
            <a:r>
              <a:rPr lang="en-US" dirty="0"/>
              <a:t>  </a:t>
            </a:r>
            <a:r>
              <a:rPr lang="en-GB" dirty="0"/>
              <a:t>RT</a:t>
            </a:r>
            <a:endParaRPr lang="el-GR" dirty="0"/>
          </a:p>
          <a:p>
            <a:r>
              <a:rPr lang="el-GR" dirty="0"/>
              <a:t>Από </a:t>
            </a:r>
            <a:r>
              <a:rPr lang="en-GB" dirty="0"/>
              <a:t>d</a:t>
            </a:r>
            <a:r>
              <a:rPr lang="el-GR" dirty="0"/>
              <a:t>=</a:t>
            </a:r>
            <a:r>
              <a:rPr lang="en-GB" dirty="0"/>
              <a:t>m</a:t>
            </a:r>
            <a:r>
              <a:rPr lang="el-GR" dirty="0"/>
              <a:t>/</a:t>
            </a:r>
            <a:r>
              <a:rPr lang="en-GB" dirty="0"/>
              <a:t>V</a:t>
            </a:r>
            <a:r>
              <a:rPr lang="el-GR" dirty="0"/>
              <a:t>          Ρ </a:t>
            </a:r>
            <a:r>
              <a:rPr lang="en-US" dirty="0"/>
              <a:t>V</a:t>
            </a:r>
            <a:r>
              <a:rPr lang="el-GR" dirty="0"/>
              <a:t>=</a:t>
            </a:r>
            <a:r>
              <a:rPr lang="en-US" dirty="0"/>
              <a:t>d RT</a:t>
            </a:r>
            <a:endParaRPr lang="el-GR" dirty="0"/>
          </a:p>
        </p:txBody>
      </p:sp>
      <p:sp>
        <p:nvSpPr>
          <p:cNvPr id="4" name="Frame 3"/>
          <p:cNvSpPr/>
          <p:nvPr/>
        </p:nvSpPr>
        <p:spPr>
          <a:xfrm>
            <a:off x="3419872" y="771550"/>
            <a:ext cx="2232248" cy="79208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5976" y="42999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https://www.youtube.com/watch?v=ZvrJgGhnmJo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184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Ατομική μονάδα μάζας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amu</a:t>
            </a:r>
            <a:endParaRPr lang="el-GR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D20A1F76-1CEA-48F3-01EA-15C1EB4047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704" y="1203598"/>
            <a:ext cx="5592273" cy="260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031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95486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el-GR" dirty="0"/>
              <a:t>ΣΥΓΚΕΝΤΡΩΣΗ ΔΙΑΛΥΜΑΤΟΣ, 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03598"/>
            <a:ext cx="8229600" cy="3394472"/>
          </a:xfrm>
        </p:spPr>
        <p:txBody>
          <a:bodyPr>
            <a:normAutofit fontScale="47500" lnSpcReduction="20000"/>
          </a:bodyPr>
          <a:lstStyle/>
          <a:p>
            <a:r>
              <a:rPr lang="el-GR" b="1" dirty="0"/>
              <a:t>ΑΡΑΙΩΣΗ-ΑΝΑΜΙΞΗ ΔΙΑΛΥΜΑΤΩΝ</a:t>
            </a:r>
            <a:endParaRPr lang="el-GR" dirty="0"/>
          </a:p>
          <a:p>
            <a:r>
              <a:rPr lang="el-GR" dirty="0"/>
              <a:t>Συγκέντρωση ή μοριακότητα κατά όγκο ή </a:t>
            </a:r>
            <a:r>
              <a:rPr lang="en-GB" dirty="0"/>
              <a:t>Molarity</a:t>
            </a:r>
            <a:r>
              <a:rPr lang="el-GR" dirty="0"/>
              <a:t> διαλύματος (</a:t>
            </a:r>
            <a:r>
              <a:rPr lang="en-GB" dirty="0"/>
              <a:t>c</a:t>
            </a:r>
            <a:r>
              <a:rPr lang="el-GR" dirty="0"/>
              <a:t>) είναι ο αριθμός των </a:t>
            </a:r>
            <a:r>
              <a:rPr lang="en-GB" dirty="0"/>
              <a:t>mole</a:t>
            </a:r>
            <a:r>
              <a:rPr lang="el-GR" dirty="0"/>
              <a:t> της διαλυμένης ουσίας που περιέχονται σε ένα λίτρο διαλύματος</a:t>
            </a:r>
          </a:p>
          <a:p>
            <a:r>
              <a:rPr lang="el-GR" dirty="0"/>
              <a:t>π.χ. διάλυμα Η</a:t>
            </a:r>
            <a:r>
              <a:rPr lang="en-GB" dirty="0"/>
              <a:t>Cl</a:t>
            </a:r>
            <a:r>
              <a:rPr lang="el-GR" dirty="0"/>
              <a:t> 0,1 Μ σημαίνει ότι σε ένα λίτρο 1 </a:t>
            </a:r>
            <a:r>
              <a:rPr lang="en-GB" dirty="0"/>
              <a:t>L</a:t>
            </a:r>
            <a:r>
              <a:rPr lang="el-GR" dirty="0"/>
              <a:t> διαλύματος περιέχονται 0,1 </a:t>
            </a:r>
            <a:r>
              <a:rPr lang="en-GB" dirty="0"/>
              <a:t>mole </a:t>
            </a:r>
            <a:r>
              <a:rPr lang="en-GB" dirty="0" err="1"/>
              <a:t>HCl</a:t>
            </a:r>
            <a:endParaRPr lang="el-GR" dirty="0"/>
          </a:p>
          <a:p>
            <a:r>
              <a:rPr lang="en-GB" dirty="0"/>
              <a:t>c</a:t>
            </a:r>
            <a:r>
              <a:rPr lang="el-GR" dirty="0"/>
              <a:t>=</a:t>
            </a:r>
            <a:r>
              <a:rPr lang="en-GB" dirty="0"/>
              <a:t>n</a:t>
            </a:r>
            <a:r>
              <a:rPr lang="el-GR" dirty="0"/>
              <a:t>/</a:t>
            </a:r>
            <a:r>
              <a:rPr lang="en-GB" dirty="0"/>
              <a:t>V</a:t>
            </a:r>
            <a:endParaRPr lang="el-GR" dirty="0"/>
          </a:p>
          <a:p>
            <a:r>
              <a:rPr lang="en-GB" dirty="0"/>
              <a:t>n</a:t>
            </a:r>
            <a:r>
              <a:rPr lang="el-GR" dirty="0"/>
              <a:t> = </a:t>
            </a:r>
            <a:r>
              <a:rPr lang="en-GB" dirty="0"/>
              <a:t>c V</a:t>
            </a:r>
            <a:endParaRPr lang="el-GR" dirty="0"/>
          </a:p>
          <a:p>
            <a:r>
              <a:rPr lang="en-GB" dirty="0"/>
              <a:t>c</a:t>
            </a:r>
            <a:r>
              <a:rPr lang="el-GR" dirty="0"/>
              <a:t> = συγκέντρωση διαλύματος σε </a:t>
            </a:r>
            <a:r>
              <a:rPr lang="en-GB" dirty="0" err="1"/>
              <a:t>mol</a:t>
            </a:r>
            <a:r>
              <a:rPr lang="en-GB" dirty="0"/>
              <a:t> L</a:t>
            </a:r>
            <a:r>
              <a:rPr lang="el-GR" baseline="30000" dirty="0"/>
              <a:t>-1</a:t>
            </a:r>
            <a:r>
              <a:rPr lang="el-GR" dirty="0"/>
              <a:t> ή Μ</a:t>
            </a:r>
          </a:p>
          <a:p>
            <a:r>
              <a:rPr lang="en-GB" dirty="0"/>
              <a:t>n</a:t>
            </a:r>
            <a:r>
              <a:rPr lang="el-GR" dirty="0"/>
              <a:t> = αριθμός </a:t>
            </a:r>
            <a:r>
              <a:rPr lang="en-GB" dirty="0"/>
              <a:t>mole</a:t>
            </a:r>
            <a:r>
              <a:rPr lang="el-GR" dirty="0"/>
              <a:t> της διαλυμένης ουσίας</a:t>
            </a:r>
          </a:p>
          <a:p>
            <a:r>
              <a:rPr lang="en-GB" dirty="0"/>
              <a:t>n</a:t>
            </a:r>
            <a:r>
              <a:rPr lang="el-GR" dirty="0"/>
              <a:t> (</a:t>
            </a:r>
            <a:r>
              <a:rPr lang="en-GB" dirty="0"/>
              <a:t>mole</a:t>
            </a:r>
            <a:r>
              <a:rPr lang="el-GR" dirty="0"/>
              <a:t> διαλυμένης ουσίας)=</a:t>
            </a:r>
            <a:r>
              <a:rPr lang="en-GB" dirty="0"/>
              <a:t>m</a:t>
            </a:r>
            <a:r>
              <a:rPr lang="el-GR" dirty="0"/>
              <a:t> (διαλυμένης ουσίας)/</a:t>
            </a:r>
            <a:r>
              <a:rPr lang="en-GB" dirty="0"/>
              <a:t>M</a:t>
            </a:r>
            <a:r>
              <a:rPr lang="en-GB" baseline="-25000" dirty="0"/>
              <a:t>r</a:t>
            </a:r>
            <a:r>
              <a:rPr lang="el-GR" dirty="0"/>
              <a:t>(σχετική μοριακή μάζα)</a:t>
            </a:r>
          </a:p>
          <a:p>
            <a:r>
              <a:rPr lang="el-GR" dirty="0"/>
              <a:t>V = όγκος διαλύματος σε </a:t>
            </a:r>
            <a:r>
              <a:rPr lang="en-GB" dirty="0"/>
              <a:t>L</a:t>
            </a:r>
            <a:endParaRPr lang="el-GR" dirty="0"/>
          </a:p>
          <a:p>
            <a:r>
              <a:rPr lang="el-GR" dirty="0"/>
              <a:t> </a:t>
            </a:r>
          </a:p>
          <a:p>
            <a:r>
              <a:rPr lang="el-G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69710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u="sng" dirty="0"/>
              <a:t> Αραίωση διαλύματος (με προσθήκη νερού)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c</a:t>
            </a:r>
            <a:r>
              <a:rPr lang="el-GR" baseline="-25000" dirty="0"/>
              <a:t>1</a:t>
            </a:r>
            <a:r>
              <a:rPr lang="el-GR" dirty="0"/>
              <a:t> </a:t>
            </a:r>
            <a:r>
              <a:rPr lang="en-GB" dirty="0"/>
              <a:t>V</a:t>
            </a:r>
            <a:r>
              <a:rPr lang="el-GR" baseline="-25000" dirty="0"/>
              <a:t>1</a:t>
            </a:r>
            <a:r>
              <a:rPr lang="el-GR" dirty="0"/>
              <a:t> = </a:t>
            </a:r>
            <a:r>
              <a:rPr lang="en-GB" dirty="0"/>
              <a:t>c</a:t>
            </a:r>
            <a:r>
              <a:rPr lang="el-GR" baseline="-25000" dirty="0"/>
              <a:t>2</a:t>
            </a:r>
            <a:r>
              <a:rPr lang="el-GR" dirty="0"/>
              <a:t> </a:t>
            </a:r>
            <a:r>
              <a:rPr lang="en-GB" dirty="0"/>
              <a:t>V</a:t>
            </a:r>
            <a:r>
              <a:rPr lang="el-GR" baseline="-25000" dirty="0"/>
              <a:t>2</a:t>
            </a:r>
            <a:endParaRPr lang="el-GR" dirty="0"/>
          </a:p>
          <a:p>
            <a:r>
              <a:rPr lang="el-GR" dirty="0"/>
              <a:t> </a:t>
            </a:r>
          </a:p>
          <a:p>
            <a:r>
              <a:rPr lang="en-GB" dirty="0"/>
              <a:t>c</a:t>
            </a:r>
            <a:r>
              <a:rPr lang="el-GR" baseline="-25000" dirty="0"/>
              <a:t>1</a:t>
            </a:r>
            <a:r>
              <a:rPr lang="el-GR" dirty="0"/>
              <a:t> = συγκέντρωση του αρχικού διαλύματος σε </a:t>
            </a:r>
            <a:r>
              <a:rPr lang="en-GB" dirty="0" err="1"/>
              <a:t>mol</a:t>
            </a:r>
            <a:r>
              <a:rPr lang="en-GB" dirty="0"/>
              <a:t> L</a:t>
            </a:r>
            <a:r>
              <a:rPr lang="el-GR" baseline="30000" dirty="0"/>
              <a:t>-1</a:t>
            </a:r>
            <a:endParaRPr lang="el-GR" dirty="0"/>
          </a:p>
          <a:p>
            <a:r>
              <a:rPr lang="en-GB" dirty="0"/>
              <a:t>c</a:t>
            </a:r>
            <a:r>
              <a:rPr lang="el-GR" baseline="-25000" dirty="0"/>
              <a:t>2</a:t>
            </a:r>
            <a:r>
              <a:rPr lang="el-GR" dirty="0"/>
              <a:t> = συγκέντρωση του τελικού διαλύματος σε </a:t>
            </a:r>
            <a:r>
              <a:rPr lang="en-GB" dirty="0" err="1"/>
              <a:t>mol</a:t>
            </a:r>
            <a:r>
              <a:rPr lang="en-GB" dirty="0"/>
              <a:t> L</a:t>
            </a:r>
            <a:r>
              <a:rPr lang="el-GR" baseline="30000" dirty="0"/>
              <a:t>-1</a:t>
            </a:r>
            <a:endParaRPr lang="el-GR" dirty="0"/>
          </a:p>
          <a:p>
            <a:r>
              <a:rPr lang="el-GR" dirty="0"/>
              <a:t>V</a:t>
            </a:r>
            <a:r>
              <a:rPr lang="el-GR" baseline="-25000" dirty="0"/>
              <a:t>1</a:t>
            </a:r>
            <a:r>
              <a:rPr lang="el-GR" dirty="0"/>
              <a:t> = όγκος του αρχικού διαλύματος σε </a:t>
            </a:r>
            <a:r>
              <a:rPr lang="en-GB" dirty="0"/>
              <a:t>L</a:t>
            </a:r>
            <a:endParaRPr lang="el-GR" dirty="0"/>
          </a:p>
          <a:p>
            <a:r>
              <a:rPr lang="el-GR" dirty="0"/>
              <a:t>V</a:t>
            </a:r>
            <a:r>
              <a:rPr lang="el-GR" baseline="-25000" dirty="0"/>
              <a:t>2</a:t>
            </a:r>
            <a:r>
              <a:rPr lang="el-GR" dirty="0"/>
              <a:t> = όγκος του τελικού διαλύματος σε </a:t>
            </a:r>
            <a:r>
              <a:rPr lang="en-GB" dirty="0"/>
              <a:t>L</a:t>
            </a:r>
            <a:endParaRPr lang="el-GR" dirty="0"/>
          </a:p>
          <a:p>
            <a:r>
              <a:rPr lang="pt-BR" dirty="0"/>
              <a:t>c</a:t>
            </a:r>
            <a:r>
              <a:rPr lang="el-GR" baseline="-25000" dirty="0"/>
              <a:t>2 </a:t>
            </a:r>
            <a:r>
              <a:rPr lang="el-GR" dirty="0"/>
              <a:t>&lt; </a:t>
            </a:r>
            <a:r>
              <a:rPr lang="pt-BR" dirty="0"/>
              <a:t>c</a:t>
            </a:r>
            <a:r>
              <a:rPr lang="el-GR" baseline="-25000" dirty="0"/>
              <a:t>1</a:t>
            </a:r>
            <a:endParaRPr lang="el-GR" dirty="0"/>
          </a:p>
          <a:p>
            <a:r>
              <a:rPr lang="pt-BR" dirty="0"/>
              <a:t>n</a:t>
            </a:r>
            <a:r>
              <a:rPr lang="el-GR" baseline="-25000" dirty="0"/>
              <a:t>1</a:t>
            </a:r>
            <a:r>
              <a:rPr lang="el-GR" dirty="0"/>
              <a:t>=</a:t>
            </a:r>
            <a:r>
              <a:rPr lang="pt-BR" dirty="0"/>
              <a:t>n</a:t>
            </a:r>
            <a:r>
              <a:rPr lang="el-GR" baseline="-25000" dirty="0"/>
              <a:t>2 </a:t>
            </a:r>
            <a:r>
              <a:rPr lang="el-GR" dirty="0"/>
              <a:t>(</a:t>
            </a:r>
            <a:r>
              <a:rPr lang="pt-BR" dirty="0"/>
              <a:t>n</a:t>
            </a:r>
            <a:r>
              <a:rPr lang="el-GR" baseline="-25000" dirty="0"/>
              <a:t>1</a:t>
            </a:r>
            <a:r>
              <a:rPr lang="el-GR" dirty="0"/>
              <a:t>, </a:t>
            </a:r>
            <a:r>
              <a:rPr lang="pt-BR" dirty="0"/>
              <a:t>n</a:t>
            </a:r>
            <a:r>
              <a:rPr lang="el-GR" baseline="-25000" dirty="0"/>
              <a:t>2</a:t>
            </a:r>
            <a:r>
              <a:rPr lang="el-GR" dirty="0"/>
              <a:t>, </a:t>
            </a:r>
            <a:r>
              <a:rPr lang="pt-BR" dirty="0"/>
              <a:t>n</a:t>
            </a:r>
            <a:r>
              <a:rPr lang="el-GR" baseline="-25000" dirty="0"/>
              <a:t>τελ</a:t>
            </a:r>
            <a:r>
              <a:rPr lang="el-GR" dirty="0"/>
              <a:t> = </a:t>
            </a:r>
            <a:r>
              <a:rPr lang="pt-BR" dirty="0"/>
              <a:t>mol</a:t>
            </a:r>
            <a:r>
              <a:rPr lang="el-GR" dirty="0"/>
              <a:t> διαλυμένης ουσίας στο αρχικό και στο τελικό διάλυμα)</a:t>
            </a:r>
          </a:p>
          <a:p>
            <a:r>
              <a:rPr lang="pt-BR" dirty="0"/>
              <a:t>V</a:t>
            </a:r>
            <a:r>
              <a:rPr lang="el-GR" baseline="-25000" dirty="0"/>
              <a:t>2 </a:t>
            </a:r>
            <a:r>
              <a:rPr lang="el-GR" dirty="0"/>
              <a:t>&gt; </a:t>
            </a:r>
            <a:r>
              <a:rPr lang="pt-BR" dirty="0"/>
              <a:t>V</a:t>
            </a:r>
            <a:r>
              <a:rPr lang="el-GR" baseline="-25000" dirty="0"/>
              <a:t>1</a:t>
            </a:r>
            <a:endParaRPr lang="el-GR" dirty="0"/>
          </a:p>
          <a:p>
            <a:r>
              <a:rPr lang="pt-BR" dirty="0"/>
              <a:t>V</a:t>
            </a:r>
            <a:r>
              <a:rPr lang="el-GR" baseline="-25000" dirty="0"/>
              <a:t>2 </a:t>
            </a:r>
            <a:r>
              <a:rPr lang="el-GR" dirty="0"/>
              <a:t>= </a:t>
            </a:r>
            <a:r>
              <a:rPr lang="pt-BR" dirty="0"/>
              <a:t>V</a:t>
            </a:r>
            <a:r>
              <a:rPr lang="el-GR" baseline="-25000" dirty="0"/>
              <a:t>1 </a:t>
            </a:r>
            <a:r>
              <a:rPr lang="el-GR" dirty="0"/>
              <a:t>+ </a:t>
            </a:r>
            <a:r>
              <a:rPr lang="pt-BR" dirty="0"/>
              <a:t>V</a:t>
            </a:r>
            <a:r>
              <a:rPr lang="pt-BR" baseline="-25000" dirty="0"/>
              <a:t>H</a:t>
            </a:r>
            <a:r>
              <a:rPr lang="el-GR" baseline="-25000" dirty="0"/>
              <a:t>20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37087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u="sng" dirty="0"/>
              <a:t>Ανάμιξη δυο διαλυμάτων που περιέχουν την ίδια διαλυμένη ουσία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dirty="0"/>
              <a:t>c</a:t>
            </a:r>
            <a:r>
              <a:rPr lang="el-GR" baseline="-25000" dirty="0"/>
              <a:t>1</a:t>
            </a:r>
            <a:r>
              <a:rPr lang="el-GR" dirty="0"/>
              <a:t> </a:t>
            </a:r>
            <a:r>
              <a:rPr lang="en-GB" dirty="0"/>
              <a:t>V</a:t>
            </a:r>
            <a:r>
              <a:rPr lang="el-GR" baseline="-25000" dirty="0"/>
              <a:t>1</a:t>
            </a:r>
            <a:r>
              <a:rPr lang="el-GR" dirty="0"/>
              <a:t> + </a:t>
            </a:r>
            <a:r>
              <a:rPr lang="en-GB" dirty="0"/>
              <a:t>c</a:t>
            </a:r>
            <a:r>
              <a:rPr lang="el-GR" baseline="-25000" dirty="0"/>
              <a:t>2</a:t>
            </a:r>
            <a:r>
              <a:rPr lang="el-GR" dirty="0"/>
              <a:t> </a:t>
            </a:r>
            <a:r>
              <a:rPr lang="en-GB" dirty="0"/>
              <a:t>V</a:t>
            </a:r>
            <a:r>
              <a:rPr lang="el-GR" baseline="-25000" dirty="0"/>
              <a:t>2</a:t>
            </a:r>
            <a:r>
              <a:rPr lang="el-GR" dirty="0"/>
              <a:t>=</a:t>
            </a:r>
            <a:r>
              <a:rPr lang="en-GB" dirty="0"/>
              <a:t>c</a:t>
            </a:r>
            <a:r>
              <a:rPr lang="el-GR" baseline="-25000" dirty="0"/>
              <a:t>τελ</a:t>
            </a:r>
            <a:r>
              <a:rPr lang="el-GR" dirty="0"/>
              <a:t> </a:t>
            </a:r>
            <a:r>
              <a:rPr lang="en-GB" dirty="0"/>
              <a:t>V</a:t>
            </a:r>
            <a:r>
              <a:rPr lang="el-GR" baseline="-25000" dirty="0"/>
              <a:t>τελ</a:t>
            </a:r>
            <a:endParaRPr lang="el-GR" dirty="0"/>
          </a:p>
          <a:p>
            <a:r>
              <a:rPr lang="en-GB" dirty="0"/>
              <a:t>c</a:t>
            </a:r>
            <a:r>
              <a:rPr lang="el-GR" baseline="-25000" dirty="0"/>
              <a:t>1</a:t>
            </a:r>
            <a:r>
              <a:rPr lang="el-GR" dirty="0"/>
              <a:t>,</a:t>
            </a:r>
            <a:r>
              <a:rPr lang="en-GB" dirty="0"/>
              <a:t>c</a:t>
            </a:r>
            <a:r>
              <a:rPr lang="el-GR" baseline="-25000" dirty="0"/>
              <a:t>2</a:t>
            </a:r>
            <a:r>
              <a:rPr lang="el-GR" dirty="0"/>
              <a:t> = συγκέντρωση των αρχικών διαλυμάτων σε </a:t>
            </a:r>
            <a:r>
              <a:rPr lang="en-GB" dirty="0" err="1"/>
              <a:t>mol</a:t>
            </a:r>
            <a:r>
              <a:rPr lang="en-GB" dirty="0"/>
              <a:t> L</a:t>
            </a:r>
            <a:r>
              <a:rPr lang="el-GR" baseline="30000" dirty="0"/>
              <a:t>-1</a:t>
            </a:r>
            <a:endParaRPr lang="el-GR" dirty="0"/>
          </a:p>
          <a:p>
            <a:r>
              <a:rPr lang="en-GB" dirty="0"/>
              <a:t>c</a:t>
            </a:r>
            <a:r>
              <a:rPr lang="el-GR" baseline="-25000" dirty="0"/>
              <a:t>τελ</a:t>
            </a:r>
            <a:r>
              <a:rPr lang="el-GR" dirty="0"/>
              <a:t> = συγκέντρωση του τελικού διαλύματος σε </a:t>
            </a:r>
            <a:r>
              <a:rPr lang="en-GB" dirty="0" err="1"/>
              <a:t>mol</a:t>
            </a:r>
            <a:r>
              <a:rPr lang="en-GB" dirty="0"/>
              <a:t> L</a:t>
            </a:r>
            <a:r>
              <a:rPr lang="el-GR" baseline="30000" dirty="0"/>
              <a:t>-1</a:t>
            </a:r>
            <a:endParaRPr lang="el-GR" dirty="0"/>
          </a:p>
          <a:p>
            <a:r>
              <a:rPr lang="el-GR" dirty="0"/>
              <a:t>V</a:t>
            </a:r>
            <a:r>
              <a:rPr lang="el-GR" baseline="-25000" dirty="0"/>
              <a:t>1</a:t>
            </a:r>
            <a:r>
              <a:rPr lang="el-GR" dirty="0"/>
              <a:t>,V</a:t>
            </a:r>
            <a:r>
              <a:rPr lang="el-GR" baseline="-25000" dirty="0"/>
              <a:t>2</a:t>
            </a:r>
            <a:r>
              <a:rPr lang="el-GR" dirty="0"/>
              <a:t>= όγκος των αρχικών διαλυμάτων σε </a:t>
            </a:r>
            <a:r>
              <a:rPr lang="en-GB" dirty="0"/>
              <a:t>L</a:t>
            </a:r>
            <a:endParaRPr lang="el-GR" dirty="0"/>
          </a:p>
          <a:p>
            <a:r>
              <a:rPr lang="el-GR" dirty="0"/>
              <a:t> </a:t>
            </a:r>
          </a:p>
          <a:p>
            <a:r>
              <a:rPr lang="el-GR" dirty="0"/>
              <a:t>V</a:t>
            </a:r>
            <a:r>
              <a:rPr lang="el-GR" baseline="-25000" dirty="0"/>
              <a:t>τελ</a:t>
            </a:r>
            <a:r>
              <a:rPr lang="el-GR" dirty="0"/>
              <a:t>= όγκος του τελικού διαλύματος σε </a:t>
            </a:r>
            <a:r>
              <a:rPr lang="en-GB" dirty="0"/>
              <a:t>L</a:t>
            </a:r>
            <a:endParaRPr lang="el-GR" dirty="0"/>
          </a:p>
          <a:p>
            <a:r>
              <a:rPr lang="el-GR" dirty="0"/>
              <a:t>Ισχύει</a:t>
            </a:r>
          </a:p>
          <a:p>
            <a:r>
              <a:rPr lang="pt-BR" dirty="0"/>
              <a:t>n</a:t>
            </a:r>
            <a:r>
              <a:rPr lang="el-GR" baseline="-25000" dirty="0"/>
              <a:t>1</a:t>
            </a:r>
            <a:r>
              <a:rPr lang="el-GR" dirty="0"/>
              <a:t>+</a:t>
            </a:r>
            <a:r>
              <a:rPr lang="pt-BR" dirty="0"/>
              <a:t>n</a:t>
            </a:r>
            <a:r>
              <a:rPr lang="el-GR" baseline="-25000" dirty="0"/>
              <a:t>2</a:t>
            </a:r>
            <a:r>
              <a:rPr lang="el-GR" dirty="0"/>
              <a:t>= </a:t>
            </a:r>
            <a:r>
              <a:rPr lang="pt-BR" dirty="0"/>
              <a:t>n</a:t>
            </a:r>
            <a:r>
              <a:rPr lang="el-GR" baseline="-25000" dirty="0"/>
              <a:t>τελ</a:t>
            </a:r>
            <a:r>
              <a:rPr lang="el-GR" dirty="0"/>
              <a:t> (</a:t>
            </a:r>
            <a:r>
              <a:rPr lang="pt-BR" dirty="0"/>
              <a:t>n</a:t>
            </a:r>
            <a:r>
              <a:rPr lang="el-GR" baseline="-25000" dirty="0"/>
              <a:t>1</a:t>
            </a:r>
            <a:r>
              <a:rPr lang="el-GR" dirty="0"/>
              <a:t>, </a:t>
            </a:r>
            <a:r>
              <a:rPr lang="pt-BR" dirty="0"/>
              <a:t>n</a:t>
            </a:r>
            <a:r>
              <a:rPr lang="el-GR" baseline="-25000" dirty="0"/>
              <a:t>2</a:t>
            </a:r>
            <a:r>
              <a:rPr lang="el-GR" dirty="0"/>
              <a:t>, </a:t>
            </a:r>
            <a:r>
              <a:rPr lang="pt-BR" dirty="0"/>
              <a:t>n</a:t>
            </a:r>
            <a:r>
              <a:rPr lang="el-GR" baseline="-25000" dirty="0"/>
              <a:t>τελ</a:t>
            </a:r>
            <a:r>
              <a:rPr lang="el-GR" dirty="0"/>
              <a:t> = </a:t>
            </a:r>
            <a:r>
              <a:rPr lang="pt-BR" dirty="0"/>
              <a:t>mol</a:t>
            </a:r>
            <a:r>
              <a:rPr lang="el-GR" dirty="0"/>
              <a:t> διαλυμένης ουσίας στα αρχικά διαλύματα και στο τελικό διάλυμα)</a:t>
            </a:r>
          </a:p>
          <a:p>
            <a:r>
              <a:rPr lang="en-GB" dirty="0"/>
              <a:t>V</a:t>
            </a:r>
            <a:r>
              <a:rPr lang="el-GR" baseline="-25000" dirty="0"/>
              <a:t>2</a:t>
            </a:r>
            <a:r>
              <a:rPr lang="el-GR" dirty="0"/>
              <a:t>+</a:t>
            </a:r>
            <a:r>
              <a:rPr lang="en-GB" dirty="0"/>
              <a:t>V</a:t>
            </a:r>
            <a:r>
              <a:rPr lang="el-GR" baseline="-25000" dirty="0"/>
              <a:t>1</a:t>
            </a:r>
            <a:r>
              <a:rPr lang="el-GR" dirty="0"/>
              <a:t>= </a:t>
            </a:r>
            <a:r>
              <a:rPr lang="en-GB" dirty="0"/>
              <a:t>V</a:t>
            </a:r>
            <a:r>
              <a:rPr lang="el-GR" baseline="-25000" dirty="0"/>
              <a:t>τελ</a:t>
            </a:r>
            <a:endParaRPr lang="el-GR" dirty="0"/>
          </a:p>
          <a:p>
            <a:r>
              <a:rPr lang="en-GB" dirty="0"/>
              <a:t>m</a:t>
            </a:r>
            <a:r>
              <a:rPr lang="el-GR" baseline="-25000" dirty="0"/>
              <a:t>1</a:t>
            </a:r>
            <a:r>
              <a:rPr lang="el-GR" dirty="0"/>
              <a:t>+</a:t>
            </a:r>
            <a:r>
              <a:rPr lang="en-GB" dirty="0"/>
              <a:t>m</a:t>
            </a:r>
            <a:r>
              <a:rPr lang="el-GR" baseline="-25000" dirty="0"/>
              <a:t>2</a:t>
            </a:r>
            <a:r>
              <a:rPr lang="el-GR" dirty="0"/>
              <a:t>= </a:t>
            </a:r>
            <a:r>
              <a:rPr lang="en-GB" dirty="0"/>
              <a:t>m</a:t>
            </a:r>
            <a:r>
              <a:rPr lang="el-GR" baseline="-25000" dirty="0"/>
              <a:t>τελ   </a:t>
            </a:r>
            <a:r>
              <a:rPr lang="el-GR" dirty="0"/>
              <a:t>(</a:t>
            </a:r>
            <a:r>
              <a:rPr lang="en-GB" dirty="0"/>
              <a:t>m</a:t>
            </a:r>
            <a:r>
              <a:rPr lang="el-GR" baseline="-25000" dirty="0"/>
              <a:t>1</a:t>
            </a:r>
            <a:r>
              <a:rPr lang="el-GR" dirty="0"/>
              <a:t>, </a:t>
            </a:r>
            <a:r>
              <a:rPr lang="pt-BR" dirty="0"/>
              <a:t>m</a:t>
            </a:r>
            <a:r>
              <a:rPr lang="el-GR" baseline="-25000" dirty="0"/>
              <a:t>2</a:t>
            </a:r>
            <a:r>
              <a:rPr lang="el-GR" dirty="0"/>
              <a:t>, </a:t>
            </a:r>
            <a:r>
              <a:rPr lang="pt-BR" dirty="0"/>
              <a:t>m</a:t>
            </a:r>
            <a:r>
              <a:rPr lang="el-GR" baseline="-25000" dirty="0"/>
              <a:t>τελ</a:t>
            </a:r>
            <a:r>
              <a:rPr lang="el-GR" dirty="0"/>
              <a:t> = μάζα διαλυμένης ουσίας στα αρχικά διαλύματα και στο τελικό διάλυμα)</a:t>
            </a:r>
          </a:p>
          <a:p>
            <a:r>
              <a:rPr lang="en-GB" dirty="0"/>
              <a:t>m</a:t>
            </a:r>
            <a:r>
              <a:rPr lang="el-GR" baseline="-25000" dirty="0"/>
              <a:t>Δ1</a:t>
            </a:r>
            <a:r>
              <a:rPr lang="el-GR" dirty="0"/>
              <a:t>+</a:t>
            </a:r>
            <a:r>
              <a:rPr lang="en-GB" dirty="0"/>
              <a:t>m</a:t>
            </a:r>
            <a:r>
              <a:rPr lang="el-GR" baseline="-25000" dirty="0"/>
              <a:t>Δ2</a:t>
            </a:r>
            <a:r>
              <a:rPr lang="el-GR" dirty="0"/>
              <a:t>= </a:t>
            </a:r>
            <a:r>
              <a:rPr lang="en-GB" dirty="0"/>
              <a:t>m</a:t>
            </a:r>
            <a:r>
              <a:rPr lang="el-GR" baseline="-25000" dirty="0"/>
              <a:t>Δτελ   </a:t>
            </a:r>
            <a:r>
              <a:rPr lang="el-GR" dirty="0"/>
              <a:t>(</a:t>
            </a:r>
            <a:r>
              <a:rPr lang="en-GB" dirty="0"/>
              <a:t>m</a:t>
            </a:r>
            <a:r>
              <a:rPr lang="el-GR" baseline="-25000" dirty="0"/>
              <a:t>Δ1</a:t>
            </a:r>
            <a:r>
              <a:rPr lang="el-GR" dirty="0"/>
              <a:t>+</a:t>
            </a:r>
            <a:r>
              <a:rPr lang="en-GB" dirty="0"/>
              <a:t>m</a:t>
            </a:r>
            <a:r>
              <a:rPr lang="el-GR" baseline="-25000" dirty="0"/>
              <a:t>Δ2</a:t>
            </a:r>
            <a:r>
              <a:rPr lang="el-GR" dirty="0"/>
              <a:t>= </a:t>
            </a:r>
            <a:r>
              <a:rPr lang="en-GB" dirty="0"/>
              <a:t>m</a:t>
            </a:r>
            <a:r>
              <a:rPr lang="el-GR" baseline="-25000" dirty="0"/>
              <a:t>Δτελ </a:t>
            </a:r>
            <a:r>
              <a:rPr lang="el-GR" dirty="0"/>
              <a:t>= μάζα των αρχικών διαλυμάτων και του τελικού διαλύματος)</a:t>
            </a:r>
          </a:p>
          <a:p>
            <a:r>
              <a:rPr lang="el-GR" dirty="0"/>
              <a:t>αν </a:t>
            </a:r>
            <a:r>
              <a:rPr lang="en-GB" dirty="0"/>
              <a:t>c</a:t>
            </a:r>
            <a:r>
              <a:rPr lang="el-GR" baseline="-25000" dirty="0"/>
              <a:t>2</a:t>
            </a:r>
            <a:r>
              <a:rPr lang="el-GR" dirty="0"/>
              <a:t>&lt;</a:t>
            </a:r>
            <a:r>
              <a:rPr lang="en-GB" dirty="0"/>
              <a:t>c</a:t>
            </a:r>
            <a:r>
              <a:rPr lang="el-GR" baseline="-25000" dirty="0"/>
              <a:t>1   </a:t>
            </a:r>
            <a:r>
              <a:rPr lang="el-GR" dirty="0"/>
              <a:t>τότε </a:t>
            </a:r>
            <a:r>
              <a:rPr lang="en-GB" dirty="0"/>
              <a:t>c</a:t>
            </a:r>
            <a:r>
              <a:rPr lang="el-GR" baseline="-25000" dirty="0"/>
              <a:t>2</a:t>
            </a:r>
            <a:r>
              <a:rPr lang="el-GR" dirty="0"/>
              <a:t>&lt;</a:t>
            </a:r>
            <a:r>
              <a:rPr lang="en-GB" dirty="0"/>
              <a:t>c</a:t>
            </a:r>
            <a:r>
              <a:rPr lang="el-GR" baseline="-25000" dirty="0"/>
              <a:t>1τελ</a:t>
            </a:r>
            <a:r>
              <a:rPr lang="el-GR" dirty="0"/>
              <a:t>&lt;</a:t>
            </a:r>
            <a:r>
              <a:rPr lang="en-GB" dirty="0"/>
              <a:t>c</a:t>
            </a:r>
            <a:r>
              <a:rPr lang="el-GR" baseline="-25000" dirty="0"/>
              <a:t>1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23588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u="sng" dirty="0"/>
              <a:t>ΠΑΡΑΤΗΡΗΣΕΙΣ</a:t>
            </a:r>
            <a:endParaRPr lang="el-GR" dirty="0"/>
          </a:p>
          <a:p>
            <a:pPr lvl="0"/>
            <a:r>
              <a:rPr lang="el-GR" dirty="0"/>
              <a:t>Η συγκέντρωση ενός διαλύματος είναι ίδια για όλο το διάλυμα είτε για ένα μέρος του. Έτσι όταν από ένα διάλυμα παίρνουμε μια ποσότητα , η συγκέντρωση του διαλύματος παραμένει η ίδια </a:t>
            </a:r>
          </a:p>
          <a:p>
            <a:pPr lvl="0"/>
            <a:r>
              <a:rPr lang="en-GB" dirty="0"/>
              <a:t>d</a:t>
            </a:r>
            <a:r>
              <a:rPr lang="el-GR" dirty="0"/>
              <a:t> (πυκνότητα διαλύματος) = </a:t>
            </a:r>
            <a:r>
              <a:rPr lang="en-GB" dirty="0"/>
              <a:t>m</a:t>
            </a:r>
            <a:r>
              <a:rPr lang="el-GR" dirty="0"/>
              <a:t> (μάζα διαλύματος)/</a:t>
            </a:r>
            <a:r>
              <a:rPr lang="en-GB" dirty="0"/>
              <a:t>V</a:t>
            </a:r>
            <a:r>
              <a:rPr lang="el-GR" dirty="0"/>
              <a:t>(όγκος διαλύματος)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52721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3243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42900"/>
            <a:ext cx="8382000" cy="857250"/>
          </a:xfrm>
        </p:spPr>
        <p:txBody>
          <a:bodyPr>
            <a:normAutofit fontScale="90000"/>
          </a:bodyPr>
          <a:lstStyle/>
          <a:p>
            <a:r>
              <a:rPr kumimoji="0" lang="el-GR" altLang="el-GR" sz="3200" b="1">
                <a:solidFill>
                  <a:schemeClr val="tx1"/>
                </a:solidFill>
                <a:latin typeface="Arial" charset="0"/>
              </a:rPr>
              <a:t>Δ.4.3.1 </a:t>
            </a:r>
            <a:r>
              <a:rPr kumimoji="0" lang="en-GB" altLang="el-GR" sz="2800">
                <a:solidFill>
                  <a:schemeClr val="tx1"/>
                </a:solidFill>
                <a:latin typeface="Arial" charset="0"/>
              </a:rPr>
              <a:t>ΠΑΡΑΣΚΕΥΗ ΔΙΑΛΥΜΑΤΟΣ ΟΡΙΣΜΕΝΗΣ ΣΥΓΚΕΝΤΡΩΣΗΣ</a:t>
            </a:r>
            <a:endParaRPr kumimoji="0" lang="el-GR" altLang="el-GR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50206"/>
            <a:ext cx="5867400" cy="229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151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08080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37672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14300"/>
            <a:ext cx="8001000" cy="628650"/>
          </a:xfrm>
        </p:spPr>
        <p:txBody>
          <a:bodyPr/>
          <a:lstStyle/>
          <a:p>
            <a:r>
              <a:rPr kumimoji="0" lang="el-GR" altLang="el-GR" sz="3200" b="1">
                <a:solidFill>
                  <a:schemeClr val="tx1"/>
                </a:solidFill>
                <a:latin typeface="Arial" charset="0"/>
              </a:rPr>
              <a:t>Δ.4.3.2  </a:t>
            </a:r>
            <a:r>
              <a:rPr kumimoji="0" lang="en-US" altLang="el-GR" sz="2800">
                <a:solidFill>
                  <a:schemeClr val="tx1"/>
                </a:solidFill>
                <a:latin typeface="Arial" charset="0"/>
              </a:rPr>
              <a:t>A</a:t>
            </a:r>
            <a:r>
              <a:rPr kumimoji="0" lang="en-GB" altLang="el-GR" sz="2800">
                <a:solidFill>
                  <a:schemeClr val="tx1"/>
                </a:solidFill>
                <a:latin typeface="Arial" charset="0"/>
              </a:rPr>
              <a:t>ΡΑΙΩΣΗ ΔΙΑΛΥΜΑΤΟΣ</a:t>
            </a:r>
            <a:endParaRPr kumimoji="0" lang="el-GR" altLang="el-GR" sz="2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28751"/>
            <a:ext cx="4343400" cy="254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516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4F1ADD9-FAC3-5AEC-817E-5D0EF0604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Γραφή 2">
                <a:extLst>
                  <a:ext uri="{FF2B5EF4-FFF2-40B4-BE49-F238E27FC236}">
                    <a16:creationId xmlns:a16="http://schemas.microsoft.com/office/drawing/2014/main" id="{362449EE-E3B4-FB16-211E-4B2DAB049FFD}"/>
                  </a:ext>
                </a:extLst>
              </p14:cNvPr>
              <p14:cNvContentPartPr/>
              <p14:nvPr/>
            </p14:nvContentPartPr>
            <p14:xfrm>
              <a:off x="1089060" y="1310040"/>
              <a:ext cx="114120" cy="293400"/>
            </p14:xfrm>
          </p:contentPart>
        </mc:Choice>
        <mc:Fallback xmlns="">
          <p:pic>
            <p:nvPicPr>
              <p:cNvPr id="3" name="Γραφή 2">
                <a:extLst>
                  <a:ext uri="{FF2B5EF4-FFF2-40B4-BE49-F238E27FC236}">
                    <a16:creationId xmlns:a16="http://schemas.microsoft.com/office/drawing/2014/main" id="{362449EE-E3B4-FB16-211E-4B2DAB049F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2940" y="1303920"/>
                <a:ext cx="126360" cy="30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Ομάδα 25">
            <a:extLst>
              <a:ext uri="{FF2B5EF4-FFF2-40B4-BE49-F238E27FC236}">
                <a16:creationId xmlns:a16="http://schemas.microsoft.com/office/drawing/2014/main" id="{BA440901-58B5-5094-ED90-B1100501174C}"/>
              </a:ext>
            </a:extLst>
          </p:cNvPr>
          <p:cNvGrpSpPr/>
          <p:nvPr/>
        </p:nvGrpSpPr>
        <p:grpSpPr>
          <a:xfrm>
            <a:off x="1051947" y="997017"/>
            <a:ext cx="1725480" cy="918720"/>
            <a:chOff x="1051947" y="997017"/>
            <a:chExt cx="1725480" cy="91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Γραφή 3">
                  <a:extLst>
                    <a:ext uri="{FF2B5EF4-FFF2-40B4-BE49-F238E27FC236}">
                      <a16:creationId xmlns:a16="http://schemas.microsoft.com/office/drawing/2014/main" id="{77B4FE44-A3C3-0AD5-ADD1-634BD4941204}"/>
                    </a:ext>
                  </a:extLst>
                </p14:cNvPr>
                <p14:cNvContentPartPr/>
                <p14:nvPr/>
              </p14:nvContentPartPr>
              <p14:xfrm>
                <a:off x="1314027" y="1250457"/>
                <a:ext cx="31680" cy="665280"/>
              </p14:xfrm>
            </p:contentPart>
          </mc:Choice>
          <mc:Fallback xmlns="">
            <p:pic>
              <p:nvPicPr>
                <p:cNvPr id="4" name="Γραφή 3">
                  <a:extLst>
                    <a:ext uri="{FF2B5EF4-FFF2-40B4-BE49-F238E27FC236}">
                      <a16:creationId xmlns:a16="http://schemas.microsoft.com/office/drawing/2014/main" id="{77B4FE44-A3C3-0AD5-ADD1-634BD494120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07907" y="1244337"/>
                  <a:ext cx="43920" cy="67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Γραφή 4">
                  <a:extLst>
                    <a:ext uri="{FF2B5EF4-FFF2-40B4-BE49-F238E27FC236}">
                      <a16:creationId xmlns:a16="http://schemas.microsoft.com/office/drawing/2014/main" id="{AF3E5F35-6075-2400-B7CE-ECB40CB9EC44}"/>
                    </a:ext>
                  </a:extLst>
                </p14:cNvPr>
                <p14:cNvContentPartPr/>
                <p14:nvPr/>
              </p14:nvContentPartPr>
              <p14:xfrm>
                <a:off x="1112427" y="1612977"/>
                <a:ext cx="160920" cy="360"/>
              </p14:xfrm>
            </p:contentPart>
          </mc:Choice>
          <mc:Fallback xmlns="">
            <p:pic>
              <p:nvPicPr>
                <p:cNvPr id="5" name="Γραφή 4">
                  <a:extLst>
                    <a:ext uri="{FF2B5EF4-FFF2-40B4-BE49-F238E27FC236}">
                      <a16:creationId xmlns:a16="http://schemas.microsoft.com/office/drawing/2014/main" id="{AF3E5F35-6075-2400-B7CE-ECB40CB9EC4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06307" y="1606857"/>
                  <a:ext cx="1731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Γραφή 5">
                  <a:extLst>
                    <a:ext uri="{FF2B5EF4-FFF2-40B4-BE49-F238E27FC236}">
                      <a16:creationId xmlns:a16="http://schemas.microsoft.com/office/drawing/2014/main" id="{89C9BD8F-0E93-EC9A-13A6-21C3F3EC2E23}"/>
                    </a:ext>
                  </a:extLst>
                </p14:cNvPr>
                <p14:cNvContentPartPr/>
                <p14:nvPr/>
              </p14:nvContentPartPr>
              <p14:xfrm>
                <a:off x="1465227" y="1536297"/>
                <a:ext cx="98280" cy="264600"/>
              </p14:xfrm>
            </p:contentPart>
          </mc:Choice>
          <mc:Fallback xmlns="">
            <p:pic>
              <p:nvPicPr>
                <p:cNvPr id="6" name="Γραφή 5">
                  <a:extLst>
                    <a:ext uri="{FF2B5EF4-FFF2-40B4-BE49-F238E27FC236}">
                      <a16:creationId xmlns:a16="http://schemas.microsoft.com/office/drawing/2014/main" id="{89C9BD8F-0E93-EC9A-13A6-21C3F3EC2E2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59107" y="1530177"/>
                  <a:ext cx="1105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Γραφή 7">
                  <a:extLst>
                    <a:ext uri="{FF2B5EF4-FFF2-40B4-BE49-F238E27FC236}">
                      <a16:creationId xmlns:a16="http://schemas.microsoft.com/office/drawing/2014/main" id="{3AC9FB51-E104-EE0B-5E84-61D393EC7067}"/>
                    </a:ext>
                  </a:extLst>
                </p14:cNvPr>
                <p14:cNvContentPartPr/>
                <p14:nvPr/>
              </p14:nvContentPartPr>
              <p14:xfrm>
                <a:off x="1051947" y="1492017"/>
                <a:ext cx="7200" cy="271440"/>
              </p14:xfrm>
            </p:contentPart>
          </mc:Choice>
          <mc:Fallback xmlns="">
            <p:pic>
              <p:nvPicPr>
                <p:cNvPr id="8" name="Γραφή 7">
                  <a:extLst>
                    <a:ext uri="{FF2B5EF4-FFF2-40B4-BE49-F238E27FC236}">
                      <a16:creationId xmlns:a16="http://schemas.microsoft.com/office/drawing/2014/main" id="{3AC9FB51-E104-EE0B-5E84-61D393EC706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45827" y="1485897"/>
                  <a:ext cx="194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Γραφή 8">
                  <a:extLst>
                    <a:ext uri="{FF2B5EF4-FFF2-40B4-BE49-F238E27FC236}">
                      <a16:creationId xmlns:a16="http://schemas.microsoft.com/office/drawing/2014/main" id="{1F714E99-D370-DBC1-FE9D-DE65C483AE72}"/>
                    </a:ext>
                  </a:extLst>
                </p14:cNvPr>
                <p14:cNvContentPartPr/>
                <p14:nvPr/>
              </p14:nvContentPartPr>
              <p14:xfrm>
                <a:off x="1799667" y="1405257"/>
                <a:ext cx="268200" cy="235080"/>
              </p14:xfrm>
            </p:contentPart>
          </mc:Choice>
          <mc:Fallback xmlns="">
            <p:pic>
              <p:nvPicPr>
                <p:cNvPr id="9" name="Γραφή 8">
                  <a:extLst>
                    <a:ext uri="{FF2B5EF4-FFF2-40B4-BE49-F238E27FC236}">
                      <a16:creationId xmlns:a16="http://schemas.microsoft.com/office/drawing/2014/main" id="{1F714E99-D370-DBC1-FE9D-DE65C483AE7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93547" y="1399137"/>
                  <a:ext cx="2804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Γραφή 9">
                  <a:extLst>
                    <a:ext uri="{FF2B5EF4-FFF2-40B4-BE49-F238E27FC236}">
                      <a16:creationId xmlns:a16="http://schemas.microsoft.com/office/drawing/2014/main" id="{308280E2-6483-363F-0FA5-31B8D5FD28FA}"/>
                    </a:ext>
                  </a:extLst>
                </p14:cNvPr>
                <p14:cNvContentPartPr/>
                <p14:nvPr/>
              </p14:nvContentPartPr>
              <p14:xfrm>
                <a:off x="2137707" y="1422537"/>
                <a:ext cx="143280" cy="201600"/>
              </p14:xfrm>
            </p:contentPart>
          </mc:Choice>
          <mc:Fallback xmlns="">
            <p:pic>
              <p:nvPicPr>
                <p:cNvPr id="10" name="Γραφή 9">
                  <a:extLst>
                    <a:ext uri="{FF2B5EF4-FFF2-40B4-BE49-F238E27FC236}">
                      <a16:creationId xmlns:a16="http://schemas.microsoft.com/office/drawing/2014/main" id="{308280E2-6483-363F-0FA5-31B8D5FD28F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31587" y="1416417"/>
                  <a:ext cx="1555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Γραφή 10">
                  <a:extLst>
                    <a:ext uri="{FF2B5EF4-FFF2-40B4-BE49-F238E27FC236}">
                      <a16:creationId xmlns:a16="http://schemas.microsoft.com/office/drawing/2014/main" id="{92AFC5E1-EED4-A919-6125-04EAFF1DB2AF}"/>
                    </a:ext>
                  </a:extLst>
                </p14:cNvPr>
                <p14:cNvContentPartPr/>
                <p14:nvPr/>
              </p14:nvContentPartPr>
              <p14:xfrm>
                <a:off x="2430027" y="1537377"/>
                <a:ext cx="86040" cy="238680"/>
              </p14:xfrm>
            </p:contentPart>
          </mc:Choice>
          <mc:Fallback xmlns="">
            <p:pic>
              <p:nvPicPr>
                <p:cNvPr id="11" name="Γραφή 10">
                  <a:extLst>
                    <a:ext uri="{FF2B5EF4-FFF2-40B4-BE49-F238E27FC236}">
                      <a16:creationId xmlns:a16="http://schemas.microsoft.com/office/drawing/2014/main" id="{92AFC5E1-EED4-A919-6125-04EAFF1DB2A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23907" y="1531257"/>
                  <a:ext cx="982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Γραφή 13">
                  <a:extLst>
                    <a:ext uri="{FF2B5EF4-FFF2-40B4-BE49-F238E27FC236}">
                      <a16:creationId xmlns:a16="http://schemas.microsoft.com/office/drawing/2014/main" id="{3B5AE7CF-D10F-4BC8-7515-89D6978ABEA6}"/>
                    </a:ext>
                  </a:extLst>
                </p14:cNvPr>
                <p14:cNvContentPartPr/>
                <p14:nvPr/>
              </p14:nvContentPartPr>
              <p14:xfrm>
                <a:off x="1345347" y="997017"/>
                <a:ext cx="1432080" cy="676440"/>
              </p14:xfrm>
            </p:contentPart>
          </mc:Choice>
          <mc:Fallback xmlns="">
            <p:pic>
              <p:nvPicPr>
                <p:cNvPr id="14" name="Γραφή 13">
                  <a:extLst>
                    <a:ext uri="{FF2B5EF4-FFF2-40B4-BE49-F238E27FC236}">
                      <a16:creationId xmlns:a16="http://schemas.microsoft.com/office/drawing/2014/main" id="{3B5AE7CF-D10F-4BC8-7515-89D6978ABEA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39227" y="990897"/>
                  <a:ext cx="1444320" cy="68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Γραφή 32">
                <a:extLst>
                  <a:ext uri="{FF2B5EF4-FFF2-40B4-BE49-F238E27FC236}">
                    <a16:creationId xmlns:a16="http://schemas.microsoft.com/office/drawing/2014/main" id="{A3E1BABB-A687-A701-0322-31555D1F85B2}"/>
                  </a:ext>
                </a:extLst>
              </p14:cNvPr>
              <p14:cNvContentPartPr/>
              <p14:nvPr/>
            </p14:nvContentPartPr>
            <p14:xfrm>
              <a:off x="3596787" y="2392906"/>
              <a:ext cx="273600" cy="14040"/>
            </p14:xfrm>
          </p:contentPart>
        </mc:Choice>
        <mc:Fallback xmlns="">
          <p:pic>
            <p:nvPicPr>
              <p:cNvPr id="33" name="Γραφή 32">
                <a:extLst>
                  <a:ext uri="{FF2B5EF4-FFF2-40B4-BE49-F238E27FC236}">
                    <a16:creationId xmlns:a16="http://schemas.microsoft.com/office/drawing/2014/main" id="{A3E1BABB-A687-A701-0322-31555D1F85B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90667" y="2386786"/>
                <a:ext cx="28584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" name="Γραφή 33">
                <a:extLst>
                  <a:ext uri="{FF2B5EF4-FFF2-40B4-BE49-F238E27FC236}">
                    <a16:creationId xmlns:a16="http://schemas.microsoft.com/office/drawing/2014/main" id="{48C92883-2A55-87F1-E95F-0FA67C8B980E}"/>
                  </a:ext>
                </a:extLst>
              </p14:cNvPr>
              <p14:cNvContentPartPr/>
              <p14:nvPr/>
            </p14:nvContentPartPr>
            <p14:xfrm>
              <a:off x="3855627" y="2311546"/>
              <a:ext cx="79200" cy="158400"/>
            </p14:xfrm>
          </p:contentPart>
        </mc:Choice>
        <mc:Fallback xmlns="">
          <p:pic>
            <p:nvPicPr>
              <p:cNvPr id="34" name="Γραφή 33">
                <a:extLst>
                  <a:ext uri="{FF2B5EF4-FFF2-40B4-BE49-F238E27FC236}">
                    <a16:creationId xmlns:a16="http://schemas.microsoft.com/office/drawing/2014/main" id="{48C92883-2A55-87F1-E95F-0FA67C8B980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49507" y="2305426"/>
                <a:ext cx="91440" cy="17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Ομάδα 52">
            <a:extLst>
              <a:ext uri="{FF2B5EF4-FFF2-40B4-BE49-F238E27FC236}">
                <a16:creationId xmlns:a16="http://schemas.microsoft.com/office/drawing/2014/main" id="{0087A06E-8CD6-DF52-F311-87D7FB08AE3A}"/>
              </a:ext>
            </a:extLst>
          </p:cNvPr>
          <p:cNvGrpSpPr/>
          <p:nvPr/>
        </p:nvGrpSpPr>
        <p:grpSpPr>
          <a:xfrm>
            <a:off x="4329387" y="2095791"/>
            <a:ext cx="2671200" cy="595195"/>
            <a:chOff x="4329387" y="2095791"/>
            <a:chExt cx="2671200" cy="59519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6" name="Γραφή 35">
                  <a:extLst>
                    <a:ext uri="{FF2B5EF4-FFF2-40B4-BE49-F238E27FC236}">
                      <a16:creationId xmlns:a16="http://schemas.microsoft.com/office/drawing/2014/main" id="{79F7898D-9562-A854-278B-BB2B96F30640}"/>
                    </a:ext>
                  </a:extLst>
                </p14:cNvPr>
                <p14:cNvContentPartPr/>
                <p14:nvPr/>
              </p14:nvContentPartPr>
              <p14:xfrm>
                <a:off x="4329387" y="2270866"/>
                <a:ext cx="251280" cy="186480"/>
              </p14:xfrm>
            </p:contentPart>
          </mc:Choice>
          <mc:Fallback xmlns="">
            <p:pic>
              <p:nvPicPr>
                <p:cNvPr id="36" name="Γραφή 35">
                  <a:extLst>
                    <a:ext uri="{FF2B5EF4-FFF2-40B4-BE49-F238E27FC236}">
                      <a16:creationId xmlns:a16="http://schemas.microsoft.com/office/drawing/2014/main" id="{79F7898D-9562-A854-278B-BB2B96F3064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23267" y="2264746"/>
                  <a:ext cx="2635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7" name="Γραφή 36">
                  <a:extLst>
                    <a:ext uri="{FF2B5EF4-FFF2-40B4-BE49-F238E27FC236}">
                      <a16:creationId xmlns:a16="http://schemas.microsoft.com/office/drawing/2014/main" id="{54C66C03-1AC6-CD61-CC02-C9106D9A0664}"/>
                    </a:ext>
                  </a:extLst>
                </p14:cNvPr>
                <p14:cNvContentPartPr/>
                <p14:nvPr/>
              </p14:nvContentPartPr>
              <p14:xfrm>
                <a:off x="4682187" y="2328466"/>
                <a:ext cx="83880" cy="147600"/>
              </p14:xfrm>
            </p:contentPart>
          </mc:Choice>
          <mc:Fallback xmlns="">
            <p:pic>
              <p:nvPicPr>
                <p:cNvPr id="37" name="Γραφή 36">
                  <a:extLst>
                    <a:ext uri="{FF2B5EF4-FFF2-40B4-BE49-F238E27FC236}">
                      <a16:creationId xmlns:a16="http://schemas.microsoft.com/office/drawing/2014/main" id="{54C66C03-1AC6-CD61-CC02-C9106D9A066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76067" y="2322346"/>
                  <a:ext cx="961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8" name="Γραφή 37">
                  <a:extLst>
                    <a:ext uri="{FF2B5EF4-FFF2-40B4-BE49-F238E27FC236}">
                      <a16:creationId xmlns:a16="http://schemas.microsoft.com/office/drawing/2014/main" id="{1048074C-9374-CB5B-2322-60A0BF763E58}"/>
                    </a:ext>
                  </a:extLst>
                </p14:cNvPr>
                <p14:cNvContentPartPr/>
                <p14:nvPr/>
              </p14:nvContentPartPr>
              <p14:xfrm>
                <a:off x="4761387" y="2397946"/>
                <a:ext cx="136800" cy="106200"/>
              </p14:xfrm>
            </p:contentPart>
          </mc:Choice>
          <mc:Fallback xmlns="">
            <p:pic>
              <p:nvPicPr>
                <p:cNvPr id="38" name="Γραφή 37">
                  <a:extLst>
                    <a:ext uri="{FF2B5EF4-FFF2-40B4-BE49-F238E27FC236}">
                      <a16:creationId xmlns:a16="http://schemas.microsoft.com/office/drawing/2014/main" id="{1048074C-9374-CB5B-2322-60A0BF763E5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55267" y="2391826"/>
                  <a:ext cx="1490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9" name="Γραφή 38">
                  <a:extLst>
                    <a:ext uri="{FF2B5EF4-FFF2-40B4-BE49-F238E27FC236}">
                      <a16:creationId xmlns:a16="http://schemas.microsoft.com/office/drawing/2014/main" id="{0602851C-F6A4-F9B7-34E9-3637BAA7B83B}"/>
                    </a:ext>
                  </a:extLst>
                </p14:cNvPr>
                <p14:cNvContentPartPr/>
                <p14:nvPr/>
              </p14:nvContentPartPr>
              <p14:xfrm>
                <a:off x="4924107" y="2255746"/>
                <a:ext cx="400320" cy="249840"/>
              </p14:xfrm>
            </p:contentPart>
          </mc:Choice>
          <mc:Fallback xmlns="">
            <p:pic>
              <p:nvPicPr>
                <p:cNvPr id="39" name="Γραφή 38">
                  <a:extLst>
                    <a:ext uri="{FF2B5EF4-FFF2-40B4-BE49-F238E27FC236}">
                      <a16:creationId xmlns:a16="http://schemas.microsoft.com/office/drawing/2014/main" id="{0602851C-F6A4-F9B7-34E9-3637BAA7B83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17987" y="2249626"/>
                  <a:ext cx="4125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0" name="Γραφή 39">
                  <a:extLst>
                    <a:ext uri="{FF2B5EF4-FFF2-40B4-BE49-F238E27FC236}">
                      <a16:creationId xmlns:a16="http://schemas.microsoft.com/office/drawing/2014/main" id="{F3D9B304-626D-C288-5A95-1B373B112EF1}"/>
                    </a:ext>
                  </a:extLst>
                </p14:cNvPr>
                <p14:cNvContentPartPr/>
                <p14:nvPr/>
              </p14:nvContentPartPr>
              <p14:xfrm>
                <a:off x="5477427" y="2316946"/>
                <a:ext cx="186120" cy="46800"/>
              </p14:xfrm>
            </p:contentPart>
          </mc:Choice>
          <mc:Fallback xmlns="">
            <p:pic>
              <p:nvPicPr>
                <p:cNvPr id="40" name="Γραφή 39">
                  <a:extLst>
                    <a:ext uri="{FF2B5EF4-FFF2-40B4-BE49-F238E27FC236}">
                      <a16:creationId xmlns:a16="http://schemas.microsoft.com/office/drawing/2014/main" id="{F3D9B304-626D-C288-5A95-1B373B112EF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471307" y="2310826"/>
                  <a:ext cx="1983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1" name="Γραφή 40">
                  <a:extLst>
                    <a:ext uri="{FF2B5EF4-FFF2-40B4-BE49-F238E27FC236}">
                      <a16:creationId xmlns:a16="http://schemas.microsoft.com/office/drawing/2014/main" id="{B4D9088F-C191-0E60-D475-2C343C1F0CDA}"/>
                    </a:ext>
                  </a:extLst>
                </p14:cNvPr>
                <p14:cNvContentPartPr/>
                <p14:nvPr/>
              </p14:nvContentPartPr>
              <p14:xfrm>
                <a:off x="5589747" y="2095791"/>
                <a:ext cx="19440" cy="401040"/>
              </p14:xfrm>
            </p:contentPart>
          </mc:Choice>
          <mc:Fallback xmlns="">
            <p:pic>
              <p:nvPicPr>
                <p:cNvPr id="41" name="Γραφή 40">
                  <a:extLst>
                    <a:ext uri="{FF2B5EF4-FFF2-40B4-BE49-F238E27FC236}">
                      <a16:creationId xmlns:a16="http://schemas.microsoft.com/office/drawing/2014/main" id="{B4D9088F-C191-0E60-D475-2C343C1F0CD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83627" y="2089671"/>
                  <a:ext cx="3168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3" name="Γραφή 42">
                  <a:extLst>
                    <a:ext uri="{FF2B5EF4-FFF2-40B4-BE49-F238E27FC236}">
                      <a16:creationId xmlns:a16="http://schemas.microsoft.com/office/drawing/2014/main" id="{3041A492-E347-F67F-0EC3-F7AC004439D2}"/>
                    </a:ext>
                  </a:extLst>
                </p14:cNvPr>
                <p14:cNvContentPartPr/>
                <p14:nvPr/>
              </p14:nvContentPartPr>
              <p14:xfrm>
                <a:off x="5891427" y="2268591"/>
                <a:ext cx="10800" cy="208440"/>
              </p14:xfrm>
            </p:contentPart>
          </mc:Choice>
          <mc:Fallback xmlns="">
            <p:pic>
              <p:nvPicPr>
                <p:cNvPr id="43" name="Γραφή 42">
                  <a:extLst>
                    <a:ext uri="{FF2B5EF4-FFF2-40B4-BE49-F238E27FC236}">
                      <a16:creationId xmlns:a16="http://schemas.microsoft.com/office/drawing/2014/main" id="{3041A492-E347-F67F-0EC3-F7AC004439D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885307" y="2262471"/>
                  <a:ext cx="230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4" name="Γραφή 43">
                  <a:extLst>
                    <a:ext uri="{FF2B5EF4-FFF2-40B4-BE49-F238E27FC236}">
                      <a16:creationId xmlns:a16="http://schemas.microsoft.com/office/drawing/2014/main" id="{066F4D29-80B2-A6E4-F487-DF1B0B050811}"/>
                    </a:ext>
                  </a:extLst>
                </p14:cNvPr>
                <p14:cNvContentPartPr/>
                <p14:nvPr/>
              </p14:nvContentPartPr>
              <p14:xfrm>
                <a:off x="5943267" y="2321986"/>
                <a:ext cx="98280" cy="224280"/>
              </p14:xfrm>
            </p:contentPart>
          </mc:Choice>
          <mc:Fallback xmlns="">
            <p:pic>
              <p:nvPicPr>
                <p:cNvPr id="44" name="Γραφή 43">
                  <a:extLst>
                    <a:ext uri="{FF2B5EF4-FFF2-40B4-BE49-F238E27FC236}">
                      <a16:creationId xmlns:a16="http://schemas.microsoft.com/office/drawing/2014/main" id="{066F4D29-80B2-A6E4-F487-DF1B0B05081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937147" y="2315866"/>
                  <a:ext cx="1105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6" name="Γραφή 45">
                  <a:extLst>
                    <a:ext uri="{FF2B5EF4-FFF2-40B4-BE49-F238E27FC236}">
                      <a16:creationId xmlns:a16="http://schemas.microsoft.com/office/drawing/2014/main" id="{B57C8E81-78F1-4261-2399-15EA14EBB961}"/>
                    </a:ext>
                  </a:extLst>
                </p14:cNvPr>
                <p14:cNvContentPartPr/>
                <p14:nvPr/>
              </p14:nvContentPartPr>
              <p14:xfrm>
                <a:off x="5883147" y="2441146"/>
                <a:ext cx="150120" cy="360"/>
              </p14:xfrm>
            </p:contentPart>
          </mc:Choice>
          <mc:Fallback xmlns="">
            <p:pic>
              <p:nvPicPr>
                <p:cNvPr id="46" name="Γραφή 45">
                  <a:extLst>
                    <a:ext uri="{FF2B5EF4-FFF2-40B4-BE49-F238E27FC236}">
                      <a16:creationId xmlns:a16="http://schemas.microsoft.com/office/drawing/2014/main" id="{B57C8E81-78F1-4261-2399-15EA14EBB96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877027" y="2435026"/>
                  <a:ext cx="1623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7" name="Γραφή 46">
                  <a:extLst>
                    <a:ext uri="{FF2B5EF4-FFF2-40B4-BE49-F238E27FC236}">
                      <a16:creationId xmlns:a16="http://schemas.microsoft.com/office/drawing/2014/main" id="{9B9E74AE-8278-9DCF-9CA7-FE034FD8CC5A}"/>
                    </a:ext>
                  </a:extLst>
                </p14:cNvPr>
                <p14:cNvContentPartPr/>
                <p14:nvPr/>
              </p14:nvContentPartPr>
              <p14:xfrm>
                <a:off x="6112467" y="2466706"/>
                <a:ext cx="159840" cy="151200"/>
              </p14:xfrm>
            </p:contentPart>
          </mc:Choice>
          <mc:Fallback xmlns="">
            <p:pic>
              <p:nvPicPr>
                <p:cNvPr id="47" name="Γραφή 46">
                  <a:extLst>
                    <a:ext uri="{FF2B5EF4-FFF2-40B4-BE49-F238E27FC236}">
                      <a16:creationId xmlns:a16="http://schemas.microsoft.com/office/drawing/2014/main" id="{9B9E74AE-8278-9DCF-9CA7-FE034FD8CC5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106347" y="2460586"/>
                  <a:ext cx="172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8" name="Γραφή 47">
                  <a:extLst>
                    <a:ext uri="{FF2B5EF4-FFF2-40B4-BE49-F238E27FC236}">
                      <a16:creationId xmlns:a16="http://schemas.microsoft.com/office/drawing/2014/main" id="{A18E1D69-AB87-7600-B6F4-B446C8BEF470}"/>
                    </a:ext>
                  </a:extLst>
                </p14:cNvPr>
                <p14:cNvContentPartPr/>
                <p14:nvPr/>
              </p14:nvContentPartPr>
              <p14:xfrm>
                <a:off x="6356547" y="2319466"/>
                <a:ext cx="190800" cy="223200"/>
              </p14:xfrm>
            </p:contentPart>
          </mc:Choice>
          <mc:Fallback xmlns="">
            <p:pic>
              <p:nvPicPr>
                <p:cNvPr id="48" name="Γραφή 47">
                  <a:extLst>
                    <a:ext uri="{FF2B5EF4-FFF2-40B4-BE49-F238E27FC236}">
                      <a16:creationId xmlns:a16="http://schemas.microsoft.com/office/drawing/2014/main" id="{A18E1D69-AB87-7600-B6F4-B446C8BEF47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350427" y="2313346"/>
                  <a:ext cx="2030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9" name="Γραφή 48">
                  <a:extLst>
                    <a:ext uri="{FF2B5EF4-FFF2-40B4-BE49-F238E27FC236}">
                      <a16:creationId xmlns:a16="http://schemas.microsoft.com/office/drawing/2014/main" id="{C8080720-D1D4-0A9D-AFA2-561087FC26E3}"/>
                    </a:ext>
                  </a:extLst>
                </p14:cNvPr>
                <p14:cNvContentPartPr/>
                <p14:nvPr/>
              </p14:nvContentPartPr>
              <p14:xfrm>
                <a:off x="6599547" y="2361226"/>
                <a:ext cx="164520" cy="160560"/>
              </p14:xfrm>
            </p:contentPart>
          </mc:Choice>
          <mc:Fallback xmlns="">
            <p:pic>
              <p:nvPicPr>
                <p:cNvPr id="49" name="Γραφή 48">
                  <a:extLst>
                    <a:ext uri="{FF2B5EF4-FFF2-40B4-BE49-F238E27FC236}">
                      <a16:creationId xmlns:a16="http://schemas.microsoft.com/office/drawing/2014/main" id="{C8080720-D1D4-0A9D-AFA2-561087FC26E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93427" y="2355106"/>
                  <a:ext cx="1767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0" name="Γραφή 49">
                  <a:extLst>
                    <a:ext uri="{FF2B5EF4-FFF2-40B4-BE49-F238E27FC236}">
                      <a16:creationId xmlns:a16="http://schemas.microsoft.com/office/drawing/2014/main" id="{4FAE8096-30E3-5045-133D-63732F1DD2A5}"/>
                    </a:ext>
                  </a:extLst>
                </p14:cNvPr>
                <p14:cNvContentPartPr/>
                <p14:nvPr/>
              </p14:nvContentPartPr>
              <p14:xfrm>
                <a:off x="6881427" y="2479306"/>
                <a:ext cx="119160" cy="197280"/>
              </p14:xfrm>
            </p:contentPart>
          </mc:Choice>
          <mc:Fallback xmlns="">
            <p:pic>
              <p:nvPicPr>
                <p:cNvPr id="50" name="Γραφή 49">
                  <a:extLst>
                    <a:ext uri="{FF2B5EF4-FFF2-40B4-BE49-F238E27FC236}">
                      <a16:creationId xmlns:a16="http://schemas.microsoft.com/office/drawing/2014/main" id="{4FAE8096-30E3-5045-133D-63732F1DD2A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875307" y="2473186"/>
                  <a:ext cx="1314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2" name="Γραφή 51">
                  <a:extLst>
                    <a:ext uri="{FF2B5EF4-FFF2-40B4-BE49-F238E27FC236}">
                      <a16:creationId xmlns:a16="http://schemas.microsoft.com/office/drawing/2014/main" id="{5948816C-09A9-0A11-2578-AC738E215E7D}"/>
                    </a:ext>
                  </a:extLst>
                </p14:cNvPr>
                <p14:cNvContentPartPr/>
                <p14:nvPr/>
              </p14:nvContentPartPr>
              <p14:xfrm>
                <a:off x="5856867" y="2145586"/>
                <a:ext cx="745560" cy="545400"/>
              </p14:xfrm>
            </p:contentPart>
          </mc:Choice>
          <mc:Fallback xmlns="">
            <p:pic>
              <p:nvPicPr>
                <p:cNvPr id="52" name="Γραφή 51">
                  <a:extLst>
                    <a:ext uri="{FF2B5EF4-FFF2-40B4-BE49-F238E27FC236}">
                      <a16:creationId xmlns:a16="http://schemas.microsoft.com/office/drawing/2014/main" id="{5948816C-09A9-0A11-2578-AC738E215E7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850747" y="2139466"/>
                  <a:ext cx="757800" cy="55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Ομάδα 63">
            <a:extLst>
              <a:ext uri="{FF2B5EF4-FFF2-40B4-BE49-F238E27FC236}">
                <a16:creationId xmlns:a16="http://schemas.microsoft.com/office/drawing/2014/main" id="{AF6514CF-88DF-47AB-0AA9-07B29D953E1F}"/>
              </a:ext>
            </a:extLst>
          </p:cNvPr>
          <p:cNvGrpSpPr/>
          <p:nvPr/>
        </p:nvGrpSpPr>
        <p:grpSpPr>
          <a:xfrm>
            <a:off x="6993747" y="1793866"/>
            <a:ext cx="1806480" cy="470520"/>
            <a:chOff x="6993747" y="1793866"/>
            <a:chExt cx="1806480" cy="47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4" name="Γραφή 53">
                  <a:extLst>
                    <a:ext uri="{FF2B5EF4-FFF2-40B4-BE49-F238E27FC236}">
                      <a16:creationId xmlns:a16="http://schemas.microsoft.com/office/drawing/2014/main" id="{E13FE8A4-7E08-9CB7-4AD8-3C827BA0BC8D}"/>
                    </a:ext>
                  </a:extLst>
                </p14:cNvPr>
                <p14:cNvContentPartPr/>
                <p14:nvPr/>
              </p14:nvContentPartPr>
              <p14:xfrm>
                <a:off x="6993747" y="1914826"/>
                <a:ext cx="290160" cy="225360"/>
              </p14:xfrm>
            </p:contentPart>
          </mc:Choice>
          <mc:Fallback xmlns="">
            <p:pic>
              <p:nvPicPr>
                <p:cNvPr id="54" name="Γραφή 53">
                  <a:extLst>
                    <a:ext uri="{FF2B5EF4-FFF2-40B4-BE49-F238E27FC236}">
                      <a16:creationId xmlns:a16="http://schemas.microsoft.com/office/drawing/2014/main" id="{E13FE8A4-7E08-9CB7-4AD8-3C827BA0BC8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987627" y="1908706"/>
                  <a:ext cx="3024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5" name="Γραφή 54">
                  <a:extLst>
                    <a:ext uri="{FF2B5EF4-FFF2-40B4-BE49-F238E27FC236}">
                      <a16:creationId xmlns:a16="http://schemas.microsoft.com/office/drawing/2014/main" id="{CBCCBF92-2E88-09E6-06F0-8C199489F644}"/>
                    </a:ext>
                  </a:extLst>
                </p14:cNvPr>
                <p14:cNvContentPartPr/>
                <p14:nvPr/>
              </p14:nvContentPartPr>
              <p14:xfrm>
                <a:off x="7290747" y="1938586"/>
                <a:ext cx="206640" cy="216000"/>
              </p14:xfrm>
            </p:contentPart>
          </mc:Choice>
          <mc:Fallback xmlns="">
            <p:pic>
              <p:nvPicPr>
                <p:cNvPr id="55" name="Γραφή 54">
                  <a:extLst>
                    <a:ext uri="{FF2B5EF4-FFF2-40B4-BE49-F238E27FC236}">
                      <a16:creationId xmlns:a16="http://schemas.microsoft.com/office/drawing/2014/main" id="{CBCCBF92-2E88-09E6-06F0-8C199489F64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84627" y="1932466"/>
                  <a:ext cx="2188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6" name="Γραφή 55">
                  <a:extLst>
                    <a:ext uri="{FF2B5EF4-FFF2-40B4-BE49-F238E27FC236}">
                      <a16:creationId xmlns:a16="http://schemas.microsoft.com/office/drawing/2014/main" id="{34B49CD4-F4A8-D21D-1204-7D6ED6A5C603}"/>
                    </a:ext>
                  </a:extLst>
                </p14:cNvPr>
                <p14:cNvContentPartPr/>
                <p14:nvPr/>
              </p14:nvContentPartPr>
              <p14:xfrm>
                <a:off x="7485507" y="2052706"/>
                <a:ext cx="177120" cy="202320"/>
              </p14:xfrm>
            </p:contentPart>
          </mc:Choice>
          <mc:Fallback xmlns="">
            <p:pic>
              <p:nvPicPr>
                <p:cNvPr id="56" name="Γραφή 55">
                  <a:extLst>
                    <a:ext uri="{FF2B5EF4-FFF2-40B4-BE49-F238E27FC236}">
                      <a16:creationId xmlns:a16="http://schemas.microsoft.com/office/drawing/2014/main" id="{34B49CD4-F4A8-D21D-1204-7D6ED6A5C60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479387" y="2046586"/>
                  <a:ext cx="189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7" name="Γραφή 56">
                  <a:extLst>
                    <a:ext uri="{FF2B5EF4-FFF2-40B4-BE49-F238E27FC236}">
                      <a16:creationId xmlns:a16="http://schemas.microsoft.com/office/drawing/2014/main" id="{DE225462-5B64-7761-6F06-F49F16D1BA4C}"/>
                    </a:ext>
                  </a:extLst>
                </p14:cNvPr>
                <p14:cNvContentPartPr/>
                <p14:nvPr/>
              </p14:nvContentPartPr>
              <p14:xfrm>
                <a:off x="7754787" y="2030386"/>
                <a:ext cx="177480" cy="57240"/>
              </p14:xfrm>
            </p:contentPart>
          </mc:Choice>
          <mc:Fallback xmlns="">
            <p:pic>
              <p:nvPicPr>
                <p:cNvPr id="57" name="Γραφή 56">
                  <a:extLst>
                    <a:ext uri="{FF2B5EF4-FFF2-40B4-BE49-F238E27FC236}">
                      <a16:creationId xmlns:a16="http://schemas.microsoft.com/office/drawing/2014/main" id="{DE225462-5B64-7761-6F06-F49F16D1BA4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748667" y="2024266"/>
                  <a:ext cx="1897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8" name="Γραφή 57">
                  <a:extLst>
                    <a:ext uri="{FF2B5EF4-FFF2-40B4-BE49-F238E27FC236}">
                      <a16:creationId xmlns:a16="http://schemas.microsoft.com/office/drawing/2014/main" id="{6F3A56D3-01FD-3852-1B58-6A30834B2B10}"/>
                    </a:ext>
                  </a:extLst>
                </p14:cNvPr>
                <p14:cNvContentPartPr/>
                <p14:nvPr/>
              </p14:nvContentPartPr>
              <p14:xfrm>
                <a:off x="7849827" y="1992226"/>
                <a:ext cx="26280" cy="144000"/>
              </p14:xfrm>
            </p:contentPart>
          </mc:Choice>
          <mc:Fallback xmlns="">
            <p:pic>
              <p:nvPicPr>
                <p:cNvPr id="58" name="Γραφή 57">
                  <a:extLst>
                    <a:ext uri="{FF2B5EF4-FFF2-40B4-BE49-F238E27FC236}">
                      <a16:creationId xmlns:a16="http://schemas.microsoft.com/office/drawing/2014/main" id="{6F3A56D3-01FD-3852-1B58-6A30834B2B1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843707" y="1986106"/>
                  <a:ext cx="385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9" name="Γραφή 58">
                  <a:extLst>
                    <a:ext uri="{FF2B5EF4-FFF2-40B4-BE49-F238E27FC236}">
                      <a16:creationId xmlns:a16="http://schemas.microsoft.com/office/drawing/2014/main" id="{F704EBBE-A71E-5AF4-4C8C-68B26AFDF315}"/>
                    </a:ext>
                  </a:extLst>
                </p14:cNvPr>
                <p14:cNvContentPartPr/>
                <p14:nvPr/>
              </p14:nvContentPartPr>
              <p14:xfrm>
                <a:off x="8108667" y="1871626"/>
                <a:ext cx="5760" cy="230040"/>
              </p14:xfrm>
            </p:contentPart>
          </mc:Choice>
          <mc:Fallback xmlns="">
            <p:pic>
              <p:nvPicPr>
                <p:cNvPr id="59" name="Γραφή 58">
                  <a:extLst>
                    <a:ext uri="{FF2B5EF4-FFF2-40B4-BE49-F238E27FC236}">
                      <a16:creationId xmlns:a16="http://schemas.microsoft.com/office/drawing/2014/main" id="{F704EBBE-A71E-5AF4-4C8C-68B26AFDF31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102547" y="1865506"/>
                  <a:ext cx="180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0" name="Γραφή 59">
                  <a:extLst>
                    <a:ext uri="{FF2B5EF4-FFF2-40B4-BE49-F238E27FC236}">
                      <a16:creationId xmlns:a16="http://schemas.microsoft.com/office/drawing/2014/main" id="{C058B952-5DD2-93A0-0C08-4FEDAB3751F4}"/>
                    </a:ext>
                  </a:extLst>
                </p14:cNvPr>
                <p14:cNvContentPartPr/>
                <p14:nvPr/>
              </p14:nvContentPartPr>
              <p14:xfrm>
                <a:off x="8203347" y="1793866"/>
                <a:ext cx="162360" cy="470520"/>
              </p14:xfrm>
            </p:contentPart>
          </mc:Choice>
          <mc:Fallback xmlns="">
            <p:pic>
              <p:nvPicPr>
                <p:cNvPr id="60" name="Γραφή 59">
                  <a:extLst>
                    <a:ext uri="{FF2B5EF4-FFF2-40B4-BE49-F238E27FC236}">
                      <a16:creationId xmlns:a16="http://schemas.microsoft.com/office/drawing/2014/main" id="{C058B952-5DD2-93A0-0C08-4FEDAB3751F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197227" y="1787746"/>
                  <a:ext cx="17460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1" name="Γραφή 60">
                  <a:extLst>
                    <a:ext uri="{FF2B5EF4-FFF2-40B4-BE49-F238E27FC236}">
                      <a16:creationId xmlns:a16="http://schemas.microsoft.com/office/drawing/2014/main" id="{56299BBF-C594-71DB-2CFF-AED372559C09}"/>
                    </a:ext>
                  </a:extLst>
                </p14:cNvPr>
                <p14:cNvContentPartPr/>
                <p14:nvPr/>
              </p14:nvContentPartPr>
              <p14:xfrm>
                <a:off x="8056827" y="2035786"/>
                <a:ext cx="199440" cy="69120"/>
              </p14:xfrm>
            </p:contentPart>
          </mc:Choice>
          <mc:Fallback xmlns="">
            <p:pic>
              <p:nvPicPr>
                <p:cNvPr id="61" name="Γραφή 60">
                  <a:extLst>
                    <a:ext uri="{FF2B5EF4-FFF2-40B4-BE49-F238E27FC236}">
                      <a16:creationId xmlns:a16="http://schemas.microsoft.com/office/drawing/2014/main" id="{56299BBF-C594-71DB-2CFF-AED372559C0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050707" y="2029666"/>
                  <a:ext cx="2116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2" name="Γραφή 61">
                  <a:extLst>
                    <a:ext uri="{FF2B5EF4-FFF2-40B4-BE49-F238E27FC236}">
                      <a16:creationId xmlns:a16="http://schemas.microsoft.com/office/drawing/2014/main" id="{1760B739-58E2-B552-DBA7-03A30968DE6D}"/>
                    </a:ext>
                  </a:extLst>
                </p14:cNvPr>
                <p14:cNvContentPartPr/>
                <p14:nvPr/>
              </p14:nvContentPartPr>
              <p14:xfrm>
                <a:off x="8353467" y="2012386"/>
                <a:ext cx="128520" cy="199800"/>
              </p14:xfrm>
            </p:contentPart>
          </mc:Choice>
          <mc:Fallback xmlns="">
            <p:pic>
              <p:nvPicPr>
                <p:cNvPr id="62" name="Γραφή 61">
                  <a:extLst>
                    <a:ext uri="{FF2B5EF4-FFF2-40B4-BE49-F238E27FC236}">
                      <a16:creationId xmlns:a16="http://schemas.microsoft.com/office/drawing/2014/main" id="{1760B739-58E2-B552-DBA7-03A30968DE6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347347" y="2006266"/>
                  <a:ext cx="1407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3" name="Γραφή 62">
                  <a:extLst>
                    <a:ext uri="{FF2B5EF4-FFF2-40B4-BE49-F238E27FC236}">
                      <a16:creationId xmlns:a16="http://schemas.microsoft.com/office/drawing/2014/main" id="{01F66662-2F7B-9923-4BBD-B8BDBE4DAF9F}"/>
                    </a:ext>
                  </a:extLst>
                </p14:cNvPr>
                <p14:cNvContentPartPr/>
                <p14:nvPr/>
              </p14:nvContentPartPr>
              <p14:xfrm>
                <a:off x="8535627" y="1912306"/>
                <a:ext cx="264600" cy="210240"/>
              </p14:xfrm>
            </p:contentPart>
          </mc:Choice>
          <mc:Fallback xmlns="">
            <p:pic>
              <p:nvPicPr>
                <p:cNvPr id="63" name="Γραφή 62">
                  <a:extLst>
                    <a:ext uri="{FF2B5EF4-FFF2-40B4-BE49-F238E27FC236}">
                      <a16:creationId xmlns:a16="http://schemas.microsoft.com/office/drawing/2014/main" id="{01F66662-2F7B-9923-4BBD-B8BDBE4DAF9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529507" y="1906186"/>
                  <a:ext cx="276840" cy="22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5" name="Γραφή 64">
                <a:extLst>
                  <a:ext uri="{FF2B5EF4-FFF2-40B4-BE49-F238E27FC236}">
                    <a16:creationId xmlns:a16="http://schemas.microsoft.com/office/drawing/2014/main" id="{39BEFC1F-EE7A-8E6A-941E-CC1FF1361B31}"/>
                  </a:ext>
                </a:extLst>
              </p14:cNvPr>
              <p14:cNvContentPartPr/>
              <p14:nvPr/>
            </p14:nvContentPartPr>
            <p14:xfrm>
              <a:off x="4146147" y="2185546"/>
              <a:ext cx="141480" cy="453960"/>
            </p14:xfrm>
          </p:contentPart>
        </mc:Choice>
        <mc:Fallback xmlns="">
          <p:pic>
            <p:nvPicPr>
              <p:cNvPr id="65" name="Γραφή 64">
                <a:extLst>
                  <a:ext uri="{FF2B5EF4-FFF2-40B4-BE49-F238E27FC236}">
                    <a16:creationId xmlns:a16="http://schemas.microsoft.com/office/drawing/2014/main" id="{39BEFC1F-EE7A-8E6A-941E-CC1FF1361B3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140027" y="2179426"/>
                <a:ext cx="153720" cy="46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Ομάδα 66">
            <a:extLst>
              <a:ext uri="{FF2B5EF4-FFF2-40B4-BE49-F238E27FC236}">
                <a16:creationId xmlns:a16="http://schemas.microsoft.com/office/drawing/2014/main" id="{9931A68B-DC87-2237-7693-1C35856CDFFE}"/>
              </a:ext>
            </a:extLst>
          </p:cNvPr>
          <p:cNvGrpSpPr/>
          <p:nvPr/>
        </p:nvGrpSpPr>
        <p:grpSpPr>
          <a:xfrm>
            <a:off x="872667" y="2188786"/>
            <a:ext cx="2495520" cy="1097885"/>
            <a:chOff x="872667" y="2188786"/>
            <a:chExt cx="2495520" cy="109788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5" name="Γραφή 14">
                  <a:extLst>
                    <a:ext uri="{FF2B5EF4-FFF2-40B4-BE49-F238E27FC236}">
                      <a16:creationId xmlns:a16="http://schemas.microsoft.com/office/drawing/2014/main" id="{E930B069-07DC-6660-28A5-6EBE2A4D4F83}"/>
                    </a:ext>
                  </a:extLst>
                </p14:cNvPr>
                <p14:cNvContentPartPr/>
                <p14:nvPr/>
              </p14:nvContentPartPr>
              <p14:xfrm>
                <a:off x="872667" y="2219577"/>
                <a:ext cx="292680" cy="216720"/>
              </p14:xfrm>
            </p:contentPart>
          </mc:Choice>
          <mc:Fallback xmlns="">
            <p:pic>
              <p:nvPicPr>
                <p:cNvPr id="15" name="Γραφή 14">
                  <a:extLst>
                    <a:ext uri="{FF2B5EF4-FFF2-40B4-BE49-F238E27FC236}">
                      <a16:creationId xmlns:a16="http://schemas.microsoft.com/office/drawing/2014/main" id="{E930B069-07DC-6660-28A5-6EBE2A4D4F8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66547" y="2213457"/>
                  <a:ext cx="3049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6" name="Γραφή 15">
                  <a:extLst>
                    <a:ext uri="{FF2B5EF4-FFF2-40B4-BE49-F238E27FC236}">
                      <a16:creationId xmlns:a16="http://schemas.microsoft.com/office/drawing/2014/main" id="{3F5C8500-64D1-C2CC-7B0B-AB788A1FDF2E}"/>
                    </a:ext>
                  </a:extLst>
                </p14:cNvPr>
                <p14:cNvContentPartPr/>
                <p14:nvPr/>
              </p14:nvContentPartPr>
              <p14:xfrm>
                <a:off x="1267947" y="2312457"/>
                <a:ext cx="102600" cy="125640"/>
              </p14:xfrm>
            </p:contentPart>
          </mc:Choice>
          <mc:Fallback xmlns="">
            <p:pic>
              <p:nvPicPr>
                <p:cNvPr id="16" name="Γραφή 15">
                  <a:extLst>
                    <a:ext uri="{FF2B5EF4-FFF2-40B4-BE49-F238E27FC236}">
                      <a16:creationId xmlns:a16="http://schemas.microsoft.com/office/drawing/2014/main" id="{3F5C8500-64D1-C2CC-7B0B-AB788A1FDF2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261827" y="2306337"/>
                  <a:ext cx="1148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7" name="Γραφή 16">
                  <a:extLst>
                    <a:ext uri="{FF2B5EF4-FFF2-40B4-BE49-F238E27FC236}">
                      <a16:creationId xmlns:a16="http://schemas.microsoft.com/office/drawing/2014/main" id="{51FB1877-ACD0-C2A3-F4EF-B2CF02B8AAB5}"/>
                    </a:ext>
                  </a:extLst>
                </p14:cNvPr>
                <p14:cNvContentPartPr/>
                <p14:nvPr/>
              </p14:nvContentPartPr>
              <p14:xfrm>
                <a:off x="1345347" y="2337297"/>
                <a:ext cx="95400" cy="152640"/>
              </p14:xfrm>
            </p:contentPart>
          </mc:Choice>
          <mc:Fallback xmlns="">
            <p:pic>
              <p:nvPicPr>
                <p:cNvPr id="17" name="Γραφή 16">
                  <a:extLst>
                    <a:ext uri="{FF2B5EF4-FFF2-40B4-BE49-F238E27FC236}">
                      <a16:creationId xmlns:a16="http://schemas.microsoft.com/office/drawing/2014/main" id="{51FB1877-ACD0-C2A3-F4EF-B2CF02B8AAB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339227" y="2331177"/>
                  <a:ext cx="1076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8" name="Γραφή 17">
                  <a:extLst>
                    <a:ext uri="{FF2B5EF4-FFF2-40B4-BE49-F238E27FC236}">
                      <a16:creationId xmlns:a16="http://schemas.microsoft.com/office/drawing/2014/main" id="{E1A15929-55F5-2864-9B84-83D52076C418}"/>
                    </a:ext>
                  </a:extLst>
                </p14:cNvPr>
                <p14:cNvContentPartPr/>
                <p14:nvPr/>
              </p14:nvContentPartPr>
              <p14:xfrm>
                <a:off x="1492227" y="2399577"/>
                <a:ext cx="148320" cy="109080"/>
              </p14:xfrm>
            </p:contentPart>
          </mc:Choice>
          <mc:Fallback xmlns="">
            <p:pic>
              <p:nvPicPr>
                <p:cNvPr id="18" name="Γραφή 17">
                  <a:extLst>
                    <a:ext uri="{FF2B5EF4-FFF2-40B4-BE49-F238E27FC236}">
                      <a16:creationId xmlns:a16="http://schemas.microsoft.com/office/drawing/2014/main" id="{E1A15929-55F5-2864-9B84-83D52076C41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486107" y="2393457"/>
                  <a:ext cx="1605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9" name="Γραφή 18">
                  <a:extLst>
                    <a:ext uri="{FF2B5EF4-FFF2-40B4-BE49-F238E27FC236}">
                      <a16:creationId xmlns:a16="http://schemas.microsoft.com/office/drawing/2014/main" id="{C9D1EDF4-801F-AD93-A46A-96A201125733}"/>
                    </a:ext>
                  </a:extLst>
                </p14:cNvPr>
                <p14:cNvContentPartPr/>
                <p14:nvPr/>
              </p14:nvContentPartPr>
              <p14:xfrm>
                <a:off x="1712547" y="2259537"/>
                <a:ext cx="151200" cy="200880"/>
              </p14:xfrm>
            </p:contentPart>
          </mc:Choice>
          <mc:Fallback xmlns="">
            <p:pic>
              <p:nvPicPr>
                <p:cNvPr id="19" name="Γραφή 18">
                  <a:extLst>
                    <a:ext uri="{FF2B5EF4-FFF2-40B4-BE49-F238E27FC236}">
                      <a16:creationId xmlns:a16="http://schemas.microsoft.com/office/drawing/2014/main" id="{C9D1EDF4-801F-AD93-A46A-96A20112573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706427" y="2253417"/>
                  <a:ext cx="1634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0" name="Γραφή 19">
                  <a:extLst>
                    <a:ext uri="{FF2B5EF4-FFF2-40B4-BE49-F238E27FC236}">
                      <a16:creationId xmlns:a16="http://schemas.microsoft.com/office/drawing/2014/main" id="{CD6EE206-0703-E173-17F2-0ED764CD12A8}"/>
                    </a:ext>
                  </a:extLst>
                </p14:cNvPr>
                <p14:cNvContentPartPr/>
                <p14:nvPr/>
              </p14:nvContentPartPr>
              <p14:xfrm>
                <a:off x="1882107" y="2284017"/>
                <a:ext cx="172440" cy="178200"/>
              </p14:xfrm>
            </p:contentPart>
          </mc:Choice>
          <mc:Fallback xmlns="">
            <p:pic>
              <p:nvPicPr>
                <p:cNvPr id="20" name="Γραφή 19">
                  <a:extLst>
                    <a:ext uri="{FF2B5EF4-FFF2-40B4-BE49-F238E27FC236}">
                      <a16:creationId xmlns:a16="http://schemas.microsoft.com/office/drawing/2014/main" id="{CD6EE206-0703-E173-17F2-0ED764CD12A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875987" y="2277897"/>
                  <a:ext cx="1846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1" name="Γραφή 20">
                  <a:extLst>
                    <a:ext uri="{FF2B5EF4-FFF2-40B4-BE49-F238E27FC236}">
                      <a16:creationId xmlns:a16="http://schemas.microsoft.com/office/drawing/2014/main" id="{B8DF3577-5146-ED30-AC70-BBE7EA155EFC}"/>
                    </a:ext>
                  </a:extLst>
                </p14:cNvPr>
                <p14:cNvContentPartPr/>
                <p14:nvPr/>
              </p14:nvContentPartPr>
              <p14:xfrm>
                <a:off x="2138067" y="2354577"/>
                <a:ext cx="66600" cy="203760"/>
              </p14:xfrm>
            </p:contentPart>
          </mc:Choice>
          <mc:Fallback xmlns="">
            <p:pic>
              <p:nvPicPr>
                <p:cNvPr id="21" name="Γραφή 20">
                  <a:extLst>
                    <a:ext uri="{FF2B5EF4-FFF2-40B4-BE49-F238E27FC236}">
                      <a16:creationId xmlns:a16="http://schemas.microsoft.com/office/drawing/2014/main" id="{B8DF3577-5146-ED30-AC70-BBE7EA155EF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131947" y="2348457"/>
                  <a:ext cx="788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2" name="Γραφή 21">
                  <a:extLst>
                    <a:ext uri="{FF2B5EF4-FFF2-40B4-BE49-F238E27FC236}">
                      <a16:creationId xmlns:a16="http://schemas.microsoft.com/office/drawing/2014/main" id="{498FCF0D-7046-5EC4-9B3B-DBA9A02FF09C}"/>
                    </a:ext>
                  </a:extLst>
                </p14:cNvPr>
                <p14:cNvContentPartPr/>
                <p14:nvPr/>
              </p14:nvContentPartPr>
              <p14:xfrm>
                <a:off x="2475387" y="2364657"/>
                <a:ext cx="65880" cy="16200"/>
              </p14:xfrm>
            </p:contentPart>
          </mc:Choice>
          <mc:Fallback xmlns="">
            <p:pic>
              <p:nvPicPr>
                <p:cNvPr id="22" name="Γραφή 21">
                  <a:extLst>
                    <a:ext uri="{FF2B5EF4-FFF2-40B4-BE49-F238E27FC236}">
                      <a16:creationId xmlns:a16="http://schemas.microsoft.com/office/drawing/2014/main" id="{498FCF0D-7046-5EC4-9B3B-DBA9A02FF09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469267" y="2358537"/>
                  <a:ext cx="78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3" name="Γραφή 22">
                  <a:extLst>
                    <a:ext uri="{FF2B5EF4-FFF2-40B4-BE49-F238E27FC236}">
                      <a16:creationId xmlns:a16="http://schemas.microsoft.com/office/drawing/2014/main" id="{056A606F-4152-6E0A-A9D3-134510F479E3}"/>
                    </a:ext>
                  </a:extLst>
                </p14:cNvPr>
                <p14:cNvContentPartPr/>
                <p14:nvPr/>
              </p14:nvContentPartPr>
              <p14:xfrm>
                <a:off x="2492667" y="2410071"/>
                <a:ext cx="51840" cy="876600"/>
              </p14:xfrm>
            </p:contentPart>
          </mc:Choice>
          <mc:Fallback xmlns="">
            <p:pic>
              <p:nvPicPr>
                <p:cNvPr id="23" name="Γραφή 22">
                  <a:extLst>
                    <a:ext uri="{FF2B5EF4-FFF2-40B4-BE49-F238E27FC236}">
                      <a16:creationId xmlns:a16="http://schemas.microsoft.com/office/drawing/2014/main" id="{056A606F-4152-6E0A-A9D3-134510F479E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486547" y="2403951"/>
                  <a:ext cx="64080" cy="88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7" name="Γραφή 26">
                  <a:extLst>
                    <a:ext uri="{FF2B5EF4-FFF2-40B4-BE49-F238E27FC236}">
                      <a16:creationId xmlns:a16="http://schemas.microsoft.com/office/drawing/2014/main" id="{C3932D3C-AA37-389E-4FE1-848507FA5951}"/>
                    </a:ext>
                  </a:extLst>
                </p14:cNvPr>
                <p14:cNvContentPartPr/>
                <p14:nvPr/>
              </p14:nvContentPartPr>
              <p14:xfrm>
                <a:off x="2509227" y="2281306"/>
                <a:ext cx="9720" cy="209520"/>
              </p14:xfrm>
            </p:contentPart>
          </mc:Choice>
          <mc:Fallback xmlns="">
            <p:pic>
              <p:nvPicPr>
                <p:cNvPr id="27" name="Γραφή 26">
                  <a:extLst>
                    <a:ext uri="{FF2B5EF4-FFF2-40B4-BE49-F238E27FC236}">
                      <a16:creationId xmlns:a16="http://schemas.microsoft.com/office/drawing/2014/main" id="{C3932D3C-AA37-389E-4FE1-848507FA595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503107" y="2275186"/>
                  <a:ext cx="219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8" name="Γραφή 27">
                  <a:extLst>
                    <a:ext uri="{FF2B5EF4-FFF2-40B4-BE49-F238E27FC236}">
                      <a16:creationId xmlns:a16="http://schemas.microsoft.com/office/drawing/2014/main" id="{EFD6CB49-252A-076E-7919-029DC13B77CE}"/>
                    </a:ext>
                  </a:extLst>
                </p14:cNvPr>
                <p14:cNvContentPartPr/>
                <p14:nvPr/>
              </p14:nvContentPartPr>
              <p14:xfrm>
                <a:off x="2388987" y="2361586"/>
                <a:ext cx="191520" cy="62280"/>
              </p14:xfrm>
            </p:contentPart>
          </mc:Choice>
          <mc:Fallback xmlns="">
            <p:pic>
              <p:nvPicPr>
                <p:cNvPr id="28" name="Γραφή 27">
                  <a:extLst>
                    <a:ext uri="{FF2B5EF4-FFF2-40B4-BE49-F238E27FC236}">
                      <a16:creationId xmlns:a16="http://schemas.microsoft.com/office/drawing/2014/main" id="{EFD6CB49-252A-076E-7919-029DC13B77C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382867" y="2355466"/>
                  <a:ext cx="2037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9" name="Γραφή 28">
                  <a:extLst>
                    <a:ext uri="{FF2B5EF4-FFF2-40B4-BE49-F238E27FC236}">
                      <a16:creationId xmlns:a16="http://schemas.microsoft.com/office/drawing/2014/main" id="{1A19AFE7-CA1C-E2D1-FADE-BBDE73EF4365}"/>
                    </a:ext>
                  </a:extLst>
                </p14:cNvPr>
                <p14:cNvContentPartPr/>
                <p14:nvPr/>
              </p14:nvContentPartPr>
              <p14:xfrm>
                <a:off x="2778147" y="2242786"/>
                <a:ext cx="16560" cy="298800"/>
              </p14:xfrm>
            </p:contentPart>
          </mc:Choice>
          <mc:Fallback xmlns="">
            <p:pic>
              <p:nvPicPr>
                <p:cNvPr id="29" name="Γραφή 28">
                  <a:extLst>
                    <a:ext uri="{FF2B5EF4-FFF2-40B4-BE49-F238E27FC236}">
                      <a16:creationId xmlns:a16="http://schemas.microsoft.com/office/drawing/2014/main" id="{1A19AFE7-CA1C-E2D1-FADE-BBDE73EF436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772027" y="2236666"/>
                  <a:ext cx="288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0" name="Γραφή 29">
                  <a:extLst>
                    <a:ext uri="{FF2B5EF4-FFF2-40B4-BE49-F238E27FC236}">
                      <a16:creationId xmlns:a16="http://schemas.microsoft.com/office/drawing/2014/main" id="{D03DB2A3-B65A-F6AC-980F-C9008606F7F3}"/>
                    </a:ext>
                  </a:extLst>
                </p14:cNvPr>
                <p14:cNvContentPartPr/>
                <p14:nvPr/>
              </p14:nvContentPartPr>
              <p14:xfrm>
                <a:off x="2872107" y="2251066"/>
                <a:ext cx="54000" cy="316080"/>
              </p14:xfrm>
            </p:contentPart>
          </mc:Choice>
          <mc:Fallback xmlns="">
            <p:pic>
              <p:nvPicPr>
                <p:cNvPr id="30" name="Γραφή 29">
                  <a:extLst>
                    <a:ext uri="{FF2B5EF4-FFF2-40B4-BE49-F238E27FC236}">
                      <a16:creationId xmlns:a16="http://schemas.microsoft.com/office/drawing/2014/main" id="{D03DB2A3-B65A-F6AC-980F-C9008606F7F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865987" y="2244946"/>
                  <a:ext cx="6624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1" name="Γραφή 30">
                  <a:extLst>
                    <a:ext uri="{FF2B5EF4-FFF2-40B4-BE49-F238E27FC236}">
                      <a16:creationId xmlns:a16="http://schemas.microsoft.com/office/drawing/2014/main" id="{8096B6E1-7C9E-B8D0-EDDD-15EA2F94A597}"/>
                    </a:ext>
                  </a:extLst>
                </p14:cNvPr>
                <p14:cNvContentPartPr/>
                <p14:nvPr/>
              </p14:nvContentPartPr>
              <p14:xfrm>
                <a:off x="2786067" y="2418466"/>
                <a:ext cx="147240" cy="65880"/>
              </p14:xfrm>
            </p:contentPart>
          </mc:Choice>
          <mc:Fallback xmlns="">
            <p:pic>
              <p:nvPicPr>
                <p:cNvPr id="31" name="Γραφή 30">
                  <a:extLst>
                    <a:ext uri="{FF2B5EF4-FFF2-40B4-BE49-F238E27FC236}">
                      <a16:creationId xmlns:a16="http://schemas.microsoft.com/office/drawing/2014/main" id="{8096B6E1-7C9E-B8D0-EDDD-15EA2F94A59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779947" y="2412346"/>
                  <a:ext cx="159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2" name="Γραφή 31">
                  <a:extLst>
                    <a:ext uri="{FF2B5EF4-FFF2-40B4-BE49-F238E27FC236}">
                      <a16:creationId xmlns:a16="http://schemas.microsoft.com/office/drawing/2014/main" id="{1C2CD217-8E0E-0153-389F-9E922B6F500A}"/>
                    </a:ext>
                  </a:extLst>
                </p14:cNvPr>
                <p14:cNvContentPartPr/>
                <p14:nvPr/>
              </p14:nvContentPartPr>
              <p14:xfrm>
                <a:off x="3051747" y="2268706"/>
                <a:ext cx="316440" cy="235440"/>
              </p14:xfrm>
            </p:contentPart>
          </mc:Choice>
          <mc:Fallback xmlns="">
            <p:pic>
              <p:nvPicPr>
                <p:cNvPr id="32" name="Γραφή 31">
                  <a:extLst>
                    <a:ext uri="{FF2B5EF4-FFF2-40B4-BE49-F238E27FC236}">
                      <a16:creationId xmlns:a16="http://schemas.microsoft.com/office/drawing/2014/main" id="{1C2CD217-8E0E-0153-389F-9E922B6F500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045627" y="2262586"/>
                  <a:ext cx="3286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Γραφή 65">
                  <a:extLst>
                    <a:ext uri="{FF2B5EF4-FFF2-40B4-BE49-F238E27FC236}">
                      <a16:creationId xmlns:a16="http://schemas.microsoft.com/office/drawing/2014/main" id="{312A7531-BAB7-A684-B763-6AB987EB8B07}"/>
                    </a:ext>
                  </a:extLst>
                </p14:cNvPr>
                <p14:cNvContentPartPr/>
                <p14:nvPr/>
              </p14:nvContentPartPr>
              <p14:xfrm>
                <a:off x="2572587" y="2188786"/>
                <a:ext cx="153720" cy="405720"/>
              </p14:xfrm>
            </p:contentPart>
          </mc:Choice>
          <mc:Fallback xmlns="">
            <p:pic>
              <p:nvPicPr>
                <p:cNvPr id="66" name="Γραφή 65">
                  <a:extLst>
                    <a:ext uri="{FF2B5EF4-FFF2-40B4-BE49-F238E27FC236}">
                      <a16:creationId xmlns:a16="http://schemas.microsoft.com/office/drawing/2014/main" id="{312A7531-BAB7-A684-B763-6AB987EB8B0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566467" y="2182666"/>
                  <a:ext cx="165960" cy="41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Ομάδα 90">
            <a:extLst>
              <a:ext uri="{FF2B5EF4-FFF2-40B4-BE49-F238E27FC236}">
                <a16:creationId xmlns:a16="http://schemas.microsoft.com/office/drawing/2014/main" id="{65AF5865-0FF5-D8B4-2B2C-148811B8988B}"/>
              </a:ext>
            </a:extLst>
          </p:cNvPr>
          <p:cNvGrpSpPr/>
          <p:nvPr/>
        </p:nvGrpSpPr>
        <p:grpSpPr>
          <a:xfrm>
            <a:off x="1405827" y="3096346"/>
            <a:ext cx="1066320" cy="515880"/>
            <a:chOff x="1405827" y="3096346"/>
            <a:chExt cx="106632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Γραφή 67">
                  <a:extLst>
                    <a:ext uri="{FF2B5EF4-FFF2-40B4-BE49-F238E27FC236}">
                      <a16:creationId xmlns:a16="http://schemas.microsoft.com/office/drawing/2014/main" id="{95DF8539-9DFA-798C-8888-E1E2CCAA90C7}"/>
                    </a:ext>
                  </a:extLst>
                </p14:cNvPr>
                <p14:cNvContentPartPr/>
                <p14:nvPr/>
              </p14:nvContentPartPr>
              <p14:xfrm>
                <a:off x="1405827" y="3113986"/>
                <a:ext cx="12600" cy="302760"/>
              </p14:xfrm>
            </p:contentPart>
          </mc:Choice>
          <mc:Fallback xmlns="">
            <p:pic>
              <p:nvPicPr>
                <p:cNvPr id="68" name="Γραφή 67">
                  <a:extLst>
                    <a:ext uri="{FF2B5EF4-FFF2-40B4-BE49-F238E27FC236}">
                      <a16:creationId xmlns:a16="http://schemas.microsoft.com/office/drawing/2014/main" id="{95DF8539-9DFA-798C-8888-E1E2CCAA90C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399707" y="3107866"/>
                  <a:ext cx="248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Γραφή 68">
                  <a:extLst>
                    <a:ext uri="{FF2B5EF4-FFF2-40B4-BE49-F238E27FC236}">
                      <a16:creationId xmlns:a16="http://schemas.microsoft.com/office/drawing/2014/main" id="{78F264BA-5F2C-03E0-8B4B-FA7E0DA6DF27}"/>
                    </a:ext>
                  </a:extLst>
                </p14:cNvPr>
                <p14:cNvContentPartPr/>
                <p14:nvPr/>
              </p14:nvContentPartPr>
              <p14:xfrm>
                <a:off x="1509147" y="3096346"/>
                <a:ext cx="18360" cy="361080"/>
              </p14:xfrm>
            </p:contentPart>
          </mc:Choice>
          <mc:Fallback xmlns="">
            <p:pic>
              <p:nvPicPr>
                <p:cNvPr id="69" name="Γραφή 68">
                  <a:extLst>
                    <a:ext uri="{FF2B5EF4-FFF2-40B4-BE49-F238E27FC236}">
                      <a16:creationId xmlns:a16="http://schemas.microsoft.com/office/drawing/2014/main" id="{78F264BA-5F2C-03E0-8B4B-FA7E0DA6DF2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03027" y="3090226"/>
                  <a:ext cx="3060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Γραφή 69">
                  <a:extLst>
                    <a:ext uri="{FF2B5EF4-FFF2-40B4-BE49-F238E27FC236}">
                      <a16:creationId xmlns:a16="http://schemas.microsoft.com/office/drawing/2014/main" id="{3F80936A-3914-EA37-6502-DF884EE850F1}"/>
                    </a:ext>
                  </a:extLst>
                </p14:cNvPr>
                <p14:cNvContentPartPr/>
                <p14:nvPr/>
              </p14:nvContentPartPr>
              <p14:xfrm>
                <a:off x="1405827" y="3337186"/>
                <a:ext cx="125280" cy="52920"/>
              </p14:xfrm>
            </p:contentPart>
          </mc:Choice>
          <mc:Fallback xmlns="">
            <p:pic>
              <p:nvPicPr>
                <p:cNvPr id="70" name="Γραφή 69">
                  <a:extLst>
                    <a:ext uri="{FF2B5EF4-FFF2-40B4-BE49-F238E27FC236}">
                      <a16:creationId xmlns:a16="http://schemas.microsoft.com/office/drawing/2014/main" id="{3F80936A-3914-EA37-6502-DF884EE850F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399707" y="3331066"/>
                  <a:ext cx="1375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Γραφή 70">
                  <a:extLst>
                    <a:ext uri="{FF2B5EF4-FFF2-40B4-BE49-F238E27FC236}">
                      <a16:creationId xmlns:a16="http://schemas.microsoft.com/office/drawing/2014/main" id="{34128ED1-C88B-D98A-EEDB-AF60944BF2DB}"/>
                    </a:ext>
                  </a:extLst>
                </p14:cNvPr>
                <p14:cNvContentPartPr/>
                <p14:nvPr/>
              </p14:nvContentPartPr>
              <p14:xfrm>
                <a:off x="1623267" y="3360946"/>
                <a:ext cx="113400" cy="131400"/>
              </p14:xfrm>
            </p:contentPart>
          </mc:Choice>
          <mc:Fallback xmlns="">
            <p:pic>
              <p:nvPicPr>
                <p:cNvPr id="71" name="Γραφή 70">
                  <a:extLst>
                    <a:ext uri="{FF2B5EF4-FFF2-40B4-BE49-F238E27FC236}">
                      <a16:creationId xmlns:a16="http://schemas.microsoft.com/office/drawing/2014/main" id="{34128ED1-C88B-D98A-EEDB-AF60944BF2D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617147" y="3354826"/>
                  <a:ext cx="125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Γραφή 71">
                  <a:extLst>
                    <a:ext uri="{FF2B5EF4-FFF2-40B4-BE49-F238E27FC236}">
                      <a16:creationId xmlns:a16="http://schemas.microsoft.com/office/drawing/2014/main" id="{6A005212-9C6E-C945-114F-5B583CF91A57}"/>
                    </a:ext>
                  </a:extLst>
                </p14:cNvPr>
                <p14:cNvContentPartPr/>
                <p14:nvPr/>
              </p14:nvContentPartPr>
              <p14:xfrm>
                <a:off x="1822707" y="3260146"/>
                <a:ext cx="141480" cy="293760"/>
              </p14:xfrm>
            </p:contentPart>
          </mc:Choice>
          <mc:Fallback xmlns="">
            <p:pic>
              <p:nvPicPr>
                <p:cNvPr id="72" name="Γραφή 71">
                  <a:extLst>
                    <a:ext uri="{FF2B5EF4-FFF2-40B4-BE49-F238E27FC236}">
                      <a16:creationId xmlns:a16="http://schemas.microsoft.com/office/drawing/2014/main" id="{6A005212-9C6E-C945-114F-5B583CF91A5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816587" y="3254026"/>
                  <a:ext cx="1537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Γραφή 72">
                  <a:extLst>
                    <a:ext uri="{FF2B5EF4-FFF2-40B4-BE49-F238E27FC236}">
                      <a16:creationId xmlns:a16="http://schemas.microsoft.com/office/drawing/2014/main" id="{655D2AAA-5247-2999-8A40-7D41601C0ADD}"/>
                    </a:ext>
                  </a:extLst>
                </p14:cNvPr>
                <p14:cNvContentPartPr/>
                <p14:nvPr/>
              </p14:nvContentPartPr>
              <p14:xfrm>
                <a:off x="2085867" y="3269146"/>
                <a:ext cx="171360" cy="214560"/>
              </p14:xfrm>
            </p:contentPart>
          </mc:Choice>
          <mc:Fallback xmlns="">
            <p:pic>
              <p:nvPicPr>
                <p:cNvPr id="73" name="Γραφή 72">
                  <a:extLst>
                    <a:ext uri="{FF2B5EF4-FFF2-40B4-BE49-F238E27FC236}">
                      <a16:creationId xmlns:a16="http://schemas.microsoft.com/office/drawing/2014/main" id="{655D2AAA-5247-2999-8A40-7D41601C0AD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079747" y="3263026"/>
                  <a:ext cx="1836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Γραφή 73">
                  <a:extLst>
                    <a:ext uri="{FF2B5EF4-FFF2-40B4-BE49-F238E27FC236}">
                      <a16:creationId xmlns:a16="http://schemas.microsoft.com/office/drawing/2014/main" id="{4898A905-58CF-17B3-C109-D2240E984BC2}"/>
                    </a:ext>
                  </a:extLst>
                </p14:cNvPr>
                <p14:cNvContentPartPr/>
                <p14:nvPr/>
              </p14:nvContentPartPr>
              <p14:xfrm>
                <a:off x="2369187" y="3385066"/>
                <a:ext cx="102960" cy="227160"/>
              </p14:xfrm>
            </p:contentPart>
          </mc:Choice>
          <mc:Fallback xmlns="">
            <p:pic>
              <p:nvPicPr>
                <p:cNvPr id="74" name="Γραφή 73">
                  <a:extLst>
                    <a:ext uri="{FF2B5EF4-FFF2-40B4-BE49-F238E27FC236}">
                      <a16:creationId xmlns:a16="http://schemas.microsoft.com/office/drawing/2014/main" id="{4898A905-58CF-17B3-C109-D2240E984BC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363067" y="3378946"/>
                  <a:ext cx="115200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Ομάδα 89">
            <a:extLst>
              <a:ext uri="{FF2B5EF4-FFF2-40B4-BE49-F238E27FC236}">
                <a16:creationId xmlns:a16="http://schemas.microsoft.com/office/drawing/2014/main" id="{AA377DDF-B8B9-4EB8-B8BF-AB3137050E1F}"/>
              </a:ext>
            </a:extLst>
          </p:cNvPr>
          <p:cNvGrpSpPr/>
          <p:nvPr/>
        </p:nvGrpSpPr>
        <p:grpSpPr>
          <a:xfrm>
            <a:off x="2742867" y="3424666"/>
            <a:ext cx="473040" cy="159840"/>
            <a:chOff x="2742867" y="3424666"/>
            <a:chExt cx="473040" cy="15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Γραφή 74">
                  <a:extLst>
                    <a:ext uri="{FF2B5EF4-FFF2-40B4-BE49-F238E27FC236}">
                      <a16:creationId xmlns:a16="http://schemas.microsoft.com/office/drawing/2014/main" id="{B5B5E4B8-A148-F897-67F0-F11CECFFB688}"/>
                    </a:ext>
                  </a:extLst>
                </p14:cNvPr>
                <p14:cNvContentPartPr/>
                <p14:nvPr/>
              </p14:nvContentPartPr>
              <p14:xfrm>
                <a:off x="2742867" y="3475426"/>
                <a:ext cx="414720" cy="35280"/>
              </p14:xfrm>
            </p:contentPart>
          </mc:Choice>
          <mc:Fallback xmlns="">
            <p:pic>
              <p:nvPicPr>
                <p:cNvPr id="75" name="Γραφή 74">
                  <a:extLst>
                    <a:ext uri="{FF2B5EF4-FFF2-40B4-BE49-F238E27FC236}">
                      <a16:creationId xmlns:a16="http://schemas.microsoft.com/office/drawing/2014/main" id="{B5B5E4B8-A148-F897-67F0-F11CECFFB68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736747" y="3469306"/>
                  <a:ext cx="426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Γραφή 75">
                  <a:extLst>
                    <a:ext uri="{FF2B5EF4-FFF2-40B4-BE49-F238E27FC236}">
                      <a16:creationId xmlns:a16="http://schemas.microsoft.com/office/drawing/2014/main" id="{4DEAFA39-3760-B3FD-4A7D-490A8B67D403}"/>
                    </a:ext>
                  </a:extLst>
                </p14:cNvPr>
                <p14:cNvContentPartPr/>
                <p14:nvPr/>
              </p14:nvContentPartPr>
              <p14:xfrm>
                <a:off x="3148227" y="3424666"/>
                <a:ext cx="67680" cy="159840"/>
              </p14:xfrm>
            </p:contentPart>
          </mc:Choice>
          <mc:Fallback xmlns="">
            <p:pic>
              <p:nvPicPr>
                <p:cNvPr id="76" name="Γραφή 75">
                  <a:extLst>
                    <a:ext uri="{FF2B5EF4-FFF2-40B4-BE49-F238E27FC236}">
                      <a16:creationId xmlns:a16="http://schemas.microsoft.com/office/drawing/2014/main" id="{4DEAFA39-3760-B3FD-4A7D-490A8B67D40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142107" y="3418546"/>
                  <a:ext cx="7992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Ομάδα 88">
            <a:extLst>
              <a:ext uri="{FF2B5EF4-FFF2-40B4-BE49-F238E27FC236}">
                <a16:creationId xmlns:a16="http://schemas.microsoft.com/office/drawing/2014/main" id="{CD1EDD73-C55E-8E3E-BC49-4B2BA2CEFF3D}"/>
              </a:ext>
            </a:extLst>
          </p:cNvPr>
          <p:cNvGrpSpPr/>
          <p:nvPr/>
        </p:nvGrpSpPr>
        <p:grpSpPr>
          <a:xfrm>
            <a:off x="3560787" y="3303346"/>
            <a:ext cx="573840" cy="315000"/>
            <a:chOff x="3560787" y="3303346"/>
            <a:chExt cx="57384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Γραφή 76">
                  <a:extLst>
                    <a:ext uri="{FF2B5EF4-FFF2-40B4-BE49-F238E27FC236}">
                      <a16:creationId xmlns:a16="http://schemas.microsoft.com/office/drawing/2014/main" id="{C6C41A8D-5E71-5582-C7AB-98E5C9458D8A}"/>
                    </a:ext>
                  </a:extLst>
                </p14:cNvPr>
                <p14:cNvContentPartPr/>
                <p14:nvPr/>
              </p14:nvContentPartPr>
              <p14:xfrm>
                <a:off x="3560787" y="3303346"/>
                <a:ext cx="157320" cy="279360"/>
              </p14:xfrm>
            </p:contentPart>
          </mc:Choice>
          <mc:Fallback xmlns="">
            <p:pic>
              <p:nvPicPr>
                <p:cNvPr id="77" name="Γραφή 76">
                  <a:extLst>
                    <a:ext uri="{FF2B5EF4-FFF2-40B4-BE49-F238E27FC236}">
                      <a16:creationId xmlns:a16="http://schemas.microsoft.com/office/drawing/2014/main" id="{C6C41A8D-5E71-5582-C7AB-98E5C9458D8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554667" y="3297226"/>
                  <a:ext cx="1695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Γραφή 77">
                  <a:extLst>
                    <a:ext uri="{FF2B5EF4-FFF2-40B4-BE49-F238E27FC236}">
                      <a16:creationId xmlns:a16="http://schemas.microsoft.com/office/drawing/2014/main" id="{DDD80299-8041-D089-C7D1-D717009BA38C}"/>
                    </a:ext>
                  </a:extLst>
                </p14:cNvPr>
                <p14:cNvContentPartPr/>
                <p14:nvPr/>
              </p14:nvContentPartPr>
              <p14:xfrm>
                <a:off x="3866427" y="3309466"/>
                <a:ext cx="137160" cy="227880"/>
              </p14:xfrm>
            </p:contentPart>
          </mc:Choice>
          <mc:Fallback xmlns="">
            <p:pic>
              <p:nvPicPr>
                <p:cNvPr id="78" name="Γραφή 77">
                  <a:extLst>
                    <a:ext uri="{FF2B5EF4-FFF2-40B4-BE49-F238E27FC236}">
                      <a16:creationId xmlns:a16="http://schemas.microsoft.com/office/drawing/2014/main" id="{DDD80299-8041-D089-C7D1-D717009BA38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860307" y="3303346"/>
                  <a:ext cx="1494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Γραφή 78">
                  <a:extLst>
                    <a:ext uri="{FF2B5EF4-FFF2-40B4-BE49-F238E27FC236}">
                      <a16:creationId xmlns:a16="http://schemas.microsoft.com/office/drawing/2014/main" id="{4489D3A2-44AF-4375-9AF1-4A711390282F}"/>
                    </a:ext>
                  </a:extLst>
                </p14:cNvPr>
                <p14:cNvContentPartPr/>
                <p14:nvPr/>
              </p14:nvContentPartPr>
              <p14:xfrm>
                <a:off x="4057947" y="3450226"/>
                <a:ext cx="76680" cy="168120"/>
              </p14:xfrm>
            </p:contentPart>
          </mc:Choice>
          <mc:Fallback xmlns="">
            <p:pic>
              <p:nvPicPr>
                <p:cNvPr id="79" name="Γραφή 78">
                  <a:extLst>
                    <a:ext uri="{FF2B5EF4-FFF2-40B4-BE49-F238E27FC236}">
                      <a16:creationId xmlns:a16="http://schemas.microsoft.com/office/drawing/2014/main" id="{4489D3A2-44AF-4375-9AF1-4A711390282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51827" y="3444106"/>
                  <a:ext cx="8892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Ομάδα 87">
            <a:extLst>
              <a:ext uri="{FF2B5EF4-FFF2-40B4-BE49-F238E27FC236}">
                <a16:creationId xmlns:a16="http://schemas.microsoft.com/office/drawing/2014/main" id="{11615A65-74AF-1B4A-F87B-2A77797CB7C6}"/>
              </a:ext>
            </a:extLst>
          </p:cNvPr>
          <p:cNvGrpSpPr/>
          <p:nvPr/>
        </p:nvGrpSpPr>
        <p:grpSpPr>
          <a:xfrm>
            <a:off x="4467987" y="3381466"/>
            <a:ext cx="131760" cy="177480"/>
            <a:chOff x="4467987" y="3381466"/>
            <a:chExt cx="131760" cy="17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Γραφή 79">
                  <a:extLst>
                    <a:ext uri="{FF2B5EF4-FFF2-40B4-BE49-F238E27FC236}">
                      <a16:creationId xmlns:a16="http://schemas.microsoft.com/office/drawing/2014/main" id="{862203CD-387D-6F22-C9A7-F6A96B2704D7}"/>
                    </a:ext>
                  </a:extLst>
                </p14:cNvPr>
                <p14:cNvContentPartPr/>
                <p14:nvPr/>
              </p14:nvContentPartPr>
              <p14:xfrm>
                <a:off x="4467987" y="3457066"/>
                <a:ext cx="131760" cy="28080"/>
              </p14:xfrm>
            </p:contentPart>
          </mc:Choice>
          <mc:Fallback xmlns="">
            <p:pic>
              <p:nvPicPr>
                <p:cNvPr id="80" name="Γραφή 79">
                  <a:extLst>
                    <a:ext uri="{FF2B5EF4-FFF2-40B4-BE49-F238E27FC236}">
                      <a16:creationId xmlns:a16="http://schemas.microsoft.com/office/drawing/2014/main" id="{862203CD-387D-6F22-C9A7-F6A96B2704D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461867" y="3450946"/>
                  <a:ext cx="144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Γραφή 80">
                  <a:extLst>
                    <a:ext uri="{FF2B5EF4-FFF2-40B4-BE49-F238E27FC236}">
                      <a16:creationId xmlns:a16="http://schemas.microsoft.com/office/drawing/2014/main" id="{6C592E0C-60A2-B19C-A024-C6506D8E1E29}"/>
                    </a:ext>
                  </a:extLst>
                </p14:cNvPr>
                <p14:cNvContentPartPr/>
                <p14:nvPr/>
              </p14:nvContentPartPr>
              <p14:xfrm>
                <a:off x="4536747" y="3381466"/>
                <a:ext cx="29160" cy="177480"/>
              </p14:xfrm>
            </p:contentPart>
          </mc:Choice>
          <mc:Fallback xmlns="">
            <p:pic>
              <p:nvPicPr>
                <p:cNvPr id="81" name="Γραφή 80">
                  <a:extLst>
                    <a:ext uri="{FF2B5EF4-FFF2-40B4-BE49-F238E27FC236}">
                      <a16:creationId xmlns:a16="http://schemas.microsoft.com/office/drawing/2014/main" id="{6C592E0C-60A2-B19C-A024-C6506D8E1E2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530627" y="3375346"/>
                  <a:ext cx="4140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Ομάδα 86">
            <a:extLst>
              <a:ext uri="{FF2B5EF4-FFF2-40B4-BE49-F238E27FC236}">
                <a16:creationId xmlns:a16="http://schemas.microsoft.com/office/drawing/2014/main" id="{B5730E66-F6BD-73F9-DC65-B6B4E314E5D7}"/>
              </a:ext>
            </a:extLst>
          </p:cNvPr>
          <p:cNvGrpSpPr/>
          <p:nvPr/>
        </p:nvGrpSpPr>
        <p:grpSpPr>
          <a:xfrm>
            <a:off x="4847787" y="3225946"/>
            <a:ext cx="579960" cy="406800"/>
            <a:chOff x="4847787" y="3225946"/>
            <a:chExt cx="579960" cy="40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Γραφή 81">
                  <a:extLst>
                    <a:ext uri="{FF2B5EF4-FFF2-40B4-BE49-F238E27FC236}">
                      <a16:creationId xmlns:a16="http://schemas.microsoft.com/office/drawing/2014/main" id="{57CAF0A0-8FBD-6F1F-1611-32999E369904}"/>
                    </a:ext>
                  </a:extLst>
                </p14:cNvPr>
                <p14:cNvContentPartPr/>
                <p14:nvPr/>
              </p14:nvContentPartPr>
              <p14:xfrm>
                <a:off x="4847787" y="3311986"/>
                <a:ext cx="14040" cy="193680"/>
              </p14:xfrm>
            </p:contentPart>
          </mc:Choice>
          <mc:Fallback xmlns="">
            <p:pic>
              <p:nvPicPr>
                <p:cNvPr id="82" name="Γραφή 81">
                  <a:extLst>
                    <a:ext uri="{FF2B5EF4-FFF2-40B4-BE49-F238E27FC236}">
                      <a16:creationId xmlns:a16="http://schemas.microsoft.com/office/drawing/2014/main" id="{57CAF0A0-8FBD-6F1F-1611-32999E36990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841667" y="3305866"/>
                  <a:ext cx="262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Γραφή 82">
                  <a:extLst>
                    <a:ext uri="{FF2B5EF4-FFF2-40B4-BE49-F238E27FC236}">
                      <a16:creationId xmlns:a16="http://schemas.microsoft.com/office/drawing/2014/main" id="{FF1FE532-26D5-0C3B-1441-0FA6234BD492}"/>
                    </a:ext>
                  </a:extLst>
                </p14:cNvPr>
                <p14:cNvContentPartPr/>
                <p14:nvPr/>
              </p14:nvContentPartPr>
              <p14:xfrm>
                <a:off x="4942467" y="3225946"/>
                <a:ext cx="75600" cy="383400"/>
              </p14:xfrm>
            </p:contentPart>
          </mc:Choice>
          <mc:Fallback xmlns="">
            <p:pic>
              <p:nvPicPr>
                <p:cNvPr id="83" name="Γραφή 82">
                  <a:extLst>
                    <a:ext uri="{FF2B5EF4-FFF2-40B4-BE49-F238E27FC236}">
                      <a16:creationId xmlns:a16="http://schemas.microsoft.com/office/drawing/2014/main" id="{FF1FE532-26D5-0C3B-1441-0FA6234BD49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936347" y="3219826"/>
                  <a:ext cx="8784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4" name="Γραφή 83">
                  <a:extLst>
                    <a:ext uri="{FF2B5EF4-FFF2-40B4-BE49-F238E27FC236}">
                      <a16:creationId xmlns:a16="http://schemas.microsoft.com/office/drawing/2014/main" id="{D705CC0A-E426-076D-8461-4061507728FD}"/>
                    </a:ext>
                  </a:extLst>
                </p14:cNvPr>
                <p14:cNvContentPartPr/>
                <p14:nvPr/>
              </p14:nvContentPartPr>
              <p14:xfrm>
                <a:off x="4847787" y="3418546"/>
                <a:ext cx="181080" cy="100800"/>
              </p14:xfrm>
            </p:contentPart>
          </mc:Choice>
          <mc:Fallback xmlns="">
            <p:pic>
              <p:nvPicPr>
                <p:cNvPr id="84" name="Γραφή 83">
                  <a:extLst>
                    <a:ext uri="{FF2B5EF4-FFF2-40B4-BE49-F238E27FC236}">
                      <a16:creationId xmlns:a16="http://schemas.microsoft.com/office/drawing/2014/main" id="{D705CC0A-E426-076D-8461-4061507728F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841667" y="3412426"/>
                  <a:ext cx="193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Γραφή 84">
                  <a:extLst>
                    <a:ext uri="{FF2B5EF4-FFF2-40B4-BE49-F238E27FC236}">
                      <a16:creationId xmlns:a16="http://schemas.microsoft.com/office/drawing/2014/main" id="{DFACE7C6-3D33-71C0-4DDF-860300336539}"/>
                    </a:ext>
                  </a:extLst>
                </p14:cNvPr>
                <p14:cNvContentPartPr/>
                <p14:nvPr/>
              </p14:nvContentPartPr>
              <p14:xfrm>
                <a:off x="5068827" y="3462826"/>
                <a:ext cx="103320" cy="169920"/>
              </p14:xfrm>
            </p:contentPart>
          </mc:Choice>
          <mc:Fallback xmlns="">
            <p:pic>
              <p:nvPicPr>
                <p:cNvPr id="85" name="Γραφή 84">
                  <a:extLst>
                    <a:ext uri="{FF2B5EF4-FFF2-40B4-BE49-F238E27FC236}">
                      <a16:creationId xmlns:a16="http://schemas.microsoft.com/office/drawing/2014/main" id="{DFACE7C6-3D33-71C0-4DDF-86030033653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062707" y="3456706"/>
                  <a:ext cx="115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6" name="Γραφή 85">
                  <a:extLst>
                    <a:ext uri="{FF2B5EF4-FFF2-40B4-BE49-F238E27FC236}">
                      <a16:creationId xmlns:a16="http://schemas.microsoft.com/office/drawing/2014/main" id="{3DDA8B25-485C-AE3F-FEBA-90F1A12915CF}"/>
                    </a:ext>
                  </a:extLst>
                </p14:cNvPr>
                <p14:cNvContentPartPr/>
                <p14:nvPr/>
              </p14:nvContentPartPr>
              <p14:xfrm>
                <a:off x="5168187" y="3398386"/>
                <a:ext cx="259560" cy="165600"/>
              </p14:xfrm>
            </p:contentPart>
          </mc:Choice>
          <mc:Fallback xmlns="">
            <p:pic>
              <p:nvPicPr>
                <p:cNvPr id="86" name="Γραφή 85">
                  <a:extLst>
                    <a:ext uri="{FF2B5EF4-FFF2-40B4-BE49-F238E27FC236}">
                      <a16:creationId xmlns:a16="http://schemas.microsoft.com/office/drawing/2014/main" id="{3DDA8B25-485C-AE3F-FEBA-90F1A12915C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162067" y="3392266"/>
                  <a:ext cx="271800" cy="17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38" name="Γραφή 137">
                <a:extLst>
                  <a:ext uri="{FF2B5EF4-FFF2-40B4-BE49-F238E27FC236}">
                    <a16:creationId xmlns:a16="http://schemas.microsoft.com/office/drawing/2014/main" id="{8BBC321B-2643-CB82-904C-9894A3C28591}"/>
                  </a:ext>
                </a:extLst>
              </p14:cNvPr>
              <p14:cNvContentPartPr/>
              <p14:nvPr/>
            </p14:nvContentPartPr>
            <p14:xfrm>
              <a:off x="3070467" y="4735671"/>
              <a:ext cx="501120" cy="259560"/>
            </p14:xfrm>
          </p:contentPart>
        </mc:Choice>
        <mc:Fallback xmlns="">
          <p:pic>
            <p:nvPicPr>
              <p:cNvPr id="138" name="Γραφή 137">
                <a:extLst>
                  <a:ext uri="{FF2B5EF4-FFF2-40B4-BE49-F238E27FC236}">
                    <a16:creationId xmlns:a16="http://schemas.microsoft.com/office/drawing/2014/main" id="{8BBC321B-2643-CB82-904C-9894A3C28591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064347" y="4729191"/>
                <a:ext cx="513360" cy="27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Ομάδα 147">
            <a:extLst>
              <a:ext uri="{FF2B5EF4-FFF2-40B4-BE49-F238E27FC236}">
                <a16:creationId xmlns:a16="http://schemas.microsoft.com/office/drawing/2014/main" id="{9E949E4F-605A-DB4B-6ADF-C3F89B295401}"/>
              </a:ext>
            </a:extLst>
          </p:cNvPr>
          <p:cNvGrpSpPr/>
          <p:nvPr/>
        </p:nvGrpSpPr>
        <p:grpSpPr>
          <a:xfrm>
            <a:off x="299187" y="3876351"/>
            <a:ext cx="4586760" cy="1178755"/>
            <a:chOff x="299187" y="3876351"/>
            <a:chExt cx="4586760" cy="117875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2" name="Γραφή 91">
                  <a:extLst>
                    <a:ext uri="{FF2B5EF4-FFF2-40B4-BE49-F238E27FC236}">
                      <a16:creationId xmlns:a16="http://schemas.microsoft.com/office/drawing/2014/main" id="{7A6DFA03-7248-D2A0-93D8-6064960758F8}"/>
                    </a:ext>
                  </a:extLst>
                </p14:cNvPr>
                <p14:cNvContentPartPr/>
                <p14:nvPr/>
              </p14:nvContentPartPr>
              <p14:xfrm>
                <a:off x="1379907" y="4025146"/>
                <a:ext cx="360" cy="249480"/>
              </p14:xfrm>
            </p:contentPart>
          </mc:Choice>
          <mc:Fallback xmlns="">
            <p:pic>
              <p:nvPicPr>
                <p:cNvPr id="92" name="Γραφή 91">
                  <a:extLst>
                    <a:ext uri="{FF2B5EF4-FFF2-40B4-BE49-F238E27FC236}">
                      <a16:creationId xmlns:a16="http://schemas.microsoft.com/office/drawing/2014/main" id="{7A6DFA03-7248-D2A0-93D8-6064960758F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373787" y="4019026"/>
                  <a:ext cx="126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Γραφή 92">
                  <a:extLst>
                    <a:ext uri="{FF2B5EF4-FFF2-40B4-BE49-F238E27FC236}">
                      <a16:creationId xmlns:a16="http://schemas.microsoft.com/office/drawing/2014/main" id="{A218547B-0238-76AD-B6D9-02EA119418A2}"/>
                    </a:ext>
                  </a:extLst>
                </p14:cNvPr>
                <p14:cNvContentPartPr/>
                <p14:nvPr/>
              </p14:nvContentPartPr>
              <p14:xfrm>
                <a:off x="1370907" y="4097506"/>
                <a:ext cx="254880" cy="156960"/>
              </p14:xfrm>
            </p:contentPart>
          </mc:Choice>
          <mc:Fallback xmlns="">
            <p:pic>
              <p:nvPicPr>
                <p:cNvPr id="93" name="Γραφή 92">
                  <a:extLst>
                    <a:ext uri="{FF2B5EF4-FFF2-40B4-BE49-F238E27FC236}">
                      <a16:creationId xmlns:a16="http://schemas.microsoft.com/office/drawing/2014/main" id="{A218547B-0238-76AD-B6D9-02EA119418A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364787" y="4091386"/>
                  <a:ext cx="267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Γραφή 94">
                  <a:extLst>
                    <a:ext uri="{FF2B5EF4-FFF2-40B4-BE49-F238E27FC236}">
                      <a16:creationId xmlns:a16="http://schemas.microsoft.com/office/drawing/2014/main" id="{F999CA7B-488E-AE99-26A5-6DB98CFCB2C1}"/>
                    </a:ext>
                  </a:extLst>
                </p14:cNvPr>
                <p14:cNvContentPartPr/>
                <p14:nvPr/>
              </p14:nvContentPartPr>
              <p14:xfrm>
                <a:off x="1794267" y="4105786"/>
                <a:ext cx="16200" cy="171720"/>
              </p14:xfrm>
            </p:contentPart>
          </mc:Choice>
          <mc:Fallback xmlns="">
            <p:pic>
              <p:nvPicPr>
                <p:cNvPr id="95" name="Γραφή 94">
                  <a:extLst>
                    <a:ext uri="{FF2B5EF4-FFF2-40B4-BE49-F238E27FC236}">
                      <a16:creationId xmlns:a16="http://schemas.microsoft.com/office/drawing/2014/main" id="{F999CA7B-488E-AE99-26A5-6DB98CFCB2C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788147" y="4099666"/>
                  <a:ext cx="28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Γραφή 95">
                  <a:extLst>
                    <a:ext uri="{FF2B5EF4-FFF2-40B4-BE49-F238E27FC236}">
                      <a16:creationId xmlns:a16="http://schemas.microsoft.com/office/drawing/2014/main" id="{12714DAF-0273-3E85-C87E-8CC35E0AE1D0}"/>
                    </a:ext>
                  </a:extLst>
                </p14:cNvPr>
                <p14:cNvContentPartPr/>
                <p14:nvPr/>
              </p14:nvContentPartPr>
              <p14:xfrm>
                <a:off x="1845747" y="4002466"/>
                <a:ext cx="97560" cy="279720"/>
              </p14:xfrm>
            </p:contentPart>
          </mc:Choice>
          <mc:Fallback xmlns="">
            <p:pic>
              <p:nvPicPr>
                <p:cNvPr id="96" name="Γραφή 95">
                  <a:extLst>
                    <a:ext uri="{FF2B5EF4-FFF2-40B4-BE49-F238E27FC236}">
                      <a16:creationId xmlns:a16="http://schemas.microsoft.com/office/drawing/2014/main" id="{12714DAF-0273-3E85-C87E-8CC35E0AE1D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839627" y="3996346"/>
                  <a:ext cx="1098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Γραφή 96">
                  <a:extLst>
                    <a:ext uri="{FF2B5EF4-FFF2-40B4-BE49-F238E27FC236}">
                      <a16:creationId xmlns:a16="http://schemas.microsoft.com/office/drawing/2014/main" id="{EBA30CD0-B6B3-FD43-944F-EEE0FCA5B6D1}"/>
                    </a:ext>
                  </a:extLst>
                </p14:cNvPr>
                <p14:cNvContentPartPr/>
                <p14:nvPr/>
              </p14:nvContentPartPr>
              <p14:xfrm>
                <a:off x="1767987" y="4137106"/>
                <a:ext cx="167400" cy="106920"/>
              </p14:xfrm>
            </p:contentPart>
          </mc:Choice>
          <mc:Fallback xmlns="">
            <p:pic>
              <p:nvPicPr>
                <p:cNvPr id="97" name="Γραφή 96">
                  <a:extLst>
                    <a:ext uri="{FF2B5EF4-FFF2-40B4-BE49-F238E27FC236}">
                      <a16:creationId xmlns:a16="http://schemas.microsoft.com/office/drawing/2014/main" id="{EBA30CD0-B6B3-FD43-944F-EEE0FCA5B6D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761867" y="4130986"/>
                  <a:ext cx="1796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Γραφή 97">
                  <a:extLst>
                    <a:ext uri="{FF2B5EF4-FFF2-40B4-BE49-F238E27FC236}">
                      <a16:creationId xmlns:a16="http://schemas.microsoft.com/office/drawing/2014/main" id="{18517852-A571-20B4-4777-F6C8A617A17E}"/>
                    </a:ext>
                  </a:extLst>
                </p14:cNvPr>
                <p14:cNvContentPartPr/>
                <p14:nvPr/>
              </p14:nvContentPartPr>
              <p14:xfrm>
                <a:off x="2016387" y="4148986"/>
                <a:ext cx="62640" cy="154800"/>
              </p14:xfrm>
            </p:contentPart>
          </mc:Choice>
          <mc:Fallback xmlns="">
            <p:pic>
              <p:nvPicPr>
                <p:cNvPr id="98" name="Γραφή 97">
                  <a:extLst>
                    <a:ext uri="{FF2B5EF4-FFF2-40B4-BE49-F238E27FC236}">
                      <a16:creationId xmlns:a16="http://schemas.microsoft.com/office/drawing/2014/main" id="{18517852-A571-20B4-4777-F6C8A617A17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010267" y="4142866"/>
                  <a:ext cx="748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Γραφή 98">
                  <a:extLst>
                    <a:ext uri="{FF2B5EF4-FFF2-40B4-BE49-F238E27FC236}">
                      <a16:creationId xmlns:a16="http://schemas.microsoft.com/office/drawing/2014/main" id="{A568D4E7-B856-10D1-0B93-117A9F8A4B7C}"/>
                    </a:ext>
                  </a:extLst>
                </p14:cNvPr>
                <p14:cNvContentPartPr/>
                <p14:nvPr/>
              </p14:nvContentPartPr>
              <p14:xfrm>
                <a:off x="2061387" y="4191826"/>
                <a:ext cx="27000" cy="168840"/>
              </p14:xfrm>
            </p:contentPart>
          </mc:Choice>
          <mc:Fallback xmlns="">
            <p:pic>
              <p:nvPicPr>
                <p:cNvPr id="99" name="Γραφή 98">
                  <a:extLst>
                    <a:ext uri="{FF2B5EF4-FFF2-40B4-BE49-F238E27FC236}">
                      <a16:creationId xmlns:a16="http://schemas.microsoft.com/office/drawing/2014/main" id="{A568D4E7-B856-10D1-0B93-117A9F8A4B7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055267" y="4185706"/>
                  <a:ext cx="392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Γραφή 99">
                  <a:extLst>
                    <a:ext uri="{FF2B5EF4-FFF2-40B4-BE49-F238E27FC236}">
                      <a16:creationId xmlns:a16="http://schemas.microsoft.com/office/drawing/2014/main" id="{EB7F41C5-5327-D85F-DFC2-A6ABD7150B52}"/>
                    </a:ext>
                  </a:extLst>
                </p14:cNvPr>
                <p14:cNvContentPartPr/>
                <p14:nvPr/>
              </p14:nvContentPartPr>
              <p14:xfrm>
                <a:off x="2179827" y="4095706"/>
                <a:ext cx="125280" cy="175320"/>
              </p14:xfrm>
            </p:contentPart>
          </mc:Choice>
          <mc:Fallback xmlns="">
            <p:pic>
              <p:nvPicPr>
                <p:cNvPr id="100" name="Γραφή 99">
                  <a:extLst>
                    <a:ext uri="{FF2B5EF4-FFF2-40B4-BE49-F238E27FC236}">
                      <a16:creationId xmlns:a16="http://schemas.microsoft.com/office/drawing/2014/main" id="{EB7F41C5-5327-D85F-DFC2-A6ABD7150B5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173707" y="4089586"/>
                  <a:ext cx="1375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Γραφή 100">
                  <a:extLst>
                    <a:ext uri="{FF2B5EF4-FFF2-40B4-BE49-F238E27FC236}">
                      <a16:creationId xmlns:a16="http://schemas.microsoft.com/office/drawing/2014/main" id="{9855DAC9-D0D2-B0F3-FA5F-1763904BA304}"/>
                    </a:ext>
                  </a:extLst>
                </p14:cNvPr>
                <p14:cNvContentPartPr/>
                <p14:nvPr/>
              </p14:nvContentPartPr>
              <p14:xfrm>
                <a:off x="2345787" y="4097506"/>
                <a:ext cx="65160" cy="193320"/>
              </p14:xfrm>
            </p:contentPart>
          </mc:Choice>
          <mc:Fallback xmlns="">
            <p:pic>
              <p:nvPicPr>
                <p:cNvPr id="101" name="Γραφή 100">
                  <a:extLst>
                    <a:ext uri="{FF2B5EF4-FFF2-40B4-BE49-F238E27FC236}">
                      <a16:creationId xmlns:a16="http://schemas.microsoft.com/office/drawing/2014/main" id="{9855DAC9-D0D2-B0F3-FA5F-1763904BA30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339667" y="4091386"/>
                  <a:ext cx="774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Γραφή 101">
                  <a:extLst>
                    <a:ext uri="{FF2B5EF4-FFF2-40B4-BE49-F238E27FC236}">
                      <a16:creationId xmlns:a16="http://schemas.microsoft.com/office/drawing/2014/main" id="{17DD0CC4-E10B-78CB-EF6C-821E673A1B9B}"/>
                    </a:ext>
                  </a:extLst>
                </p14:cNvPr>
                <p14:cNvContentPartPr/>
                <p14:nvPr/>
              </p14:nvContentPartPr>
              <p14:xfrm>
                <a:off x="2484027" y="4045666"/>
                <a:ext cx="43920" cy="240480"/>
              </p14:xfrm>
            </p:contentPart>
          </mc:Choice>
          <mc:Fallback xmlns="">
            <p:pic>
              <p:nvPicPr>
                <p:cNvPr id="102" name="Γραφή 101">
                  <a:extLst>
                    <a:ext uri="{FF2B5EF4-FFF2-40B4-BE49-F238E27FC236}">
                      <a16:creationId xmlns:a16="http://schemas.microsoft.com/office/drawing/2014/main" id="{17DD0CC4-E10B-78CB-EF6C-821E673A1B9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477907" y="4039546"/>
                  <a:ext cx="561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Γραφή 102">
                  <a:extLst>
                    <a:ext uri="{FF2B5EF4-FFF2-40B4-BE49-F238E27FC236}">
                      <a16:creationId xmlns:a16="http://schemas.microsoft.com/office/drawing/2014/main" id="{D242A075-5C99-A2DC-5BFF-8CCC3EE4519B}"/>
                    </a:ext>
                  </a:extLst>
                </p14:cNvPr>
                <p14:cNvContentPartPr/>
                <p14:nvPr/>
              </p14:nvContentPartPr>
              <p14:xfrm>
                <a:off x="2363427" y="4219906"/>
                <a:ext cx="138600" cy="24120"/>
              </p14:xfrm>
            </p:contentPart>
          </mc:Choice>
          <mc:Fallback xmlns="">
            <p:pic>
              <p:nvPicPr>
                <p:cNvPr id="103" name="Γραφή 102">
                  <a:extLst>
                    <a:ext uri="{FF2B5EF4-FFF2-40B4-BE49-F238E27FC236}">
                      <a16:creationId xmlns:a16="http://schemas.microsoft.com/office/drawing/2014/main" id="{D242A075-5C99-A2DC-5BFF-8CCC3EE4519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357307" y="4213786"/>
                  <a:ext cx="1508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Γραφή 104">
                  <a:extLst>
                    <a:ext uri="{FF2B5EF4-FFF2-40B4-BE49-F238E27FC236}">
                      <a16:creationId xmlns:a16="http://schemas.microsoft.com/office/drawing/2014/main" id="{06F3C26A-A115-3D7C-A2E0-1467FD0738A9}"/>
                    </a:ext>
                  </a:extLst>
                </p14:cNvPr>
                <p14:cNvContentPartPr/>
                <p14:nvPr/>
              </p14:nvContentPartPr>
              <p14:xfrm>
                <a:off x="2760147" y="4182106"/>
                <a:ext cx="300600" cy="44640"/>
              </p14:xfrm>
            </p:contentPart>
          </mc:Choice>
          <mc:Fallback xmlns="">
            <p:pic>
              <p:nvPicPr>
                <p:cNvPr id="105" name="Γραφή 104">
                  <a:extLst>
                    <a:ext uri="{FF2B5EF4-FFF2-40B4-BE49-F238E27FC236}">
                      <a16:creationId xmlns:a16="http://schemas.microsoft.com/office/drawing/2014/main" id="{06F3C26A-A115-3D7C-A2E0-1467FD0738A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754027" y="4175986"/>
                  <a:ext cx="3128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6" name="Γραφή 105">
                  <a:extLst>
                    <a:ext uri="{FF2B5EF4-FFF2-40B4-BE49-F238E27FC236}">
                      <a16:creationId xmlns:a16="http://schemas.microsoft.com/office/drawing/2014/main" id="{71FC4409-B7F7-214D-47A2-726213ED2FCC}"/>
                    </a:ext>
                  </a:extLst>
                </p14:cNvPr>
                <p14:cNvContentPartPr/>
                <p14:nvPr/>
              </p14:nvContentPartPr>
              <p14:xfrm>
                <a:off x="3010347" y="4123066"/>
                <a:ext cx="59400" cy="90000"/>
              </p14:xfrm>
            </p:contentPart>
          </mc:Choice>
          <mc:Fallback xmlns="">
            <p:pic>
              <p:nvPicPr>
                <p:cNvPr id="106" name="Γραφή 105">
                  <a:extLst>
                    <a:ext uri="{FF2B5EF4-FFF2-40B4-BE49-F238E27FC236}">
                      <a16:creationId xmlns:a16="http://schemas.microsoft.com/office/drawing/2014/main" id="{71FC4409-B7F7-214D-47A2-726213ED2FC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004227" y="4116946"/>
                  <a:ext cx="716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7" name="Γραφή 106">
                  <a:extLst>
                    <a:ext uri="{FF2B5EF4-FFF2-40B4-BE49-F238E27FC236}">
                      <a16:creationId xmlns:a16="http://schemas.microsoft.com/office/drawing/2014/main" id="{21DD8B6D-3267-540F-DF5B-DE3CB35031B6}"/>
                    </a:ext>
                  </a:extLst>
                </p14:cNvPr>
                <p14:cNvContentPartPr/>
                <p14:nvPr/>
              </p14:nvContentPartPr>
              <p14:xfrm>
                <a:off x="3183867" y="4096066"/>
                <a:ext cx="233640" cy="164520"/>
              </p14:xfrm>
            </p:contentPart>
          </mc:Choice>
          <mc:Fallback xmlns="">
            <p:pic>
              <p:nvPicPr>
                <p:cNvPr id="107" name="Γραφή 106">
                  <a:extLst>
                    <a:ext uri="{FF2B5EF4-FFF2-40B4-BE49-F238E27FC236}">
                      <a16:creationId xmlns:a16="http://schemas.microsoft.com/office/drawing/2014/main" id="{21DD8B6D-3267-540F-DF5B-DE3CB35031B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177747" y="4089946"/>
                  <a:ext cx="245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8" name="Γραφή 107">
                  <a:extLst>
                    <a:ext uri="{FF2B5EF4-FFF2-40B4-BE49-F238E27FC236}">
                      <a16:creationId xmlns:a16="http://schemas.microsoft.com/office/drawing/2014/main" id="{20470BA1-A5F0-1CA7-45FD-E64EFF906C68}"/>
                    </a:ext>
                  </a:extLst>
                </p14:cNvPr>
                <p14:cNvContentPartPr/>
                <p14:nvPr/>
              </p14:nvContentPartPr>
              <p14:xfrm>
                <a:off x="3484467" y="4071226"/>
                <a:ext cx="36720" cy="148320"/>
              </p14:xfrm>
            </p:contentPart>
          </mc:Choice>
          <mc:Fallback xmlns="">
            <p:pic>
              <p:nvPicPr>
                <p:cNvPr id="108" name="Γραφή 107">
                  <a:extLst>
                    <a:ext uri="{FF2B5EF4-FFF2-40B4-BE49-F238E27FC236}">
                      <a16:creationId xmlns:a16="http://schemas.microsoft.com/office/drawing/2014/main" id="{20470BA1-A5F0-1CA7-45FD-E64EFF906C6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478347" y="4065106"/>
                  <a:ext cx="48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9" name="Γραφή 108">
                  <a:extLst>
                    <a:ext uri="{FF2B5EF4-FFF2-40B4-BE49-F238E27FC236}">
                      <a16:creationId xmlns:a16="http://schemas.microsoft.com/office/drawing/2014/main" id="{F0924E74-6AEC-CFDC-6017-5B55DB9A5E6F}"/>
                    </a:ext>
                  </a:extLst>
                </p14:cNvPr>
                <p14:cNvContentPartPr/>
                <p14:nvPr/>
              </p14:nvContentPartPr>
              <p14:xfrm>
                <a:off x="3544947" y="4019386"/>
                <a:ext cx="103680" cy="261720"/>
              </p14:xfrm>
            </p:contentPart>
          </mc:Choice>
          <mc:Fallback xmlns="">
            <p:pic>
              <p:nvPicPr>
                <p:cNvPr id="109" name="Γραφή 108">
                  <a:extLst>
                    <a:ext uri="{FF2B5EF4-FFF2-40B4-BE49-F238E27FC236}">
                      <a16:creationId xmlns:a16="http://schemas.microsoft.com/office/drawing/2014/main" id="{F0924E74-6AEC-CFDC-6017-5B55DB9A5E6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538827" y="4013266"/>
                  <a:ext cx="1159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0" name="Γραφή 109">
                  <a:extLst>
                    <a:ext uri="{FF2B5EF4-FFF2-40B4-BE49-F238E27FC236}">
                      <a16:creationId xmlns:a16="http://schemas.microsoft.com/office/drawing/2014/main" id="{94908017-7FB7-A175-ADAA-ABD5EBC6FD9E}"/>
                    </a:ext>
                  </a:extLst>
                </p14:cNvPr>
                <p14:cNvContentPartPr/>
                <p14:nvPr/>
              </p14:nvContentPartPr>
              <p14:xfrm>
                <a:off x="3441267" y="4148266"/>
                <a:ext cx="140760" cy="78840"/>
              </p14:xfrm>
            </p:contentPart>
          </mc:Choice>
          <mc:Fallback xmlns="">
            <p:pic>
              <p:nvPicPr>
                <p:cNvPr id="110" name="Γραφή 109">
                  <a:extLst>
                    <a:ext uri="{FF2B5EF4-FFF2-40B4-BE49-F238E27FC236}">
                      <a16:creationId xmlns:a16="http://schemas.microsoft.com/office/drawing/2014/main" id="{94908017-7FB7-A175-ADAA-ABD5EBC6FD9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435147" y="4142146"/>
                  <a:ext cx="1530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1" name="Γραφή 110">
                  <a:extLst>
                    <a:ext uri="{FF2B5EF4-FFF2-40B4-BE49-F238E27FC236}">
                      <a16:creationId xmlns:a16="http://schemas.microsoft.com/office/drawing/2014/main" id="{5D7CC4AC-74D3-9FEB-40E0-8EE4F70A0499}"/>
                    </a:ext>
                  </a:extLst>
                </p14:cNvPr>
                <p14:cNvContentPartPr/>
                <p14:nvPr/>
              </p14:nvContentPartPr>
              <p14:xfrm>
                <a:off x="3639987" y="4114426"/>
                <a:ext cx="129960" cy="244080"/>
              </p14:xfrm>
            </p:contentPart>
          </mc:Choice>
          <mc:Fallback xmlns="">
            <p:pic>
              <p:nvPicPr>
                <p:cNvPr id="111" name="Γραφή 110">
                  <a:extLst>
                    <a:ext uri="{FF2B5EF4-FFF2-40B4-BE49-F238E27FC236}">
                      <a16:creationId xmlns:a16="http://schemas.microsoft.com/office/drawing/2014/main" id="{5D7CC4AC-74D3-9FEB-40E0-8EE4F70A049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633867" y="4108306"/>
                  <a:ext cx="1422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2" name="Γραφή 111">
                  <a:extLst>
                    <a:ext uri="{FF2B5EF4-FFF2-40B4-BE49-F238E27FC236}">
                      <a16:creationId xmlns:a16="http://schemas.microsoft.com/office/drawing/2014/main" id="{CA660F8F-39B7-0CA1-8A93-25EF88C26DBA}"/>
                    </a:ext>
                  </a:extLst>
                </p14:cNvPr>
                <p14:cNvContentPartPr/>
                <p14:nvPr/>
              </p14:nvContentPartPr>
              <p14:xfrm>
                <a:off x="3916107" y="4169506"/>
                <a:ext cx="124920" cy="31680"/>
              </p14:xfrm>
            </p:contentPart>
          </mc:Choice>
          <mc:Fallback xmlns="">
            <p:pic>
              <p:nvPicPr>
                <p:cNvPr id="112" name="Γραφή 111">
                  <a:extLst>
                    <a:ext uri="{FF2B5EF4-FFF2-40B4-BE49-F238E27FC236}">
                      <a16:creationId xmlns:a16="http://schemas.microsoft.com/office/drawing/2014/main" id="{CA660F8F-39B7-0CA1-8A93-25EF88C26DB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909987" y="4163386"/>
                  <a:ext cx="137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3" name="Γραφή 112">
                  <a:extLst>
                    <a:ext uri="{FF2B5EF4-FFF2-40B4-BE49-F238E27FC236}">
                      <a16:creationId xmlns:a16="http://schemas.microsoft.com/office/drawing/2014/main" id="{38959B9C-815F-D156-6116-F66AB8490DBD}"/>
                    </a:ext>
                  </a:extLst>
                </p14:cNvPr>
                <p14:cNvContentPartPr/>
                <p14:nvPr/>
              </p14:nvContentPartPr>
              <p14:xfrm>
                <a:off x="3993867" y="4123066"/>
                <a:ext cx="50400" cy="137160"/>
              </p14:xfrm>
            </p:contentPart>
          </mc:Choice>
          <mc:Fallback xmlns="">
            <p:pic>
              <p:nvPicPr>
                <p:cNvPr id="113" name="Γραφή 112">
                  <a:extLst>
                    <a:ext uri="{FF2B5EF4-FFF2-40B4-BE49-F238E27FC236}">
                      <a16:creationId xmlns:a16="http://schemas.microsoft.com/office/drawing/2014/main" id="{38959B9C-815F-D156-6116-F66AB8490DB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987747" y="4116946"/>
                  <a:ext cx="626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4" name="Γραφή 113">
                  <a:extLst>
                    <a:ext uri="{FF2B5EF4-FFF2-40B4-BE49-F238E27FC236}">
                      <a16:creationId xmlns:a16="http://schemas.microsoft.com/office/drawing/2014/main" id="{4F797545-C2B4-4D26-C8FA-BC89239D5A9F}"/>
                    </a:ext>
                  </a:extLst>
                </p14:cNvPr>
                <p14:cNvContentPartPr/>
                <p14:nvPr/>
              </p14:nvContentPartPr>
              <p14:xfrm>
                <a:off x="4174947" y="3984826"/>
                <a:ext cx="75960" cy="263160"/>
              </p14:xfrm>
            </p:contentPart>
          </mc:Choice>
          <mc:Fallback xmlns="">
            <p:pic>
              <p:nvPicPr>
                <p:cNvPr id="114" name="Γραφή 113">
                  <a:extLst>
                    <a:ext uri="{FF2B5EF4-FFF2-40B4-BE49-F238E27FC236}">
                      <a16:creationId xmlns:a16="http://schemas.microsoft.com/office/drawing/2014/main" id="{4F797545-C2B4-4D26-C8FA-BC89239D5A9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168827" y="3978706"/>
                  <a:ext cx="882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5" name="Γραφή 114">
                  <a:extLst>
                    <a:ext uri="{FF2B5EF4-FFF2-40B4-BE49-F238E27FC236}">
                      <a16:creationId xmlns:a16="http://schemas.microsoft.com/office/drawing/2014/main" id="{713F607E-ADE8-6C1F-5F56-0171073B01F3}"/>
                    </a:ext>
                  </a:extLst>
                </p14:cNvPr>
                <p14:cNvContentPartPr/>
                <p14:nvPr/>
              </p14:nvContentPartPr>
              <p14:xfrm>
                <a:off x="4286907" y="3898786"/>
                <a:ext cx="121680" cy="407880"/>
              </p14:xfrm>
            </p:contentPart>
          </mc:Choice>
          <mc:Fallback xmlns="">
            <p:pic>
              <p:nvPicPr>
                <p:cNvPr id="115" name="Γραφή 114">
                  <a:extLst>
                    <a:ext uri="{FF2B5EF4-FFF2-40B4-BE49-F238E27FC236}">
                      <a16:creationId xmlns:a16="http://schemas.microsoft.com/office/drawing/2014/main" id="{713F607E-ADE8-6C1F-5F56-0171073B01F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280787" y="3892666"/>
                  <a:ext cx="13392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6" name="Γραφή 115">
                  <a:extLst>
                    <a:ext uri="{FF2B5EF4-FFF2-40B4-BE49-F238E27FC236}">
                      <a16:creationId xmlns:a16="http://schemas.microsoft.com/office/drawing/2014/main" id="{229286E9-C2C7-600C-FF6D-FC58D987A3BD}"/>
                    </a:ext>
                  </a:extLst>
                </p14:cNvPr>
                <p14:cNvContentPartPr/>
                <p14:nvPr/>
              </p14:nvContentPartPr>
              <p14:xfrm>
                <a:off x="4192227" y="4140706"/>
                <a:ext cx="144000" cy="34560"/>
              </p14:xfrm>
            </p:contentPart>
          </mc:Choice>
          <mc:Fallback xmlns="">
            <p:pic>
              <p:nvPicPr>
                <p:cNvPr id="116" name="Γραφή 115">
                  <a:extLst>
                    <a:ext uri="{FF2B5EF4-FFF2-40B4-BE49-F238E27FC236}">
                      <a16:creationId xmlns:a16="http://schemas.microsoft.com/office/drawing/2014/main" id="{229286E9-C2C7-600C-FF6D-FC58D987A3B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186107" y="4134586"/>
                  <a:ext cx="156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7" name="Γραφή 116">
                  <a:extLst>
                    <a:ext uri="{FF2B5EF4-FFF2-40B4-BE49-F238E27FC236}">
                      <a16:creationId xmlns:a16="http://schemas.microsoft.com/office/drawing/2014/main" id="{BD1A8FB0-BAA7-472B-F4FE-E21396C7AEC6}"/>
                    </a:ext>
                  </a:extLst>
                </p14:cNvPr>
                <p14:cNvContentPartPr/>
                <p14:nvPr/>
              </p14:nvContentPartPr>
              <p14:xfrm>
                <a:off x="4399227" y="4097506"/>
                <a:ext cx="218160" cy="141120"/>
              </p14:xfrm>
            </p:contentPart>
          </mc:Choice>
          <mc:Fallback xmlns="">
            <p:pic>
              <p:nvPicPr>
                <p:cNvPr id="117" name="Γραφή 116">
                  <a:extLst>
                    <a:ext uri="{FF2B5EF4-FFF2-40B4-BE49-F238E27FC236}">
                      <a16:creationId xmlns:a16="http://schemas.microsoft.com/office/drawing/2014/main" id="{BD1A8FB0-BAA7-472B-F4FE-E21396C7AEC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393107" y="4091386"/>
                  <a:ext cx="230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8" name="Γραφή 117">
                  <a:extLst>
                    <a:ext uri="{FF2B5EF4-FFF2-40B4-BE49-F238E27FC236}">
                      <a16:creationId xmlns:a16="http://schemas.microsoft.com/office/drawing/2014/main" id="{7541C543-977E-2702-CFE7-1A2963D7F07A}"/>
                    </a:ext>
                  </a:extLst>
                </p14:cNvPr>
                <p14:cNvContentPartPr/>
                <p14:nvPr/>
              </p14:nvContentPartPr>
              <p14:xfrm>
                <a:off x="4509027" y="3876351"/>
                <a:ext cx="376920" cy="205560"/>
              </p14:xfrm>
            </p:contentPart>
          </mc:Choice>
          <mc:Fallback xmlns="">
            <p:pic>
              <p:nvPicPr>
                <p:cNvPr id="118" name="Γραφή 117">
                  <a:extLst>
                    <a:ext uri="{FF2B5EF4-FFF2-40B4-BE49-F238E27FC236}">
                      <a16:creationId xmlns:a16="http://schemas.microsoft.com/office/drawing/2014/main" id="{7541C543-977E-2702-CFE7-1A2963D7F07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502907" y="3870231"/>
                  <a:ext cx="3891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0" name="Γραφή 119">
                  <a:extLst>
                    <a:ext uri="{FF2B5EF4-FFF2-40B4-BE49-F238E27FC236}">
                      <a16:creationId xmlns:a16="http://schemas.microsoft.com/office/drawing/2014/main" id="{585B5244-AE13-903F-F578-A256C7BA82CF}"/>
                    </a:ext>
                  </a:extLst>
                </p14:cNvPr>
                <p14:cNvContentPartPr/>
                <p14:nvPr/>
              </p14:nvContentPartPr>
              <p14:xfrm>
                <a:off x="518427" y="4709751"/>
                <a:ext cx="24840" cy="156960"/>
              </p14:xfrm>
            </p:contentPart>
          </mc:Choice>
          <mc:Fallback xmlns="">
            <p:pic>
              <p:nvPicPr>
                <p:cNvPr id="120" name="Γραφή 119">
                  <a:extLst>
                    <a:ext uri="{FF2B5EF4-FFF2-40B4-BE49-F238E27FC236}">
                      <a16:creationId xmlns:a16="http://schemas.microsoft.com/office/drawing/2014/main" id="{585B5244-AE13-903F-F578-A256C7BA82C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12307" y="4703631"/>
                  <a:ext cx="370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1" name="Γραφή 120">
                  <a:extLst>
                    <a:ext uri="{FF2B5EF4-FFF2-40B4-BE49-F238E27FC236}">
                      <a16:creationId xmlns:a16="http://schemas.microsoft.com/office/drawing/2014/main" id="{64D834D6-68F3-1982-BB54-A418978F33B3}"/>
                    </a:ext>
                  </a:extLst>
                </p14:cNvPr>
                <p14:cNvContentPartPr/>
                <p14:nvPr/>
              </p14:nvContentPartPr>
              <p14:xfrm>
                <a:off x="517347" y="4730991"/>
                <a:ext cx="194400" cy="103320"/>
              </p14:xfrm>
            </p:contentPart>
          </mc:Choice>
          <mc:Fallback xmlns="">
            <p:pic>
              <p:nvPicPr>
                <p:cNvPr id="121" name="Γραφή 120">
                  <a:extLst>
                    <a:ext uri="{FF2B5EF4-FFF2-40B4-BE49-F238E27FC236}">
                      <a16:creationId xmlns:a16="http://schemas.microsoft.com/office/drawing/2014/main" id="{64D834D6-68F3-1982-BB54-A418978F33B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11227" y="4724871"/>
                  <a:ext cx="2066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2" name="Γραφή 121">
                  <a:extLst>
                    <a:ext uri="{FF2B5EF4-FFF2-40B4-BE49-F238E27FC236}">
                      <a16:creationId xmlns:a16="http://schemas.microsoft.com/office/drawing/2014/main" id="{28B1416E-25CF-052F-8C98-AB35DC52B7AE}"/>
                    </a:ext>
                  </a:extLst>
                </p14:cNvPr>
                <p14:cNvContentPartPr/>
                <p14:nvPr/>
              </p14:nvContentPartPr>
              <p14:xfrm>
                <a:off x="784467" y="4735426"/>
                <a:ext cx="360" cy="183240"/>
              </p14:xfrm>
            </p:contentPart>
          </mc:Choice>
          <mc:Fallback xmlns="">
            <p:pic>
              <p:nvPicPr>
                <p:cNvPr id="122" name="Γραφή 121">
                  <a:extLst>
                    <a:ext uri="{FF2B5EF4-FFF2-40B4-BE49-F238E27FC236}">
                      <a16:creationId xmlns:a16="http://schemas.microsoft.com/office/drawing/2014/main" id="{28B1416E-25CF-052F-8C98-AB35DC52B7A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78347" y="4729306"/>
                  <a:ext cx="126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3" name="Γραφή 122">
                  <a:extLst>
                    <a:ext uri="{FF2B5EF4-FFF2-40B4-BE49-F238E27FC236}">
                      <a16:creationId xmlns:a16="http://schemas.microsoft.com/office/drawing/2014/main" id="{7A4A6AAD-C1FF-A944-B05C-ED6F58DDE40C}"/>
                    </a:ext>
                  </a:extLst>
                </p14:cNvPr>
                <p14:cNvContentPartPr/>
                <p14:nvPr/>
              </p14:nvContentPartPr>
              <p14:xfrm>
                <a:off x="862587" y="4700866"/>
                <a:ext cx="18360" cy="272160"/>
              </p14:xfrm>
            </p:contentPart>
          </mc:Choice>
          <mc:Fallback xmlns="">
            <p:pic>
              <p:nvPicPr>
                <p:cNvPr id="123" name="Γραφή 122">
                  <a:extLst>
                    <a:ext uri="{FF2B5EF4-FFF2-40B4-BE49-F238E27FC236}">
                      <a16:creationId xmlns:a16="http://schemas.microsoft.com/office/drawing/2014/main" id="{7A4A6AAD-C1FF-A944-B05C-ED6F58DDE40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56467" y="4694746"/>
                  <a:ext cx="306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4" name="Γραφή 123">
                  <a:extLst>
                    <a:ext uri="{FF2B5EF4-FFF2-40B4-BE49-F238E27FC236}">
                      <a16:creationId xmlns:a16="http://schemas.microsoft.com/office/drawing/2014/main" id="{6FE46F95-D3A0-09A4-3C08-10CFB4A75A32}"/>
                    </a:ext>
                  </a:extLst>
                </p14:cNvPr>
                <p14:cNvContentPartPr/>
                <p14:nvPr/>
              </p14:nvContentPartPr>
              <p14:xfrm>
                <a:off x="784467" y="4841626"/>
                <a:ext cx="160920" cy="75240"/>
              </p14:xfrm>
            </p:contentPart>
          </mc:Choice>
          <mc:Fallback xmlns="">
            <p:pic>
              <p:nvPicPr>
                <p:cNvPr id="124" name="Γραφή 123">
                  <a:extLst>
                    <a:ext uri="{FF2B5EF4-FFF2-40B4-BE49-F238E27FC236}">
                      <a16:creationId xmlns:a16="http://schemas.microsoft.com/office/drawing/2014/main" id="{6FE46F95-D3A0-09A4-3C08-10CFB4A75A3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78347" y="4835506"/>
                  <a:ext cx="1731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5" name="Γραφή 124">
                  <a:extLst>
                    <a:ext uri="{FF2B5EF4-FFF2-40B4-BE49-F238E27FC236}">
                      <a16:creationId xmlns:a16="http://schemas.microsoft.com/office/drawing/2014/main" id="{7820F0C0-8107-4F6C-3814-6322C0C629BD}"/>
                    </a:ext>
                  </a:extLst>
                </p14:cNvPr>
                <p14:cNvContentPartPr/>
                <p14:nvPr/>
              </p14:nvContentPartPr>
              <p14:xfrm>
                <a:off x="977067" y="4821826"/>
                <a:ext cx="69840" cy="132480"/>
              </p14:xfrm>
            </p:contentPart>
          </mc:Choice>
          <mc:Fallback xmlns="">
            <p:pic>
              <p:nvPicPr>
                <p:cNvPr id="125" name="Γραφή 124">
                  <a:extLst>
                    <a:ext uri="{FF2B5EF4-FFF2-40B4-BE49-F238E27FC236}">
                      <a16:creationId xmlns:a16="http://schemas.microsoft.com/office/drawing/2014/main" id="{7820F0C0-8107-4F6C-3814-6322C0C629B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70947" y="4815706"/>
                  <a:ext cx="820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6" name="Γραφή 125">
                  <a:extLst>
                    <a:ext uri="{FF2B5EF4-FFF2-40B4-BE49-F238E27FC236}">
                      <a16:creationId xmlns:a16="http://schemas.microsoft.com/office/drawing/2014/main" id="{89C58A6C-E496-1778-F056-1852C710773D}"/>
                    </a:ext>
                  </a:extLst>
                </p14:cNvPr>
                <p14:cNvContentPartPr/>
                <p14:nvPr/>
              </p14:nvContentPartPr>
              <p14:xfrm>
                <a:off x="1051947" y="4821826"/>
                <a:ext cx="29880" cy="159840"/>
              </p14:xfrm>
            </p:contentPart>
          </mc:Choice>
          <mc:Fallback xmlns="">
            <p:pic>
              <p:nvPicPr>
                <p:cNvPr id="126" name="Γραφή 125">
                  <a:extLst>
                    <a:ext uri="{FF2B5EF4-FFF2-40B4-BE49-F238E27FC236}">
                      <a16:creationId xmlns:a16="http://schemas.microsoft.com/office/drawing/2014/main" id="{89C58A6C-E496-1778-F056-1852C710773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45827" y="4815706"/>
                  <a:ext cx="421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7" name="Γραφή 126">
                  <a:extLst>
                    <a:ext uri="{FF2B5EF4-FFF2-40B4-BE49-F238E27FC236}">
                      <a16:creationId xmlns:a16="http://schemas.microsoft.com/office/drawing/2014/main" id="{6811F756-D179-2C38-A81D-AE23BB8DE3FA}"/>
                    </a:ext>
                  </a:extLst>
                </p14:cNvPr>
                <p14:cNvContentPartPr/>
                <p14:nvPr/>
              </p14:nvContentPartPr>
              <p14:xfrm>
                <a:off x="1171827" y="4726426"/>
                <a:ext cx="417240" cy="311040"/>
              </p14:xfrm>
            </p:contentPart>
          </mc:Choice>
          <mc:Fallback xmlns="">
            <p:pic>
              <p:nvPicPr>
                <p:cNvPr id="127" name="Γραφή 126">
                  <a:extLst>
                    <a:ext uri="{FF2B5EF4-FFF2-40B4-BE49-F238E27FC236}">
                      <a16:creationId xmlns:a16="http://schemas.microsoft.com/office/drawing/2014/main" id="{6811F756-D179-2C38-A81D-AE23BB8DE3F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65707" y="4720306"/>
                  <a:ext cx="42948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8" name="Γραφή 127">
                  <a:extLst>
                    <a:ext uri="{FF2B5EF4-FFF2-40B4-BE49-F238E27FC236}">
                      <a16:creationId xmlns:a16="http://schemas.microsoft.com/office/drawing/2014/main" id="{173FDEA2-369D-E1D0-766C-B2D4F20FC007}"/>
                    </a:ext>
                  </a:extLst>
                </p14:cNvPr>
                <p14:cNvContentPartPr/>
                <p14:nvPr/>
              </p14:nvContentPartPr>
              <p14:xfrm>
                <a:off x="1724787" y="4876186"/>
                <a:ext cx="107280" cy="49680"/>
              </p14:xfrm>
            </p:contentPart>
          </mc:Choice>
          <mc:Fallback xmlns="">
            <p:pic>
              <p:nvPicPr>
                <p:cNvPr id="128" name="Γραφή 127">
                  <a:extLst>
                    <a:ext uri="{FF2B5EF4-FFF2-40B4-BE49-F238E27FC236}">
                      <a16:creationId xmlns:a16="http://schemas.microsoft.com/office/drawing/2014/main" id="{173FDEA2-369D-E1D0-766C-B2D4F20FC00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718667" y="4870066"/>
                  <a:ext cx="1195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9" name="Γραφή 128">
                  <a:extLst>
                    <a:ext uri="{FF2B5EF4-FFF2-40B4-BE49-F238E27FC236}">
                      <a16:creationId xmlns:a16="http://schemas.microsoft.com/office/drawing/2014/main" id="{BB37779C-760F-2CFB-EC41-A853159F46F5}"/>
                    </a:ext>
                  </a:extLst>
                </p14:cNvPr>
                <p14:cNvContentPartPr/>
                <p14:nvPr/>
              </p14:nvContentPartPr>
              <p14:xfrm>
                <a:off x="1794267" y="4787266"/>
                <a:ext cx="9000" cy="243000"/>
              </p14:xfrm>
            </p:contentPart>
          </mc:Choice>
          <mc:Fallback xmlns="">
            <p:pic>
              <p:nvPicPr>
                <p:cNvPr id="129" name="Γραφή 128">
                  <a:extLst>
                    <a:ext uri="{FF2B5EF4-FFF2-40B4-BE49-F238E27FC236}">
                      <a16:creationId xmlns:a16="http://schemas.microsoft.com/office/drawing/2014/main" id="{BB37779C-760F-2CFB-EC41-A853159F46F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788147" y="4781146"/>
                  <a:ext cx="212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1" name="Γραφή 130">
                  <a:extLst>
                    <a:ext uri="{FF2B5EF4-FFF2-40B4-BE49-F238E27FC236}">
                      <a16:creationId xmlns:a16="http://schemas.microsoft.com/office/drawing/2014/main" id="{DD8A712B-1AC3-E582-5993-4C84EC6CEAAD}"/>
                    </a:ext>
                  </a:extLst>
                </p14:cNvPr>
                <p14:cNvContentPartPr/>
                <p14:nvPr/>
              </p14:nvContentPartPr>
              <p14:xfrm>
                <a:off x="2067867" y="4708066"/>
                <a:ext cx="296280" cy="190800"/>
              </p14:xfrm>
            </p:contentPart>
          </mc:Choice>
          <mc:Fallback xmlns="">
            <p:pic>
              <p:nvPicPr>
                <p:cNvPr id="131" name="Γραφή 130">
                  <a:extLst>
                    <a:ext uri="{FF2B5EF4-FFF2-40B4-BE49-F238E27FC236}">
                      <a16:creationId xmlns:a16="http://schemas.microsoft.com/office/drawing/2014/main" id="{DD8A712B-1AC3-E582-5993-4C84EC6CEAA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061747" y="4701946"/>
                  <a:ext cx="3085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2" name="Γραφή 131">
                  <a:extLst>
                    <a:ext uri="{FF2B5EF4-FFF2-40B4-BE49-F238E27FC236}">
                      <a16:creationId xmlns:a16="http://schemas.microsoft.com/office/drawing/2014/main" id="{6A45AB5D-6FED-E6E9-E6C8-BE7B9815CEDC}"/>
                    </a:ext>
                  </a:extLst>
                </p14:cNvPr>
                <p14:cNvContentPartPr/>
                <p14:nvPr/>
              </p14:nvContentPartPr>
              <p14:xfrm>
                <a:off x="2409507" y="4821826"/>
                <a:ext cx="127800" cy="121320"/>
              </p14:xfrm>
            </p:contentPart>
          </mc:Choice>
          <mc:Fallback xmlns="">
            <p:pic>
              <p:nvPicPr>
                <p:cNvPr id="132" name="Γραφή 131">
                  <a:extLst>
                    <a:ext uri="{FF2B5EF4-FFF2-40B4-BE49-F238E27FC236}">
                      <a16:creationId xmlns:a16="http://schemas.microsoft.com/office/drawing/2014/main" id="{6A45AB5D-6FED-E6E9-E6C8-BE7B9815CED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403387" y="4815706"/>
                  <a:ext cx="140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3" name="Γραφή 132">
                  <a:extLst>
                    <a:ext uri="{FF2B5EF4-FFF2-40B4-BE49-F238E27FC236}">
                      <a16:creationId xmlns:a16="http://schemas.microsoft.com/office/drawing/2014/main" id="{140AA7F0-D866-79DB-2B16-83E0D8A74E04}"/>
                    </a:ext>
                  </a:extLst>
                </p14:cNvPr>
                <p14:cNvContentPartPr/>
                <p14:nvPr/>
              </p14:nvContentPartPr>
              <p14:xfrm>
                <a:off x="2501307" y="4916506"/>
                <a:ext cx="104760" cy="92520"/>
              </p14:xfrm>
            </p:contentPart>
          </mc:Choice>
          <mc:Fallback xmlns="">
            <p:pic>
              <p:nvPicPr>
                <p:cNvPr id="133" name="Γραφή 132">
                  <a:extLst>
                    <a:ext uri="{FF2B5EF4-FFF2-40B4-BE49-F238E27FC236}">
                      <a16:creationId xmlns:a16="http://schemas.microsoft.com/office/drawing/2014/main" id="{140AA7F0-D866-79DB-2B16-83E0D8A74E0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495187" y="4910386"/>
                  <a:ext cx="1170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4" name="Γραφή 133">
                  <a:extLst>
                    <a:ext uri="{FF2B5EF4-FFF2-40B4-BE49-F238E27FC236}">
                      <a16:creationId xmlns:a16="http://schemas.microsoft.com/office/drawing/2014/main" id="{652F02F8-1C14-FC0D-553E-BBE1C1AD7413}"/>
                    </a:ext>
                  </a:extLst>
                </p14:cNvPr>
                <p14:cNvContentPartPr/>
                <p14:nvPr/>
              </p14:nvContentPartPr>
              <p14:xfrm>
                <a:off x="2701467" y="4787266"/>
                <a:ext cx="7200" cy="204480"/>
              </p14:xfrm>
            </p:contentPart>
          </mc:Choice>
          <mc:Fallback xmlns="">
            <p:pic>
              <p:nvPicPr>
                <p:cNvPr id="134" name="Γραφή 133">
                  <a:extLst>
                    <a:ext uri="{FF2B5EF4-FFF2-40B4-BE49-F238E27FC236}">
                      <a16:creationId xmlns:a16="http://schemas.microsoft.com/office/drawing/2014/main" id="{652F02F8-1C14-FC0D-553E-BBE1C1AD741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695347" y="4781146"/>
                  <a:ext cx="194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5" name="Γραφή 134">
                  <a:extLst>
                    <a:ext uri="{FF2B5EF4-FFF2-40B4-BE49-F238E27FC236}">
                      <a16:creationId xmlns:a16="http://schemas.microsoft.com/office/drawing/2014/main" id="{FDDA304F-B70B-32BE-22E1-E8DCC98513A7}"/>
                    </a:ext>
                  </a:extLst>
                </p14:cNvPr>
                <p14:cNvContentPartPr/>
                <p14:nvPr/>
              </p14:nvContentPartPr>
              <p14:xfrm>
                <a:off x="2674107" y="4753426"/>
                <a:ext cx="88560" cy="51480"/>
              </p14:xfrm>
            </p:contentPart>
          </mc:Choice>
          <mc:Fallback xmlns="">
            <p:pic>
              <p:nvPicPr>
                <p:cNvPr id="135" name="Γραφή 134">
                  <a:extLst>
                    <a:ext uri="{FF2B5EF4-FFF2-40B4-BE49-F238E27FC236}">
                      <a16:creationId xmlns:a16="http://schemas.microsoft.com/office/drawing/2014/main" id="{FDDA304F-B70B-32BE-22E1-E8DCC98513A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667987" y="4747306"/>
                  <a:ext cx="1008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6" name="Γραφή 135">
                  <a:extLst>
                    <a:ext uri="{FF2B5EF4-FFF2-40B4-BE49-F238E27FC236}">
                      <a16:creationId xmlns:a16="http://schemas.microsoft.com/office/drawing/2014/main" id="{A8BC624E-24BD-5E40-730B-C556AFAB8B4E}"/>
                    </a:ext>
                  </a:extLst>
                </p14:cNvPr>
                <p14:cNvContentPartPr/>
                <p14:nvPr/>
              </p14:nvContentPartPr>
              <p14:xfrm>
                <a:off x="2682747" y="5030986"/>
                <a:ext cx="109080" cy="24120"/>
              </p14:xfrm>
            </p:contentPart>
          </mc:Choice>
          <mc:Fallback xmlns="">
            <p:pic>
              <p:nvPicPr>
                <p:cNvPr id="136" name="Γραφή 135">
                  <a:extLst>
                    <a:ext uri="{FF2B5EF4-FFF2-40B4-BE49-F238E27FC236}">
                      <a16:creationId xmlns:a16="http://schemas.microsoft.com/office/drawing/2014/main" id="{A8BC624E-24BD-5E40-730B-C556AFAB8B4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676267" y="5024866"/>
                  <a:ext cx="1213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9" name="Γραφή 138">
                  <a:extLst>
                    <a:ext uri="{FF2B5EF4-FFF2-40B4-BE49-F238E27FC236}">
                      <a16:creationId xmlns:a16="http://schemas.microsoft.com/office/drawing/2014/main" id="{45685F12-A47E-A045-9E6F-6B34033F1BDD}"/>
                    </a:ext>
                  </a:extLst>
                </p14:cNvPr>
                <p14:cNvContentPartPr/>
                <p14:nvPr/>
              </p14:nvContentPartPr>
              <p14:xfrm>
                <a:off x="3502107" y="4769986"/>
                <a:ext cx="360" cy="78120"/>
              </p14:xfrm>
            </p:contentPart>
          </mc:Choice>
          <mc:Fallback xmlns="">
            <p:pic>
              <p:nvPicPr>
                <p:cNvPr id="139" name="Γραφή 138">
                  <a:extLst>
                    <a:ext uri="{FF2B5EF4-FFF2-40B4-BE49-F238E27FC236}">
                      <a16:creationId xmlns:a16="http://schemas.microsoft.com/office/drawing/2014/main" id="{45685F12-A47E-A045-9E6F-6B34033F1BD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495987" y="4763866"/>
                  <a:ext cx="126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0" name="Γραφή 139">
                  <a:extLst>
                    <a:ext uri="{FF2B5EF4-FFF2-40B4-BE49-F238E27FC236}">
                      <a16:creationId xmlns:a16="http://schemas.microsoft.com/office/drawing/2014/main" id="{70227B8D-B491-9CA8-C45C-D3A46419092D}"/>
                    </a:ext>
                  </a:extLst>
                </p14:cNvPr>
                <p14:cNvContentPartPr/>
                <p14:nvPr/>
              </p14:nvContentPartPr>
              <p14:xfrm>
                <a:off x="3036267" y="4785466"/>
                <a:ext cx="585000" cy="96840"/>
              </p14:xfrm>
            </p:contentPart>
          </mc:Choice>
          <mc:Fallback xmlns="">
            <p:pic>
              <p:nvPicPr>
                <p:cNvPr id="140" name="Γραφή 139">
                  <a:extLst>
                    <a:ext uri="{FF2B5EF4-FFF2-40B4-BE49-F238E27FC236}">
                      <a16:creationId xmlns:a16="http://schemas.microsoft.com/office/drawing/2014/main" id="{70227B8D-B491-9CA8-C45C-D3A46419092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030147" y="4779346"/>
                  <a:ext cx="5972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1" name="Γραφή 140">
                  <a:extLst>
                    <a:ext uri="{FF2B5EF4-FFF2-40B4-BE49-F238E27FC236}">
                      <a16:creationId xmlns:a16="http://schemas.microsoft.com/office/drawing/2014/main" id="{862D5932-29BF-51F2-55D0-B81F4F237DEB}"/>
                    </a:ext>
                  </a:extLst>
                </p14:cNvPr>
                <p14:cNvContentPartPr/>
                <p14:nvPr/>
              </p14:nvContentPartPr>
              <p14:xfrm>
                <a:off x="3515787" y="4735426"/>
                <a:ext cx="193320" cy="199800"/>
              </p14:xfrm>
            </p:contentPart>
          </mc:Choice>
          <mc:Fallback xmlns="">
            <p:pic>
              <p:nvPicPr>
                <p:cNvPr id="141" name="Γραφή 140">
                  <a:extLst>
                    <a:ext uri="{FF2B5EF4-FFF2-40B4-BE49-F238E27FC236}">
                      <a16:creationId xmlns:a16="http://schemas.microsoft.com/office/drawing/2014/main" id="{862D5932-29BF-51F2-55D0-B81F4F237DE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509667" y="4729306"/>
                  <a:ext cx="2055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2" name="Γραφή 141">
                  <a:extLst>
                    <a:ext uri="{FF2B5EF4-FFF2-40B4-BE49-F238E27FC236}">
                      <a16:creationId xmlns:a16="http://schemas.microsoft.com/office/drawing/2014/main" id="{E1949805-8CEF-1E83-4085-3D3026AC37D8}"/>
                    </a:ext>
                  </a:extLst>
                </p14:cNvPr>
                <p14:cNvContentPartPr/>
                <p14:nvPr/>
              </p14:nvContentPartPr>
              <p14:xfrm>
                <a:off x="2626587" y="4770346"/>
                <a:ext cx="218520" cy="244080"/>
              </p14:xfrm>
            </p:contentPart>
          </mc:Choice>
          <mc:Fallback xmlns="">
            <p:pic>
              <p:nvPicPr>
                <p:cNvPr id="142" name="Γραφή 141">
                  <a:extLst>
                    <a:ext uri="{FF2B5EF4-FFF2-40B4-BE49-F238E27FC236}">
                      <a16:creationId xmlns:a16="http://schemas.microsoft.com/office/drawing/2014/main" id="{E1949805-8CEF-1E83-4085-3D3026AC37D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620467" y="4764226"/>
                  <a:ext cx="2307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3" name="Γραφή 142">
                  <a:extLst>
                    <a:ext uri="{FF2B5EF4-FFF2-40B4-BE49-F238E27FC236}">
                      <a16:creationId xmlns:a16="http://schemas.microsoft.com/office/drawing/2014/main" id="{58109848-7885-B0A7-A3E5-13CDDEB56966}"/>
                    </a:ext>
                  </a:extLst>
                </p14:cNvPr>
                <p14:cNvContentPartPr/>
                <p14:nvPr/>
              </p14:nvContentPartPr>
              <p14:xfrm>
                <a:off x="2881107" y="4748746"/>
                <a:ext cx="34200" cy="237960"/>
              </p14:xfrm>
            </p:contentPart>
          </mc:Choice>
          <mc:Fallback xmlns="">
            <p:pic>
              <p:nvPicPr>
                <p:cNvPr id="143" name="Γραφή 142">
                  <a:extLst>
                    <a:ext uri="{FF2B5EF4-FFF2-40B4-BE49-F238E27FC236}">
                      <a16:creationId xmlns:a16="http://schemas.microsoft.com/office/drawing/2014/main" id="{58109848-7885-B0A7-A3E5-13CDDEB5696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874987" y="4742626"/>
                  <a:ext cx="464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4" name="Γραφή 143">
                  <a:extLst>
                    <a:ext uri="{FF2B5EF4-FFF2-40B4-BE49-F238E27FC236}">
                      <a16:creationId xmlns:a16="http://schemas.microsoft.com/office/drawing/2014/main" id="{A5825594-0FA0-074B-554F-501B231E05B3}"/>
                    </a:ext>
                  </a:extLst>
                </p14:cNvPr>
                <p14:cNvContentPartPr/>
                <p14:nvPr/>
              </p14:nvContentPartPr>
              <p14:xfrm>
                <a:off x="2975427" y="4674226"/>
                <a:ext cx="45720" cy="299520"/>
              </p14:xfrm>
            </p:contentPart>
          </mc:Choice>
          <mc:Fallback xmlns="">
            <p:pic>
              <p:nvPicPr>
                <p:cNvPr id="144" name="Γραφή 143">
                  <a:extLst>
                    <a:ext uri="{FF2B5EF4-FFF2-40B4-BE49-F238E27FC236}">
                      <a16:creationId xmlns:a16="http://schemas.microsoft.com/office/drawing/2014/main" id="{A5825594-0FA0-074B-554F-501B231E05B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969307" y="4668106"/>
                  <a:ext cx="579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5" name="Γραφή 144">
                  <a:extLst>
                    <a:ext uri="{FF2B5EF4-FFF2-40B4-BE49-F238E27FC236}">
                      <a16:creationId xmlns:a16="http://schemas.microsoft.com/office/drawing/2014/main" id="{D04804CB-06D6-4899-B2B4-75C1C6FDA192}"/>
                    </a:ext>
                  </a:extLst>
                </p14:cNvPr>
                <p14:cNvContentPartPr/>
                <p14:nvPr/>
              </p14:nvContentPartPr>
              <p14:xfrm>
                <a:off x="2941227" y="4860346"/>
                <a:ext cx="78120" cy="39240"/>
              </p14:xfrm>
            </p:contentPart>
          </mc:Choice>
          <mc:Fallback xmlns="">
            <p:pic>
              <p:nvPicPr>
                <p:cNvPr id="145" name="Γραφή 144">
                  <a:extLst>
                    <a:ext uri="{FF2B5EF4-FFF2-40B4-BE49-F238E27FC236}">
                      <a16:creationId xmlns:a16="http://schemas.microsoft.com/office/drawing/2014/main" id="{D04804CB-06D6-4899-B2B4-75C1C6FDA19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935107" y="4854226"/>
                  <a:ext cx="903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7" name="Γραφή 146">
                  <a:extLst>
                    <a:ext uri="{FF2B5EF4-FFF2-40B4-BE49-F238E27FC236}">
                      <a16:creationId xmlns:a16="http://schemas.microsoft.com/office/drawing/2014/main" id="{B4D2D5CC-359A-6031-FFBB-5374BB6460B7}"/>
                    </a:ext>
                  </a:extLst>
                </p14:cNvPr>
                <p14:cNvContentPartPr/>
                <p14:nvPr/>
              </p14:nvContentPartPr>
              <p14:xfrm>
                <a:off x="299187" y="4201071"/>
                <a:ext cx="2831400" cy="769320"/>
              </p14:xfrm>
            </p:contentPart>
          </mc:Choice>
          <mc:Fallback xmlns="">
            <p:pic>
              <p:nvPicPr>
                <p:cNvPr id="147" name="Γραφή 146">
                  <a:extLst>
                    <a:ext uri="{FF2B5EF4-FFF2-40B4-BE49-F238E27FC236}">
                      <a16:creationId xmlns:a16="http://schemas.microsoft.com/office/drawing/2014/main" id="{B4D2D5CC-359A-6031-FFBB-5374BB6460B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93067" y="4194951"/>
                  <a:ext cx="2843640" cy="78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Ομάδα 169">
            <a:extLst>
              <a:ext uri="{FF2B5EF4-FFF2-40B4-BE49-F238E27FC236}">
                <a16:creationId xmlns:a16="http://schemas.microsoft.com/office/drawing/2014/main" id="{F90F5027-2B26-683E-974B-6062D8E9C5A8}"/>
              </a:ext>
            </a:extLst>
          </p:cNvPr>
          <p:cNvGrpSpPr/>
          <p:nvPr/>
        </p:nvGrpSpPr>
        <p:grpSpPr>
          <a:xfrm>
            <a:off x="3881547" y="4674946"/>
            <a:ext cx="860760" cy="252000"/>
            <a:chOff x="3881547" y="4674946"/>
            <a:chExt cx="860760" cy="2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9" name="Γραφή 148">
                  <a:extLst>
                    <a:ext uri="{FF2B5EF4-FFF2-40B4-BE49-F238E27FC236}">
                      <a16:creationId xmlns:a16="http://schemas.microsoft.com/office/drawing/2014/main" id="{3C6A2E50-F442-141F-A471-76661665187B}"/>
                    </a:ext>
                  </a:extLst>
                </p14:cNvPr>
                <p14:cNvContentPartPr/>
                <p14:nvPr/>
              </p14:nvContentPartPr>
              <p14:xfrm>
                <a:off x="3891267" y="4718506"/>
                <a:ext cx="25200" cy="134280"/>
              </p14:xfrm>
            </p:contentPart>
          </mc:Choice>
          <mc:Fallback xmlns="">
            <p:pic>
              <p:nvPicPr>
                <p:cNvPr id="149" name="Γραφή 148">
                  <a:extLst>
                    <a:ext uri="{FF2B5EF4-FFF2-40B4-BE49-F238E27FC236}">
                      <a16:creationId xmlns:a16="http://schemas.microsoft.com/office/drawing/2014/main" id="{3C6A2E50-F442-141F-A471-76661665187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885147" y="4712386"/>
                  <a:ext cx="37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0" name="Γραφή 149">
                  <a:extLst>
                    <a:ext uri="{FF2B5EF4-FFF2-40B4-BE49-F238E27FC236}">
                      <a16:creationId xmlns:a16="http://schemas.microsoft.com/office/drawing/2014/main" id="{BA8D3DC1-D8F8-9D7D-7032-A4A0DF979203}"/>
                    </a:ext>
                  </a:extLst>
                </p14:cNvPr>
                <p14:cNvContentPartPr/>
                <p14:nvPr/>
              </p14:nvContentPartPr>
              <p14:xfrm>
                <a:off x="3881547" y="4674946"/>
                <a:ext cx="287640" cy="155520"/>
              </p14:xfrm>
            </p:contentPart>
          </mc:Choice>
          <mc:Fallback xmlns="">
            <p:pic>
              <p:nvPicPr>
                <p:cNvPr id="150" name="Γραφή 149">
                  <a:extLst>
                    <a:ext uri="{FF2B5EF4-FFF2-40B4-BE49-F238E27FC236}">
                      <a16:creationId xmlns:a16="http://schemas.microsoft.com/office/drawing/2014/main" id="{BA8D3DC1-D8F8-9D7D-7032-A4A0DF97920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875427" y="4668826"/>
                  <a:ext cx="2998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2" name="Γραφή 151">
                  <a:extLst>
                    <a:ext uri="{FF2B5EF4-FFF2-40B4-BE49-F238E27FC236}">
                      <a16:creationId xmlns:a16="http://schemas.microsoft.com/office/drawing/2014/main" id="{28150977-8736-F52F-4D39-BE37E0D8A644}"/>
                    </a:ext>
                  </a:extLst>
                </p14:cNvPr>
                <p14:cNvContentPartPr/>
                <p14:nvPr/>
              </p14:nvContentPartPr>
              <p14:xfrm>
                <a:off x="4267467" y="4771066"/>
                <a:ext cx="96840" cy="121320"/>
              </p14:xfrm>
            </p:contentPart>
          </mc:Choice>
          <mc:Fallback xmlns="">
            <p:pic>
              <p:nvPicPr>
                <p:cNvPr id="152" name="Γραφή 151">
                  <a:extLst>
                    <a:ext uri="{FF2B5EF4-FFF2-40B4-BE49-F238E27FC236}">
                      <a16:creationId xmlns:a16="http://schemas.microsoft.com/office/drawing/2014/main" id="{28150977-8736-F52F-4D39-BE37E0D8A64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261347" y="4764946"/>
                  <a:ext cx="1090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3" name="Γραφή 152">
                  <a:extLst>
                    <a:ext uri="{FF2B5EF4-FFF2-40B4-BE49-F238E27FC236}">
                      <a16:creationId xmlns:a16="http://schemas.microsoft.com/office/drawing/2014/main" id="{6C869C42-DC5C-50ED-915C-9F70F12DCF5D}"/>
                    </a:ext>
                  </a:extLst>
                </p14:cNvPr>
                <p14:cNvContentPartPr/>
                <p14:nvPr/>
              </p14:nvContentPartPr>
              <p14:xfrm>
                <a:off x="4321467" y="4821826"/>
                <a:ext cx="119520" cy="105120"/>
              </p14:xfrm>
            </p:contentPart>
          </mc:Choice>
          <mc:Fallback xmlns="">
            <p:pic>
              <p:nvPicPr>
                <p:cNvPr id="153" name="Γραφή 152">
                  <a:extLst>
                    <a:ext uri="{FF2B5EF4-FFF2-40B4-BE49-F238E27FC236}">
                      <a16:creationId xmlns:a16="http://schemas.microsoft.com/office/drawing/2014/main" id="{6C869C42-DC5C-50ED-915C-9F70F12DCF5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315347" y="4815706"/>
                  <a:ext cx="1317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4" name="Γραφή 153">
                  <a:extLst>
                    <a:ext uri="{FF2B5EF4-FFF2-40B4-BE49-F238E27FC236}">
                      <a16:creationId xmlns:a16="http://schemas.microsoft.com/office/drawing/2014/main" id="{1289653E-E5C0-4DB3-3799-D62BA121C42D}"/>
                    </a:ext>
                  </a:extLst>
                </p14:cNvPr>
                <p14:cNvContentPartPr/>
                <p14:nvPr/>
              </p14:nvContentPartPr>
              <p14:xfrm>
                <a:off x="4510467" y="4687186"/>
                <a:ext cx="231840" cy="197640"/>
              </p14:xfrm>
            </p:contentPart>
          </mc:Choice>
          <mc:Fallback xmlns="">
            <p:pic>
              <p:nvPicPr>
                <p:cNvPr id="154" name="Γραφή 153">
                  <a:extLst>
                    <a:ext uri="{FF2B5EF4-FFF2-40B4-BE49-F238E27FC236}">
                      <a16:creationId xmlns:a16="http://schemas.microsoft.com/office/drawing/2014/main" id="{1289653E-E5C0-4DB3-3799-D62BA121C42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504347" y="4681066"/>
                  <a:ext cx="24408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Ομάδα 168">
            <a:extLst>
              <a:ext uri="{FF2B5EF4-FFF2-40B4-BE49-F238E27FC236}">
                <a16:creationId xmlns:a16="http://schemas.microsoft.com/office/drawing/2014/main" id="{13B3F19C-4326-A938-21AF-EBCBF23A29D9}"/>
              </a:ext>
            </a:extLst>
          </p:cNvPr>
          <p:cNvGrpSpPr/>
          <p:nvPr/>
        </p:nvGrpSpPr>
        <p:grpSpPr>
          <a:xfrm>
            <a:off x="4942467" y="4718506"/>
            <a:ext cx="97560" cy="216000"/>
            <a:chOff x="4942467" y="4718506"/>
            <a:chExt cx="97560" cy="21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5" name="Γραφή 154">
                  <a:extLst>
                    <a:ext uri="{FF2B5EF4-FFF2-40B4-BE49-F238E27FC236}">
                      <a16:creationId xmlns:a16="http://schemas.microsoft.com/office/drawing/2014/main" id="{C595888D-4C9F-B8A3-E2E4-AD0078DD91D5}"/>
                    </a:ext>
                  </a:extLst>
                </p14:cNvPr>
                <p14:cNvContentPartPr/>
                <p14:nvPr/>
              </p14:nvContentPartPr>
              <p14:xfrm>
                <a:off x="4942467" y="4794106"/>
                <a:ext cx="97560" cy="28080"/>
              </p14:xfrm>
            </p:contentPart>
          </mc:Choice>
          <mc:Fallback xmlns="">
            <p:pic>
              <p:nvPicPr>
                <p:cNvPr id="155" name="Γραφή 154">
                  <a:extLst>
                    <a:ext uri="{FF2B5EF4-FFF2-40B4-BE49-F238E27FC236}">
                      <a16:creationId xmlns:a16="http://schemas.microsoft.com/office/drawing/2014/main" id="{C595888D-4C9F-B8A3-E2E4-AD0078DD91D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936347" y="4787986"/>
                  <a:ext cx="109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6" name="Γραφή 155">
                  <a:extLst>
                    <a:ext uri="{FF2B5EF4-FFF2-40B4-BE49-F238E27FC236}">
                      <a16:creationId xmlns:a16="http://schemas.microsoft.com/office/drawing/2014/main" id="{4AE2641B-DDA4-A2D7-4EA5-159AD72FC6A1}"/>
                    </a:ext>
                  </a:extLst>
                </p14:cNvPr>
                <p14:cNvContentPartPr/>
                <p14:nvPr/>
              </p14:nvContentPartPr>
              <p14:xfrm>
                <a:off x="4968027" y="4718506"/>
                <a:ext cx="18000" cy="216000"/>
              </p14:xfrm>
            </p:contentPart>
          </mc:Choice>
          <mc:Fallback xmlns="">
            <p:pic>
              <p:nvPicPr>
                <p:cNvPr id="156" name="Γραφή 155">
                  <a:extLst>
                    <a:ext uri="{FF2B5EF4-FFF2-40B4-BE49-F238E27FC236}">
                      <a16:creationId xmlns:a16="http://schemas.microsoft.com/office/drawing/2014/main" id="{4AE2641B-DDA4-A2D7-4EA5-159AD72FC6A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961907" y="4712386"/>
                  <a:ext cx="30240" cy="22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Ομάδα 171">
            <a:extLst>
              <a:ext uri="{FF2B5EF4-FFF2-40B4-BE49-F238E27FC236}">
                <a16:creationId xmlns:a16="http://schemas.microsoft.com/office/drawing/2014/main" id="{42F0492F-987D-C8BD-3966-49C016FC5240}"/>
              </a:ext>
            </a:extLst>
          </p:cNvPr>
          <p:cNvGrpSpPr/>
          <p:nvPr/>
        </p:nvGrpSpPr>
        <p:grpSpPr>
          <a:xfrm>
            <a:off x="5450067" y="4502506"/>
            <a:ext cx="1175760" cy="518285"/>
            <a:chOff x="5450067" y="4502506"/>
            <a:chExt cx="1175760" cy="51828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7" name="Γραφή 156">
                  <a:extLst>
                    <a:ext uri="{FF2B5EF4-FFF2-40B4-BE49-F238E27FC236}">
                      <a16:creationId xmlns:a16="http://schemas.microsoft.com/office/drawing/2014/main" id="{4B776F2C-830E-70B6-5B4C-F22BD895FE30}"/>
                    </a:ext>
                  </a:extLst>
                </p14:cNvPr>
                <p14:cNvContentPartPr/>
                <p14:nvPr/>
              </p14:nvContentPartPr>
              <p14:xfrm>
                <a:off x="5454387" y="4628146"/>
                <a:ext cx="32040" cy="150840"/>
              </p14:xfrm>
            </p:contentPart>
          </mc:Choice>
          <mc:Fallback xmlns="">
            <p:pic>
              <p:nvPicPr>
                <p:cNvPr id="157" name="Γραφή 156">
                  <a:extLst>
                    <a:ext uri="{FF2B5EF4-FFF2-40B4-BE49-F238E27FC236}">
                      <a16:creationId xmlns:a16="http://schemas.microsoft.com/office/drawing/2014/main" id="{4B776F2C-830E-70B6-5B4C-F22BD895FE3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448267" y="4622026"/>
                  <a:ext cx="44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8" name="Γραφή 157">
                  <a:extLst>
                    <a:ext uri="{FF2B5EF4-FFF2-40B4-BE49-F238E27FC236}">
                      <a16:creationId xmlns:a16="http://schemas.microsoft.com/office/drawing/2014/main" id="{59E2EEF6-2795-9132-2168-C54E213B89FE}"/>
                    </a:ext>
                  </a:extLst>
                </p14:cNvPr>
                <p14:cNvContentPartPr/>
                <p14:nvPr/>
              </p14:nvContentPartPr>
              <p14:xfrm>
                <a:off x="5450067" y="4638586"/>
                <a:ext cx="282600" cy="180360"/>
              </p14:xfrm>
            </p:contentPart>
          </mc:Choice>
          <mc:Fallback xmlns="">
            <p:pic>
              <p:nvPicPr>
                <p:cNvPr id="158" name="Γραφή 157">
                  <a:extLst>
                    <a:ext uri="{FF2B5EF4-FFF2-40B4-BE49-F238E27FC236}">
                      <a16:creationId xmlns:a16="http://schemas.microsoft.com/office/drawing/2014/main" id="{59E2EEF6-2795-9132-2168-C54E213B89F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443947" y="4632466"/>
                  <a:ext cx="2948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9" name="Γραφή 158">
                  <a:extLst>
                    <a:ext uri="{FF2B5EF4-FFF2-40B4-BE49-F238E27FC236}">
                      <a16:creationId xmlns:a16="http://schemas.microsoft.com/office/drawing/2014/main" id="{F0A3933D-4CD5-4621-FA5B-1DD049455887}"/>
                    </a:ext>
                  </a:extLst>
                </p14:cNvPr>
                <p14:cNvContentPartPr/>
                <p14:nvPr/>
              </p14:nvContentPartPr>
              <p14:xfrm>
                <a:off x="5865147" y="4649026"/>
                <a:ext cx="11520" cy="216000"/>
              </p14:xfrm>
            </p:contentPart>
          </mc:Choice>
          <mc:Fallback xmlns="">
            <p:pic>
              <p:nvPicPr>
                <p:cNvPr id="159" name="Γραφή 158">
                  <a:extLst>
                    <a:ext uri="{FF2B5EF4-FFF2-40B4-BE49-F238E27FC236}">
                      <a16:creationId xmlns:a16="http://schemas.microsoft.com/office/drawing/2014/main" id="{F0A3933D-4CD5-4621-FA5B-1DD04945588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859027" y="4642906"/>
                  <a:ext cx="237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0" name="Γραφή 159">
                  <a:extLst>
                    <a:ext uri="{FF2B5EF4-FFF2-40B4-BE49-F238E27FC236}">
                      <a16:creationId xmlns:a16="http://schemas.microsoft.com/office/drawing/2014/main" id="{AE13357B-BE0F-EBC7-264E-28F5385F7B3C}"/>
                    </a:ext>
                  </a:extLst>
                </p14:cNvPr>
                <p14:cNvContentPartPr/>
                <p14:nvPr/>
              </p14:nvContentPartPr>
              <p14:xfrm>
                <a:off x="5977467" y="4554346"/>
                <a:ext cx="34200" cy="312120"/>
              </p14:xfrm>
            </p:contentPart>
          </mc:Choice>
          <mc:Fallback xmlns="">
            <p:pic>
              <p:nvPicPr>
                <p:cNvPr id="160" name="Γραφή 159">
                  <a:extLst>
                    <a:ext uri="{FF2B5EF4-FFF2-40B4-BE49-F238E27FC236}">
                      <a16:creationId xmlns:a16="http://schemas.microsoft.com/office/drawing/2014/main" id="{AE13357B-BE0F-EBC7-264E-28F5385F7B3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971347" y="4548226"/>
                  <a:ext cx="464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1" name="Γραφή 160">
                  <a:extLst>
                    <a:ext uri="{FF2B5EF4-FFF2-40B4-BE49-F238E27FC236}">
                      <a16:creationId xmlns:a16="http://schemas.microsoft.com/office/drawing/2014/main" id="{2B569DA3-E323-EB7A-651B-3ED8192E5176}"/>
                    </a:ext>
                  </a:extLst>
                </p14:cNvPr>
                <p14:cNvContentPartPr/>
                <p14:nvPr/>
              </p14:nvContentPartPr>
              <p14:xfrm>
                <a:off x="5848227" y="4743346"/>
                <a:ext cx="153720" cy="44280"/>
              </p14:xfrm>
            </p:contentPart>
          </mc:Choice>
          <mc:Fallback xmlns="">
            <p:pic>
              <p:nvPicPr>
                <p:cNvPr id="161" name="Γραφή 160">
                  <a:extLst>
                    <a:ext uri="{FF2B5EF4-FFF2-40B4-BE49-F238E27FC236}">
                      <a16:creationId xmlns:a16="http://schemas.microsoft.com/office/drawing/2014/main" id="{2B569DA3-E323-EB7A-651B-3ED8192E517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842107" y="4737226"/>
                  <a:ext cx="1659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2" name="Γραφή 161">
                  <a:extLst>
                    <a:ext uri="{FF2B5EF4-FFF2-40B4-BE49-F238E27FC236}">
                      <a16:creationId xmlns:a16="http://schemas.microsoft.com/office/drawing/2014/main" id="{68AE081F-A1D2-2B07-F4F6-BD3E7F23AAA0}"/>
                    </a:ext>
                  </a:extLst>
                </p14:cNvPr>
                <p14:cNvContentPartPr/>
                <p14:nvPr/>
              </p14:nvContentPartPr>
              <p14:xfrm>
                <a:off x="6062427" y="4709506"/>
                <a:ext cx="70920" cy="115560"/>
              </p14:xfrm>
            </p:contentPart>
          </mc:Choice>
          <mc:Fallback xmlns="">
            <p:pic>
              <p:nvPicPr>
                <p:cNvPr id="162" name="Γραφή 161">
                  <a:extLst>
                    <a:ext uri="{FF2B5EF4-FFF2-40B4-BE49-F238E27FC236}">
                      <a16:creationId xmlns:a16="http://schemas.microsoft.com/office/drawing/2014/main" id="{68AE081F-A1D2-2B07-F4F6-BD3E7F23AAA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056307" y="4703386"/>
                  <a:ext cx="831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3" name="Γραφή 162">
                  <a:extLst>
                    <a:ext uri="{FF2B5EF4-FFF2-40B4-BE49-F238E27FC236}">
                      <a16:creationId xmlns:a16="http://schemas.microsoft.com/office/drawing/2014/main" id="{D6DC9AE8-9D4D-9CF3-B178-4BF109E7C3C2}"/>
                    </a:ext>
                  </a:extLst>
                </p14:cNvPr>
                <p14:cNvContentPartPr/>
                <p14:nvPr/>
              </p14:nvContentPartPr>
              <p14:xfrm>
                <a:off x="6132987" y="4683946"/>
                <a:ext cx="18000" cy="171360"/>
              </p14:xfrm>
            </p:contentPart>
          </mc:Choice>
          <mc:Fallback xmlns="">
            <p:pic>
              <p:nvPicPr>
                <p:cNvPr id="163" name="Γραφή 162">
                  <a:extLst>
                    <a:ext uri="{FF2B5EF4-FFF2-40B4-BE49-F238E27FC236}">
                      <a16:creationId xmlns:a16="http://schemas.microsoft.com/office/drawing/2014/main" id="{D6DC9AE8-9D4D-9CF3-B178-4BF109E7C3C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126867" y="4677826"/>
                  <a:ext cx="302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4" name="Γραφή 163">
                  <a:extLst>
                    <a:ext uri="{FF2B5EF4-FFF2-40B4-BE49-F238E27FC236}">
                      <a16:creationId xmlns:a16="http://schemas.microsoft.com/office/drawing/2014/main" id="{1916B9D2-2B09-B0DA-0F00-6AE4C2F6F480}"/>
                    </a:ext>
                  </a:extLst>
                </p14:cNvPr>
                <p14:cNvContentPartPr/>
                <p14:nvPr/>
              </p14:nvContentPartPr>
              <p14:xfrm>
                <a:off x="6255387" y="4637866"/>
                <a:ext cx="127800" cy="155880"/>
              </p14:xfrm>
            </p:contentPart>
          </mc:Choice>
          <mc:Fallback xmlns="">
            <p:pic>
              <p:nvPicPr>
                <p:cNvPr id="164" name="Γραφή 163">
                  <a:extLst>
                    <a:ext uri="{FF2B5EF4-FFF2-40B4-BE49-F238E27FC236}">
                      <a16:creationId xmlns:a16="http://schemas.microsoft.com/office/drawing/2014/main" id="{1916B9D2-2B09-B0DA-0F00-6AE4C2F6F48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249267" y="4631746"/>
                  <a:ext cx="1400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5" name="Γραφή 164">
                  <a:extLst>
                    <a:ext uri="{FF2B5EF4-FFF2-40B4-BE49-F238E27FC236}">
                      <a16:creationId xmlns:a16="http://schemas.microsoft.com/office/drawing/2014/main" id="{BFFB2069-4CFB-CEF7-0DB1-F654EED61663}"/>
                    </a:ext>
                  </a:extLst>
                </p14:cNvPr>
                <p14:cNvContentPartPr/>
                <p14:nvPr/>
              </p14:nvContentPartPr>
              <p14:xfrm>
                <a:off x="6460947" y="4632106"/>
                <a:ext cx="19800" cy="143640"/>
              </p14:xfrm>
            </p:contentPart>
          </mc:Choice>
          <mc:Fallback xmlns="">
            <p:pic>
              <p:nvPicPr>
                <p:cNvPr id="165" name="Γραφή 164">
                  <a:extLst>
                    <a:ext uri="{FF2B5EF4-FFF2-40B4-BE49-F238E27FC236}">
                      <a16:creationId xmlns:a16="http://schemas.microsoft.com/office/drawing/2014/main" id="{BFFB2069-4CFB-CEF7-0DB1-F654EED6166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454827" y="4625986"/>
                  <a:ext cx="320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6" name="Γραφή 165">
                  <a:extLst>
                    <a:ext uri="{FF2B5EF4-FFF2-40B4-BE49-F238E27FC236}">
                      <a16:creationId xmlns:a16="http://schemas.microsoft.com/office/drawing/2014/main" id="{78DF0F64-AA35-A757-56F4-4E6B0B5D130D}"/>
                    </a:ext>
                  </a:extLst>
                </p14:cNvPr>
                <p14:cNvContentPartPr/>
                <p14:nvPr/>
              </p14:nvContentPartPr>
              <p14:xfrm>
                <a:off x="6590187" y="4502506"/>
                <a:ext cx="35640" cy="274320"/>
              </p14:xfrm>
            </p:contentPart>
          </mc:Choice>
          <mc:Fallback xmlns="">
            <p:pic>
              <p:nvPicPr>
                <p:cNvPr id="166" name="Γραφή 165">
                  <a:extLst>
                    <a:ext uri="{FF2B5EF4-FFF2-40B4-BE49-F238E27FC236}">
                      <a16:creationId xmlns:a16="http://schemas.microsoft.com/office/drawing/2014/main" id="{78DF0F64-AA35-A757-56F4-4E6B0B5D130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584067" y="4496386"/>
                  <a:ext cx="478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7" name="Γραφή 166">
                  <a:extLst>
                    <a:ext uri="{FF2B5EF4-FFF2-40B4-BE49-F238E27FC236}">
                      <a16:creationId xmlns:a16="http://schemas.microsoft.com/office/drawing/2014/main" id="{DCA77821-3347-11AA-9B01-7B33A062772F}"/>
                    </a:ext>
                  </a:extLst>
                </p14:cNvPr>
                <p14:cNvContentPartPr/>
                <p14:nvPr/>
              </p14:nvContentPartPr>
              <p14:xfrm>
                <a:off x="6435027" y="4664146"/>
                <a:ext cx="172800" cy="28440"/>
              </p14:xfrm>
            </p:contentPart>
          </mc:Choice>
          <mc:Fallback xmlns="">
            <p:pic>
              <p:nvPicPr>
                <p:cNvPr id="167" name="Γραφή 166">
                  <a:extLst>
                    <a:ext uri="{FF2B5EF4-FFF2-40B4-BE49-F238E27FC236}">
                      <a16:creationId xmlns:a16="http://schemas.microsoft.com/office/drawing/2014/main" id="{DCA77821-3347-11AA-9B01-7B33A062772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428907" y="4658026"/>
                  <a:ext cx="1850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1" name="Γραφή 170">
                  <a:extLst>
                    <a:ext uri="{FF2B5EF4-FFF2-40B4-BE49-F238E27FC236}">
                      <a16:creationId xmlns:a16="http://schemas.microsoft.com/office/drawing/2014/main" id="{6B2488C5-A70C-17F1-BA84-9FA91FF9D76A}"/>
                    </a:ext>
                  </a:extLst>
                </p14:cNvPr>
                <p14:cNvContentPartPr/>
                <p14:nvPr/>
              </p14:nvContentPartPr>
              <p14:xfrm>
                <a:off x="5667147" y="4600671"/>
                <a:ext cx="910080" cy="420120"/>
              </p14:xfrm>
            </p:contentPart>
          </mc:Choice>
          <mc:Fallback xmlns="">
            <p:pic>
              <p:nvPicPr>
                <p:cNvPr id="171" name="Γραφή 170">
                  <a:extLst>
                    <a:ext uri="{FF2B5EF4-FFF2-40B4-BE49-F238E27FC236}">
                      <a16:creationId xmlns:a16="http://schemas.microsoft.com/office/drawing/2014/main" id="{6B2488C5-A70C-17F1-BA84-9FA91FF9D76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661027" y="4594551"/>
                  <a:ext cx="922320" cy="43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Ομάδα 186">
            <a:extLst>
              <a:ext uri="{FF2B5EF4-FFF2-40B4-BE49-F238E27FC236}">
                <a16:creationId xmlns:a16="http://schemas.microsoft.com/office/drawing/2014/main" id="{6FE39F12-71DC-777B-E44D-0348691899C2}"/>
              </a:ext>
            </a:extLst>
          </p:cNvPr>
          <p:cNvGrpSpPr/>
          <p:nvPr/>
        </p:nvGrpSpPr>
        <p:grpSpPr>
          <a:xfrm>
            <a:off x="5910867" y="4019386"/>
            <a:ext cx="1601640" cy="426960"/>
            <a:chOff x="5910867" y="4019386"/>
            <a:chExt cx="1601640" cy="4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3" name="Γραφή 172">
                  <a:extLst>
                    <a:ext uri="{FF2B5EF4-FFF2-40B4-BE49-F238E27FC236}">
                      <a16:creationId xmlns:a16="http://schemas.microsoft.com/office/drawing/2014/main" id="{8C76F9E3-3A33-62AA-67C4-800560E6EC4D}"/>
                    </a:ext>
                  </a:extLst>
                </p14:cNvPr>
                <p14:cNvContentPartPr/>
                <p14:nvPr/>
              </p14:nvContentPartPr>
              <p14:xfrm>
                <a:off x="5910867" y="4191826"/>
                <a:ext cx="75960" cy="254520"/>
              </p14:xfrm>
            </p:contentPart>
          </mc:Choice>
          <mc:Fallback xmlns="">
            <p:pic>
              <p:nvPicPr>
                <p:cNvPr id="173" name="Γραφή 172">
                  <a:extLst>
                    <a:ext uri="{FF2B5EF4-FFF2-40B4-BE49-F238E27FC236}">
                      <a16:creationId xmlns:a16="http://schemas.microsoft.com/office/drawing/2014/main" id="{8C76F9E3-3A33-62AA-67C4-800560E6EC4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904747" y="4185706"/>
                  <a:ext cx="882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4" name="Γραφή 173">
                  <a:extLst>
                    <a:ext uri="{FF2B5EF4-FFF2-40B4-BE49-F238E27FC236}">
                      <a16:creationId xmlns:a16="http://schemas.microsoft.com/office/drawing/2014/main" id="{A2199445-888B-2843-718B-5664BDEB84BA}"/>
                    </a:ext>
                  </a:extLst>
                </p14:cNvPr>
                <p14:cNvContentPartPr/>
                <p14:nvPr/>
              </p14:nvContentPartPr>
              <p14:xfrm>
                <a:off x="5917347" y="4217746"/>
                <a:ext cx="307800" cy="187560"/>
              </p14:xfrm>
            </p:contentPart>
          </mc:Choice>
          <mc:Fallback xmlns="">
            <p:pic>
              <p:nvPicPr>
                <p:cNvPr id="174" name="Γραφή 173">
                  <a:extLst>
                    <a:ext uri="{FF2B5EF4-FFF2-40B4-BE49-F238E27FC236}">
                      <a16:creationId xmlns:a16="http://schemas.microsoft.com/office/drawing/2014/main" id="{A2199445-888B-2843-718B-5664BDEB84B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911227" y="4211626"/>
                  <a:ext cx="3200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5" name="Γραφή 174">
                  <a:extLst>
                    <a:ext uri="{FF2B5EF4-FFF2-40B4-BE49-F238E27FC236}">
                      <a16:creationId xmlns:a16="http://schemas.microsoft.com/office/drawing/2014/main" id="{17821786-5147-2793-1B6B-7E66BD63033C}"/>
                    </a:ext>
                  </a:extLst>
                </p14:cNvPr>
                <p14:cNvContentPartPr/>
                <p14:nvPr/>
              </p14:nvContentPartPr>
              <p14:xfrm>
                <a:off x="6339987" y="4191826"/>
                <a:ext cx="1800" cy="176400"/>
              </p14:xfrm>
            </p:contentPart>
          </mc:Choice>
          <mc:Fallback xmlns="">
            <p:pic>
              <p:nvPicPr>
                <p:cNvPr id="175" name="Γραφή 174">
                  <a:extLst>
                    <a:ext uri="{FF2B5EF4-FFF2-40B4-BE49-F238E27FC236}">
                      <a16:creationId xmlns:a16="http://schemas.microsoft.com/office/drawing/2014/main" id="{17821786-5147-2793-1B6B-7E66BD63033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333867" y="4185706"/>
                  <a:ext cx="140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6" name="Γραφή 175">
                  <a:extLst>
                    <a:ext uri="{FF2B5EF4-FFF2-40B4-BE49-F238E27FC236}">
                      <a16:creationId xmlns:a16="http://schemas.microsoft.com/office/drawing/2014/main" id="{4BC3E080-670F-C93A-B630-EFE12371100F}"/>
                    </a:ext>
                  </a:extLst>
                </p14:cNvPr>
                <p14:cNvContentPartPr/>
                <p14:nvPr/>
              </p14:nvContentPartPr>
              <p14:xfrm>
                <a:off x="6400467" y="4114426"/>
                <a:ext cx="31320" cy="306360"/>
              </p14:xfrm>
            </p:contentPart>
          </mc:Choice>
          <mc:Fallback xmlns="">
            <p:pic>
              <p:nvPicPr>
                <p:cNvPr id="176" name="Γραφή 175">
                  <a:extLst>
                    <a:ext uri="{FF2B5EF4-FFF2-40B4-BE49-F238E27FC236}">
                      <a16:creationId xmlns:a16="http://schemas.microsoft.com/office/drawing/2014/main" id="{4BC3E080-670F-C93A-B630-EFE12371100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394347" y="4108306"/>
                  <a:ext cx="435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7" name="Γραφή 176">
                  <a:extLst>
                    <a:ext uri="{FF2B5EF4-FFF2-40B4-BE49-F238E27FC236}">
                      <a16:creationId xmlns:a16="http://schemas.microsoft.com/office/drawing/2014/main" id="{A59C5A13-3C15-4633-B3DD-071E61045657}"/>
                    </a:ext>
                  </a:extLst>
                </p14:cNvPr>
                <p14:cNvContentPartPr/>
                <p14:nvPr/>
              </p14:nvContentPartPr>
              <p14:xfrm>
                <a:off x="6288147" y="4290106"/>
                <a:ext cx="158760" cy="40320"/>
              </p14:xfrm>
            </p:contentPart>
          </mc:Choice>
          <mc:Fallback xmlns="">
            <p:pic>
              <p:nvPicPr>
                <p:cNvPr id="177" name="Γραφή 176">
                  <a:extLst>
                    <a:ext uri="{FF2B5EF4-FFF2-40B4-BE49-F238E27FC236}">
                      <a16:creationId xmlns:a16="http://schemas.microsoft.com/office/drawing/2014/main" id="{A59C5A13-3C15-4633-B3DD-071E6104565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282027" y="4283986"/>
                  <a:ext cx="1710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8" name="Γραφή 177">
                  <a:extLst>
                    <a:ext uri="{FF2B5EF4-FFF2-40B4-BE49-F238E27FC236}">
                      <a16:creationId xmlns:a16="http://schemas.microsoft.com/office/drawing/2014/main" id="{809C0D81-AD03-21C0-1824-E95DE3FBAE8A}"/>
                    </a:ext>
                  </a:extLst>
                </p14:cNvPr>
                <p14:cNvContentPartPr/>
                <p14:nvPr/>
              </p14:nvContentPartPr>
              <p14:xfrm>
                <a:off x="6518907" y="4269586"/>
                <a:ext cx="108000" cy="156960"/>
              </p14:xfrm>
            </p:contentPart>
          </mc:Choice>
          <mc:Fallback xmlns="">
            <p:pic>
              <p:nvPicPr>
                <p:cNvPr id="178" name="Γραφή 177">
                  <a:extLst>
                    <a:ext uri="{FF2B5EF4-FFF2-40B4-BE49-F238E27FC236}">
                      <a16:creationId xmlns:a16="http://schemas.microsoft.com/office/drawing/2014/main" id="{809C0D81-AD03-21C0-1824-E95DE3FBAE8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512787" y="4263466"/>
                  <a:ext cx="1202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9" name="Γραφή 178">
                  <a:extLst>
                    <a:ext uri="{FF2B5EF4-FFF2-40B4-BE49-F238E27FC236}">
                      <a16:creationId xmlns:a16="http://schemas.microsoft.com/office/drawing/2014/main" id="{22F3AD70-28F1-3CD4-1BC1-20F8B0C7B1FB}"/>
                    </a:ext>
                  </a:extLst>
                </p14:cNvPr>
                <p14:cNvContentPartPr/>
                <p14:nvPr/>
              </p14:nvContentPartPr>
              <p14:xfrm>
                <a:off x="6728427" y="4237906"/>
                <a:ext cx="145080" cy="23760"/>
              </p14:xfrm>
            </p:contentPart>
          </mc:Choice>
          <mc:Fallback xmlns="">
            <p:pic>
              <p:nvPicPr>
                <p:cNvPr id="179" name="Γραφή 178">
                  <a:extLst>
                    <a:ext uri="{FF2B5EF4-FFF2-40B4-BE49-F238E27FC236}">
                      <a16:creationId xmlns:a16="http://schemas.microsoft.com/office/drawing/2014/main" id="{22F3AD70-28F1-3CD4-1BC1-20F8B0C7B1F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722307" y="4231786"/>
                  <a:ext cx="157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0" name="Γραφή 179">
                  <a:extLst>
                    <a:ext uri="{FF2B5EF4-FFF2-40B4-BE49-F238E27FC236}">
                      <a16:creationId xmlns:a16="http://schemas.microsoft.com/office/drawing/2014/main" id="{1925B532-B2FC-BC1B-5D1E-C81F73E98122}"/>
                    </a:ext>
                  </a:extLst>
                </p14:cNvPr>
                <p14:cNvContentPartPr/>
                <p14:nvPr/>
              </p14:nvContentPartPr>
              <p14:xfrm>
                <a:off x="6814827" y="4166266"/>
                <a:ext cx="3600" cy="157320"/>
              </p14:xfrm>
            </p:contentPart>
          </mc:Choice>
          <mc:Fallback xmlns="">
            <p:pic>
              <p:nvPicPr>
                <p:cNvPr id="180" name="Γραφή 179">
                  <a:extLst>
                    <a:ext uri="{FF2B5EF4-FFF2-40B4-BE49-F238E27FC236}">
                      <a16:creationId xmlns:a16="http://schemas.microsoft.com/office/drawing/2014/main" id="{1925B532-B2FC-BC1B-5D1E-C81F73E9812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808707" y="4160146"/>
                  <a:ext cx="15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1" name="Γραφή 180">
                  <a:extLst>
                    <a:ext uri="{FF2B5EF4-FFF2-40B4-BE49-F238E27FC236}">
                      <a16:creationId xmlns:a16="http://schemas.microsoft.com/office/drawing/2014/main" id="{74B88F25-C016-FD80-1CF7-6C252574125F}"/>
                    </a:ext>
                  </a:extLst>
                </p14:cNvPr>
                <p14:cNvContentPartPr/>
                <p14:nvPr/>
              </p14:nvContentPartPr>
              <p14:xfrm>
                <a:off x="6960987" y="4071226"/>
                <a:ext cx="360" cy="181440"/>
              </p14:xfrm>
            </p:contentPart>
          </mc:Choice>
          <mc:Fallback xmlns="">
            <p:pic>
              <p:nvPicPr>
                <p:cNvPr id="181" name="Γραφή 180">
                  <a:extLst>
                    <a:ext uri="{FF2B5EF4-FFF2-40B4-BE49-F238E27FC236}">
                      <a16:creationId xmlns:a16="http://schemas.microsoft.com/office/drawing/2014/main" id="{74B88F25-C016-FD80-1CF7-6C252574125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954867" y="4065106"/>
                  <a:ext cx="126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2" name="Γραφή 181">
                  <a:extLst>
                    <a:ext uri="{FF2B5EF4-FFF2-40B4-BE49-F238E27FC236}">
                      <a16:creationId xmlns:a16="http://schemas.microsoft.com/office/drawing/2014/main" id="{4F7DC542-BE39-A824-47B6-B93538971981}"/>
                    </a:ext>
                  </a:extLst>
                </p14:cNvPr>
                <p14:cNvContentPartPr/>
                <p14:nvPr/>
              </p14:nvContentPartPr>
              <p14:xfrm>
                <a:off x="7038747" y="4019386"/>
                <a:ext cx="51480" cy="354240"/>
              </p14:xfrm>
            </p:contentPart>
          </mc:Choice>
          <mc:Fallback xmlns="">
            <p:pic>
              <p:nvPicPr>
                <p:cNvPr id="182" name="Γραφή 181">
                  <a:extLst>
                    <a:ext uri="{FF2B5EF4-FFF2-40B4-BE49-F238E27FC236}">
                      <a16:creationId xmlns:a16="http://schemas.microsoft.com/office/drawing/2014/main" id="{4F7DC542-BE39-A824-47B6-B9353897198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032627" y="4013266"/>
                  <a:ext cx="6372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3" name="Γραφή 182">
                  <a:extLst>
                    <a:ext uri="{FF2B5EF4-FFF2-40B4-BE49-F238E27FC236}">
                      <a16:creationId xmlns:a16="http://schemas.microsoft.com/office/drawing/2014/main" id="{F49727AB-CA4C-CC1F-B007-BC3185D6C9B3}"/>
                    </a:ext>
                  </a:extLst>
                </p14:cNvPr>
                <p14:cNvContentPartPr/>
                <p14:nvPr/>
              </p14:nvContentPartPr>
              <p14:xfrm>
                <a:off x="6918147" y="4233586"/>
                <a:ext cx="155520" cy="28080"/>
              </p14:xfrm>
            </p:contentPart>
          </mc:Choice>
          <mc:Fallback xmlns="">
            <p:pic>
              <p:nvPicPr>
                <p:cNvPr id="183" name="Γραφή 182">
                  <a:extLst>
                    <a:ext uri="{FF2B5EF4-FFF2-40B4-BE49-F238E27FC236}">
                      <a16:creationId xmlns:a16="http://schemas.microsoft.com/office/drawing/2014/main" id="{F49727AB-CA4C-CC1F-B007-BC3185D6C9B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912027" y="4227466"/>
                  <a:ext cx="167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5" name="Γραφή 184">
                  <a:extLst>
                    <a:ext uri="{FF2B5EF4-FFF2-40B4-BE49-F238E27FC236}">
                      <a16:creationId xmlns:a16="http://schemas.microsoft.com/office/drawing/2014/main" id="{4B32CF41-44A2-E43C-6A49-A7C69BF4F8AF}"/>
                    </a:ext>
                  </a:extLst>
                </p14:cNvPr>
                <p14:cNvContentPartPr/>
                <p14:nvPr/>
              </p14:nvContentPartPr>
              <p14:xfrm>
                <a:off x="7081947" y="4232506"/>
                <a:ext cx="132480" cy="164880"/>
              </p14:xfrm>
            </p:contentPart>
          </mc:Choice>
          <mc:Fallback xmlns="">
            <p:pic>
              <p:nvPicPr>
                <p:cNvPr id="185" name="Γραφή 184">
                  <a:extLst>
                    <a:ext uri="{FF2B5EF4-FFF2-40B4-BE49-F238E27FC236}">
                      <a16:creationId xmlns:a16="http://schemas.microsoft.com/office/drawing/2014/main" id="{4B32CF41-44A2-E43C-6A49-A7C69BF4F8A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075827" y="4226386"/>
                  <a:ext cx="1447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6" name="Γραφή 185">
                  <a:extLst>
                    <a:ext uri="{FF2B5EF4-FFF2-40B4-BE49-F238E27FC236}">
                      <a16:creationId xmlns:a16="http://schemas.microsoft.com/office/drawing/2014/main" id="{B1D8FAF3-10C8-9434-4A35-0620E0A051D6}"/>
                    </a:ext>
                  </a:extLst>
                </p14:cNvPr>
                <p14:cNvContentPartPr/>
                <p14:nvPr/>
              </p14:nvContentPartPr>
              <p14:xfrm>
                <a:off x="7337187" y="4076986"/>
                <a:ext cx="175320" cy="204480"/>
              </p14:xfrm>
            </p:contentPart>
          </mc:Choice>
          <mc:Fallback xmlns="">
            <p:pic>
              <p:nvPicPr>
                <p:cNvPr id="186" name="Γραφή 185">
                  <a:extLst>
                    <a:ext uri="{FF2B5EF4-FFF2-40B4-BE49-F238E27FC236}">
                      <a16:creationId xmlns:a16="http://schemas.microsoft.com/office/drawing/2014/main" id="{B1D8FAF3-10C8-9434-4A35-0620E0A051D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331067" y="4070866"/>
                  <a:ext cx="187560" cy="216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76294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00" y="2949684"/>
            <a:ext cx="2664296" cy="205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23478"/>
            <a:ext cx="6228184" cy="85725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Σχετική ατομική  μάζα (Α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ή ατομικό βάρος (ΑΒ):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00151"/>
            <a:ext cx="9036496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800" dirty="0"/>
              <a:t>είναι</a:t>
            </a:r>
            <a:r>
              <a:rPr lang="en-US" sz="2800" dirty="0"/>
              <a:t> </a:t>
            </a:r>
            <a:r>
              <a:rPr lang="el-GR" sz="2800" dirty="0"/>
              <a:t>ο αριθμός που μας δείχνει πόσες </a:t>
            </a:r>
          </a:p>
          <a:p>
            <a:pPr marL="0" indent="0">
              <a:buNone/>
            </a:pPr>
            <a:r>
              <a:rPr lang="el-GR" sz="2800" dirty="0"/>
              <a:t>φορές είναι μεγαλύτερη η μάζα ατόμου </a:t>
            </a:r>
          </a:p>
          <a:p>
            <a:pPr marL="0" indent="0">
              <a:buNone/>
            </a:pPr>
            <a:r>
              <a:rPr lang="el-GR" sz="2800" dirty="0"/>
              <a:t>του στοιχείου  από το 1/12 της μάζας του </a:t>
            </a:r>
            <a:r>
              <a:rPr lang="el-GR" sz="2800" baseline="30000" dirty="0"/>
              <a:t>12</a:t>
            </a:r>
            <a:r>
              <a:rPr lang="en-GB" sz="2800" dirty="0"/>
              <a:t>C</a:t>
            </a:r>
            <a:r>
              <a:rPr lang="el-GR" sz="2800" dirty="0"/>
              <a:t> </a:t>
            </a:r>
          </a:p>
          <a:p>
            <a:pPr marL="0" indent="0">
              <a:buNone/>
            </a:pPr>
            <a:r>
              <a:rPr lang="el-GR" sz="2800" dirty="0"/>
              <a:t>(δηλαδή πόσες «φέτες»)</a:t>
            </a:r>
          </a:p>
          <a:p>
            <a:pPr marL="0" indent="0">
              <a:buNone/>
            </a:pPr>
            <a:r>
              <a:rPr lang="el-GR" sz="2800" dirty="0"/>
              <a:t>		  </a:t>
            </a:r>
            <a:r>
              <a:rPr lang="el-GR" sz="2200" dirty="0"/>
              <a:t>η σχετική ατομική μάζα του Η</a:t>
            </a:r>
            <a:r>
              <a:rPr lang="en-US" sz="2200" dirty="0"/>
              <a:t>e </a:t>
            </a:r>
            <a:r>
              <a:rPr lang="el-GR" sz="2200" dirty="0"/>
              <a:t>είναι 4, δηλαδή 4 «φέτες»</a:t>
            </a:r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r>
              <a:rPr lang="el-GR" sz="2800" dirty="0"/>
              <a:t> </a:t>
            </a:r>
          </a:p>
          <a:p>
            <a:pPr marL="0" indent="0">
              <a:buNone/>
            </a:pPr>
            <a:endParaRPr lang="el-GR" sz="2800" dirty="0"/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930145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20" y="0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Σχετική ατομική  μάζα (Α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ή ατομικό βάρος (ΑΒ): 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l-GR" dirty="0"/>
                  <a:t>Από τον ορισμό την ατομικής μονάδας μάζας, η μάζα του ατόμου </a:t>
                </a:r>
                <a:r>
                  <a:rPr lang="en-GB" dirty="0"/>
                  <a:t>m</a:t>
                </a:r>
                <a:r>
                  <a:rPr lang="el-GR" dirty="0"/>
                  <a:t> είναι </a:t>
                </a:r>
              </a:p>
              <a:p>
                <a:pPr marL="0" indent="0">
                  <a:buNone/>
                </a:pPr>
                <a:r>
                  <a:rPr lang="el-GR" dirty="0"/>
                  <a:t> </a:t>
                </a:r>
                <a:r>
                  <a:rPr lang="en-GB" dirty="0"/>
                  <a:t>m</a:t>
                </a:r>
                <a:r>
                  <a:rPr lang="el-GR" dirty="0"/>
                  <a:t> ατόμου (</a:t>
                </a:r>
                <a:r>
                  <a:rPr lang="en-GB" dirty="0"/>
                  <a:t>gr</a:t>
                </a:r>
                <a:r>
                  <a:rPr lang="el-GR" dirty="0"/>
                  <a:t>)= Α</a:t>
                </a:r>
                <a:r>
                  <a:rPr lang="en-GB" baseline="-25000" dirty="0"/>
                  <a:t>r</a:t>
                </a:r>
                <a:r>
                  <a:rPr lang="el-GR" dirty="0"/>
                  <a:t> σχετική ατομική μάζα * </a:t>
                </a:r>
                <a:r>
                  <a:rPr lang="en-GB" dirty="0"/>
                  <a:t>m</a:t>
                </a:r>
                <a:r>
                  <a:rPr lang="el-GR" dirty="0"/>
                  <a:t> 1/12  </a:t>
                </a:r>
                <a:r>
                  <a:rPr lang="el-GR" baseline="30000" dirty="0"/>
                  <a:t>12</a:t>
                </a:r>
                <a:r>
                  <a:rPr lang="en-GB" dirty="0"/>
                  <a:t>C</a:t>
                </a:r>
                <a:r>
                  <a:rPr lang="el-GR" dirty="0"/>
                  <a:t>= Α</a:t>
                </a:r>
                <a:r>
                  <a:rPr lang="en-GB" baseline="-25000" dirty="0"/>
                  <a:t>r</a:t>
                </a:r>
                <a:r>
                  <a:rPr lang="en-GB" dirty="0"/>
                  <a:t> </a:t>
                </a:r>
                <a:r>
                  <a:rPr lang="en-GB" dirty="0" err="1"/>
                  <a:t>amu</a:t>
                </a:r>
                <a:r>
                  <a:rPr lang="el-GR" dirty="0"/>
                  <a:t> = Α</a:t>
                </a:r>
                <a:r>
                  <a:rPr lang="en-GB" baseline="-25000" dirty="0"/>
                  <a:t>r</a:t>
                </a:r>
                <a:r>
                  <a:rPr lang="el-GR" dirty="0"/>
                  <a:t> 1,66 10</a:t>
                </a:r>
                <a:r>
                  <a:rPr lang="el-GR" baseline="30000" dirty="0"/>
                  <a:t>-24</a:t>
                </a:r>
                <a:r>
                  <a:rPr lang="el-GR" dirty="0"/>
                  <a:t> </a:t>
                </a:r>
                <a:r>
                  <a:rPr lang="en-GB" dirty="0"/>
                  <a:t>gr</a:t>
                </a:r>
                <a:r>
                  <a:rPr lang="el-GR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l-GR" dirty="0"/>
                  <a:t>ή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/>
                            </a:rPr>
                            <m:t>Α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/>
                                </a:rPr>
                                <m:t>𝛼𝜏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</a:rPr>
                                <m:t>ό</m:t>
                              </m:r>
                              <m:r>
                                <a:rPr lang="el-GR" b="0" i="1" smtClean="0">
                                  <a:latin typeface="Cambria Math"/>
                                </a:rPr>
                                <m:t>𝜇𝜊𝜐</m:t>
                              </m:r>
                            </m:sub>
                          </m:sSub>
                        </m:num>
                        <m:den>
                          <m:box>
                            <m:box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l-GR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l-GR" b="0" i="1" smtClean="0">
                                      <a:latin typeface="Cambria Math"/>
                                    </a:rPr>
                                    <m:t>𝛼𝜏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/>
                                    </a:rPr>
                                    <m:t>ό</m:t>
                                  </m:r>
                                  <m:r>
                                    <a:rPr lang="el-GR" b="0" i="1" smtClean="0">
                                      <a:latin typeface="Cambria Math"/>
                                    </a:rPr>
                                    <m:t>𝜇𝜊𝜐</m:t>
                                  </m:r>
                                  <m:r>
                                    <a:rPr lang="el-GR" b="0" i="1" smtClean="0">
                                      <a:latin typeface="Cambria Math"/>
                                    </a:rPr>
                                    <m:t> 12</m:t>
                                  </m:r>
                                  <m:sPre>
                                    <m:sPre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PrePr>
                                    <m:sub>
                                      <m:r>
                                        <a:rPr lang="el-GR" b="0" i="1" smtClean="0">
                                          <a:latin typeface="Cambria Math"/>
                                        </a:rPr>
                                        <m:t>6</m:t>
                                      </m:r>
                                    </m:sub>
                                    <m:sup/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C</m:t>
                                      </m:r>
                                    </m:e>
                                  </m:sPre>
                                </m:sub>
                              </m:sSub>
                            </m:e>
                          </m:box>
                        </m:den>
                      </m:f>
                    </m:oMath>
                  </m:oMathPara>
                </a14:m>
                <a:endParaRPr lang="el-GR" dirty="0"/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 </a:t>
                </a:r>
              </a:p>
              <a:p>
                <a:pPr marL="0" indent="0">
                  <a:buNone/>
                </a:pPr>
                <a:r>
                  <a:rPr lang="el-GR" dirty="0"/>
                  <a:t> 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3052" r="-4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ame 3"/>
          <p:cNvSpPr/>
          <p:nvPr/>
        </p:nvSpPr>
        <p:spPr>
          <a:xfrm>
            <a:off x="3275856" y="2427734"/>
            <a:ext cx="2952328" cy="129614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46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Γιατί η Σχετική ατομική  μάζα (Α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) κάποιων </a:t>
            </a:r>
            <a:br>
              <a:rPr lang="el-GR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στοιχείων είναι δεκαδικός αριθμός;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dirty="0"/>
                  <a:t>           Γιατί υπάρχουν στην φύση σαν 		μίγμα </a:t>
                </a:r>
                <a:r>
                  <a:rPr lang="el-GR" dirty="0">
                    <a:solidFill>
                      <a:schemeClr val="accent6">
                        <a:lumMod val="75000"/>
                      </a:schemeClr>
                    </a:solidFill>
                  </a:rPr>
                  <a:t>ισοτόπων </a:t>
                </a:r>
                <a:r>
                  <a:rPr lang="el-GR" dirty="0"/>
                  <a:t>τους</a:t>
                </a:r>
                <a:r>
                  <a:rPr lang="en-US" dirty="0"/>
                  <a:t> </a:t>
                </a:r>
                <a:r>
                  <a:rPr lang="el-GR" dirty="0"/>
                  <a:t>δηλαδή 		ως ο μέσος όρος των Α</a:t>
                </a:r>
                <a:r>
                  <a:rPr lang="en-GB" baseline="-25000" dirty="0"/>
                  <a:t>r</a:t>
                </a:r>
                <a:r>
                  <a:rPr lang="el-GR" dirty="0"/>
                  <a:t> των 		ισοτόπων του π.χ</a:t>
                </a:r>
              </a:p>
              <a:p>
                <a:pPr marL="1828800" lvl="4" indent="0">
                  <a:buNone/>
                </a:pPr>
                <a:endParaRPr lang="en-US" dirty="0"/>
              </a:p>
              <a:p>
                <a:pPr marL="1828800" lvl="4" indent="0">
                  <a:buNone/>
                </a:pPr>
                <a:r>
                  <a:rPr lang="el-GR" dirty="0"/>
                  <a:t>Για το </a:t>
                </a:r>
                <a:r>
                  <a:rPr lang="en-US" dirty="0"/>
                  <a:t>Cl: 75%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b="0" i="1" smtClean="0">
                            <a:latin typeface="Cambria Math"/>
                          </a:rPr>
                          <m:t>35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𝐶𝑙</m:t>
                        </m:r>
                      </m:e>
                    </m:sPre>
                  </m:oMath>
                </a14:m>
                <a:r>
                  <a:rPr lang="en-US" dirty="0"/>
                  <a:t> , 25%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𝐶𝑙</m:t>
                        </m:r>
                      </m:e>
                    </m:sPre>
                  </m:oMath>
                </a14:m>
                <a:endParaRPr lang="en-US" dirty="0"/>
              </a:p>
              <a:p>
                <a:pPr marL="1828800" lvl="4" indent="0">
                  <a:buNone/>
                </a:pPr>
                <a:r>
                  <a:rPr lang="en-US" dirty="0" err="1"/>
                  <a:t>Ar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75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dirty="0"/>
                  <a:t>35+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25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37=35,5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513" r="-8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7614"/>
            <a:ext cx="2032288" cy="298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61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172400" cy="85725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Σχετική μοριακή μάζα (Μ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) ή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μοριακό βάρος (ΜΒ):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200151"/>
            <a:ext cx="8856984" cy="3394472"/>
          </a:xfrm>
        </p:spPr>
        <p:txBody>
          <a:bodyPr>
            <a:normAutofit fontScale="55000" lnSpcReduction="20000"/>
          </a:bodyPr>
          <a:lstStyle/>
          <a:p>
            <a:r>
              <a:rPr lang="el-GR" dirty="0"/>
              <a:t>Για μόρια/ιοντικές ενώσεις</a:t>
            </a:r>
            <a:endParaRPr lang="en-US" dirty="0"/>
          </a:p>
          <a:p>
            <a:r>
              <a:rPr lang="el-GR" dirty="0"/>
              <a:t>είναι αριθμός και δείχνει πόσες φορές είναι  μεγαλύτερη  η μάζα του μορίου μιας χημικής ένωσης ή ενός στοιχείου από το 1/12 της μάζας του </a:t>
            </a:r>
            <a:r>
              <a:rPr lang="el-GR" baseline="30000" dirty="0"/>
              <a:t>12</a:t>
            </a:r>
            <a:r>
              <a:rPr lang="en-GB" dirty="0"/>
              <a:t>C</a:t>
            </a:r>
            <a:endParaRPr lang="el-GR" dirty="0"/>
          </a:p>
          <a:p>
            <a:r>
              <a:rPr lang="el-GR" dirty="0"/>
              <a:t>Για να βρω την σχετική μοριακή μάζα μιας χημικής ένωσης, υπολογίζω το άθροισμα των γινομένων της σχετικής ατομικής μάζας (Α</a:t>
            </a:r>
            <a:r>
              <a:rPr lang="en-GB" dirty="0"/>
              <a:t>r</a:t>
            </a:r>
            <a:r>
              <a:rPr lang="el-GR" dirty="0"/>
              <a:t>) επί τον δείκτη του στοιχείου στην ένωση, όλων των στοιχείων της ένωσης</a:t>
            </a:r>
          </a:p>
          <a:p>
            <a:r>
              <a:rPr lang="el-GR" dirty="0"/>
              <a:t>π.χ. Η</a:t>
            </a:r>
            <a:r>
              <a:rPr lang="el-GR" baseline="-25000" dirty="0"/>
              <a:t>2</a:t>
            </a:r>
            <a:r>
              <a:rPr lang="en-GB" dirty="0"/>
              <a:t>S</a:t>
            </a:r>
            <a:r>
              <a:rPr lang="el-GR" dirty="0"/>
              <a:t>Ο</a:t>
            </a:r>
            <a:r>
              <a:rPr lang="el-GR" baseline="-25000" dirty="0"/>
              <a:t>4</a:t>
            </a:r>
            <a:r>
              <a:rPr lang="el-GR" dirty="0"/>
              <a:t>    </a:t>
            </a:r>
          </a:p>
          <a:p>
            <a:r>
              <a:rPr lang="el-GR" dirty="0"/>
              <a:t>δίνονται  σχετικές ατομικές μάζες  Α</a:t>
            </a:r>
            <a:r>
              <a:rPr lang="en-GB" dirty="0"/>
              <a:t>r</a:t>
            </a:r>
            <a:r>
              <a:rPr lang="el-GR" baseline="-25000" dirty="0"/>
              <a:t>Η</a:t>
            </a:r>
            <a:r>
              <a:rPr lang="el-GR" dirty="0"/>
              <a:t>=1, Α</a:t>
            </a:r>
            <a:r>
              <a:rPr lang="en-GB" dirty="0" err="1"/>
              <a:t>r</a:t>
            </a:r>
            <a:r>
              <a:rPr lang="en-GB" baseline="-25000" dirty="0" err="1"/>
              <a:t>S</a:t>
            </a:r>
            <a:r>
              <a:rPr lang="el-GR" dirty="0"/>
              <a:t>=32, Α</a:t>
            </a:r>
            <a:r>
              <a:rPr lang="en-GB" dirty="0"/>
              <a:t>r</a:t>
            </a:r>
            <a:r>
              <a:rPr lang="el-GR" baseline="-25000" dirty="0"/>
              <a:t>Ο</a:t>
            </a:r>
            <a:r>
              <a:rPr lang="el-GR" dirty="0"/>
              <a:t>=16 </a:t>
            </a:r>
          </a:p>
          <a:p>
            <a:r>
              <a:rPr lang="el-GR" dirty="0"/>
              <a:t>Μ</a:t>
            </a:r>
            <a:r>
              <a:rPr lang="en-GB" dirty="0"/>
              <a:t>r</a:t>
            </a:r>
            <a:r>
              <a:rPr lang="el-GR" baseline="-25000" dirty="0"/>
              <a:t> (Η2</a:t>
            </a:r>
            <a:r>
              <a:rPr lang="en-GB" baseline="-25000" dirty="0"/>
              <a:t>S</a:t>
            </a:r>
            <a:r>
              <a:rPr lang="el-GR" baseline="-25000" dirty="0"/>
              <a:t>Ο4) </a:t>
            </a:r>
            <a:r>
              <a:rPr lang="el-GR" dirty="0"/>
              <a:t>= 2∙1+ 1 ∙ 32+4∙16=2+32+64=98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Από τον ορισμό την ατομικής μονάδας μάζας, η μάζα του μορίου </a:t>
            </a:r>
            <a:r>
              <a:rPr lang="en-GB" dirty="0"/>
              <a:t>m</a:t>
            </a:r>
            <a:r>
              <a:rPr lang="el-GR" dirty="0"/>
              <a:t> είναι </a:t>
            </a:r>
          </a:p>
          <a:p>
            <a:r>
              <a:rPr lang="en-GB" dirty="0"/>
              <a:t>m</a:t>
            </a:r>
            <a:r>
              <a:rPr lang="el-GR" dirty="0"/>
              <a:t> μορίου (</a:t>
            </a:r>
            <a:r>
              <a:rPr lang="en-GB" dirty="0"/>
              <a:t>gr</a:t>
            </a:r>
            <a:r>
              <a:rPr lang="el-GR" dirty="0"/>
              <a:t>)= Μ</a:t>
            </a:r>
            <a:r>
              <a:rPr lang="en-GB" baseline="-25000" dirty="0"/>
              <a:t>r</a:t>
            </a:r>
            <a:r>
              <a:rPr lang="el-GR" dirty="0"/>
              <a:t> σχετική ατομική μάζα * </a:t>
            </a:r>
            <a:r>
              <a:rPr lang="en-GB" dirty="0"/>
              <a:t>m</a:t>
            </a:r>
            <a:r>
              <a:rPr lang="el-GR" dirty="0"/>
              <a:t> 1/12  </a:t>
            </a:r>
            <a:r>
              <a:rPr lang="el-GR" baseline="30000" dirty="0"/>
              <a:t>12</a:t>
            </a:r>
            <a:r>
              <a:rPr lang="en-GB" dirty="0"/>
              <a:t>C</a:t>
            </a:r>
            <a:r>
              <a:rPr lang="el-GR" dirty="0"/>
              <a:t>= Μ</a:t>
            </a:r>
            <a:r>
              <a:rPr lang="en-GB" baseline="-25000" dirty="0"/>
              <a:t>r</a:t>
            </a:r>
            <a:r>
              <a:rPr lang="en-GB" dirty="0"/>
              <a:t> </a:t>
            </a:r>
            <a:r>
              <a:rPr lang="en-GB" dirty="0" err="1"/>
              <a:t>amu</a:t>
            </a:r>
            <a:r>
              <a:rPr lang="el-GR" dirty="0"/>
              <a:t>= Μ</a:t>
            </a:r>
            <a:r>
              <a:rPr lang="en-GB" baseline="-25000" dirty="0"/>
              <a:t>r</a:t>
            </a:r>
            <a:r>
              <a:rPr lang="el-GR" dirty="0"/>
              <a:t>1,66 10</a:t>
            </a:r>
            <a:r>
              <a:rPr lang="el-GR" baseline="30000" dirty="0"/>
              <a:t>-24</a:t>
            </a:r>
            <a:r>
              <a:rPr lang="el-GR" dirty="0"/>
              <a:t> </a:t>
            </a:r>
            <a:r>
              <a:rPr lang="en-GB" dirty="0"/>
              <a:t>gr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900" y="-308570"/>
            <a:ext cx="2664296" cy="199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697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23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726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611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4925</TotalTime>
  <Words>1773</Words>
  <Application>Microsoft Office PowerPoint</Application>
  <PresentationFormat>Προβολή στην οθόνη (16:9)</PresentationFormat>
  <Paragraphs>202</Paragraphs>
  <Slides>39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39</vt:i4>
      </vt:variant>
    </vt:vector>
  </HeadingPairs>
  <TitlesOfParts>
    <vt:vector size="44" baseType="lpstr">
      <vt:lpstr>맑은 고딕</vt:lpstr>
      <vt:lpstr>Arial</vt:lpstr>
      <vt:lpstr>Cambria Math</vt:lpstr>
      <vt:lpstr>Office Theme</vt:lpstr>
      <vt:lpstr>Photo Editor Photo</vt:lpstr>
      <vt:lpstr>Παρουσίαση του PowerPoint</vt:lpstr>
      <vt:lpstr>Ατομική μονάδα μάζας amu</vt:lpstr>
      <vt:lpstr>Ατομική μονάδα μάζας amu</vt:lpstr>
      <vt:lpstr>Σχετική ατομική  μάζα (Αr)  ή ατομικό βάρος (ΑΒ): </vt:lpstr>
      <vt:lpstr>Σχετική ατομική  μάζα (Αr)  ή ατομικό βάρος (ΑΒ): </vt:lpstr>
      <vt:lpstr> Γιατί η Σχετική ατομική  μάζα (Αr) κάποιων  στοιχείων είναι δεκαδικός αριθμός;</vt:lpstr>
      <vt:lpstr>Σχετική μοριακή μάζα (Μr) ή μοριακό βάρος (ΜΒ): </vt:lpstr>
      <vt:lpstr>Παρουσίαση του PowerPoint</vt:lpstr>
      <vt:lpstr>Παρουσίαση του PowerPoint</vt:lpstr>
      <vt:lpstr> mol</vt:lpstr>
      <vt:lpstr>1 mol ΑΠΟ ΜΑΓΕΙΡΙΚΟ ΑΛΑΤΙ (NaCl),  ΖΑΧΑΡΗ (C12H22O11), ΑΝΘΡΑΚΑ (C), ΧΑΛΚΟ (Cu)  </vt:lpstr>
      <vt:lpstr>  αριθμός Avogadro</vt:lpstr>
      <vt:lpstr> mol</vt:lpstr>
      <vt:lpstr>    mol</vt:lpstr>
      <vt:lpstr>    mol</vt:lpstr>
      <vt:lpstr> Γραμμομοριακός όγκος- κανονικές συνθήκες </vt:lpstr>
      <vt:lpstr>Ο ΓΡΑΜΜΟΜΟΡΙΑΚΟΣ ΟΓΚΟΣ (Vm) ΣΕ STP  ΣΥΝΘΗΚΕΣ ΕΙΝΑΙ Ο ΟΓΚΟΣ ΤΩΝ 22,4 L</vt:lpstr>
      <vt:lpstr>Υπόθεση  Avogadro (Vm)</vt:lpstr>
      <vt:lpstr>  εφαρμογές –  ασκήσεις με mol </vt:lpstr>
      <vt:lpstr>εφαρμογές –  ασκήσεις με mol</vt:lpstr>
      <vt:lpstr>Εφαρμογή -1</vt:lpstr>
      <vt:lpstr>Εφαρμογή 2</vt:lpstr>
      <vt:lpstr>Εφαρμογή 3</vt:lpstr>
      <vt:lpstr>  Εφαρμογή 4</vt:lpstr>
      <vt:lpstr>ΙΔΑΝΙΚΟ ΑΕΡΙΟ </vt:lpstr>
      <vt:lpstr>ΕΙΚΟΝΙΚΗ ΠΑΡΟΥΣΙΑΣΗ ΤΟΥ ΝΟΜΟΥ BOYLE</vt:lpstr>
      <vt:lpstr>ΕΙΚΟΝΙΚΗ ΠΑΡΟΥΣΙΑΣΗ ΤΟΥ ΝΟΜΟΥ CHARLES</vt:lpstr>
      <vt:lpstr>ΕΙΚΟΝΙΚΗ ΠΑΡΟΥΣΙΑΣΗ ΤΟΥ ΝΟΜΟΥ GAY-LUSSAC</vt:lpstr>
      <vt:lpstr>Καταστατική  εξίσωση</vt:lpstr>
      <vt:lpstr>ΣΥΓΚΕΝΤΡΩΣΗ ΔΙΑΛΥΜΑΤΟΣ,  </vt:lpstr>
      <vt:lpstr> Αραίωση διαλύματος (με προσθήκη νερού)</vt:lpstr>
      <vt:lpstr>Ανάμιξη δυο διαλυμάτων που περιέχουν την ίδια διαλυμένη ουσία </vt:lpstr>
      <vt:lpstr>Παρουσίαση του PowerPoint</vt:lpstr>
      <vt:lpstr>Παρουσίαση του PowerPoint</vt:lpstr>
      <vt:lpstr>Δ.4.3.1 ΠΑΡΑΣΚΕΥΗ ΔΙΑΛΥΜΑΤΟΣ ΟΡΙΣΜΕΝΗΣ ΣΥΓΚΕΝΤΡΩΣΗΣ</vt:lpstr>
      <vt:lpstr>Παρουσίαση του PowerPoint</vt:lpstr>
      <vt:lpstr>Παρουσίαση του PowerPoint</vt:lpstr>
      <vt:lpstr>Δ.4.3.2  AΡΑΙΩΣΗ ΔΙΑΛΥΜΑΤΟΣ</vt:lpstr>
      <vt:lpstr>Παρουσίαση του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ath arg</cp:lastModifiedBy>
  <cp:revision>51</cp:revision>
  <dcterms:created xsi:type="dcterms:W3CDTF">2014-04-01T16:27:38Z</dcterms:created>
  <dcterms:modified xsi:type="dcterms:W3CDTF">2026-03-02T17:26:40Z</dcterms:modified>
</cp:coreProperties>
</file>