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672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594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25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696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392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356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7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533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751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21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897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D5167-44D8-4FCB-B8B8-15FE1311B9BB}" type="datetimeFigureOut">
              <a:rPr lang="el-GR" smtClean="0"/>
              <a:t>20/4/2020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4764-CCD9-4B23-9FCA-321274259A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914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 ελέγχουμε τι μορφή έχει η συνάρτηση της ζήτησης </a:t>
            </a:r>
            <a:endParaRPr lang="el-GR" dirty="0"/>
          </a:p>
        </p:txBody>
      </p:sp>
      <p:pic>
        <p:nvPicPr>
          <p:cNvPr id="1026" name="Picture 2" descr="Δεν υπάρχει διαθέσιμη περιγραφή για τη φωτογραφία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29" y="1825625"/>
            <a:ext cx="766474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3839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Πώς  ελέγχουμε τι μορφή έχει η συνάρτηση της ζήτησης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ΣΟΦΙΑ ΔΟΚΙΜΑΚΗ</dc:creator>
  <cp:lastModifiedBy>ΣΟΦΙΑ ΔΟΚΙΜΑΚΗ</cp:lastModifiedBy>
  <cp:revision>2</cp:revision>
  <dcterms:created xsi:type="dcterms:W3CDTF">2020-04-20T05:40:51Z</dcterms:created>
  <dcterms:modified xsi:type="dcterms:W3CDTF">2020-04-20T06:22:16Z</dcterms:modified>
</cp:coreProperties>
</file>