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23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B48D-44CD-4C82-AB11-707551106E01}" type="datetimeFigureOut">
              <a:rPr lang="el-GR" smtClean="0"/>
              <a:pPr/>
              <a:t>1/12/2020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FACB-908E-4416-862B-3A37759F61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B48D-44CD-4C82-AB11-707551106E01}" type="datetimeFigureOut">
              <a:rPr lang="el-GR" smtClean="0"/>
              <a:pPr/>
              <a:t>1/12/2020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FACB-908E-4416-862B-3A37759F61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B48D-44CD-4C82-AB11-707551106E01}" type="datetimeFigureOut">
              <a:rPr lang="el-GR" smtClean="0"/>
              <a:pPr/>
              <a:t>1/12/2020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FACB-908E-4416-862B-3A37759F61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B48D-44CD-4C82-AB11-707551106E01}" type="datetimeFigureOut">
              <a:rPr lang="el-GR" smtClean="0"/>
              <a:pPr/>
              <a:t>1/12/2020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FACB-908E-4416-862B-3A37759F61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B48D-44CD-4C82-AB11-707551106E01}" type="datetimeFigureOut">
              <a:rPr lang="el-GR" smtClean="0"/>
              <a:pPr/>
              <a:t>1/12/2020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FACB-908E-4416-862B-3A37759F61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B48D-44CD-4C82-AB11-707551106E01}" type="datetimeFigureOut">
              <a:rPr lang="el-GR" smtClean="0"/>
              <a:pPr/>
              <a:t>1/12/2020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FACB-908E-4416-862B-3A37759F61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B48D-44CD-4C82-AB11-707551106E01}" type="datetimeFigureOut">
              <a:rPr lang="el-GR" smtClean="0"/>
              <a:pPr/>
              <a:t>1/12/2020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FACB-908E-4416-862B-3A37759F61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B48D-44CD-4C82-AB11-707551106E01}" type="datetimeFigureOut">
              <a:rPr lang="el-GR" smtClean="0"/>
              <a:pPr/>
              <a:t>1/12/2020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FACB-908E-4416-862B-3A37759F61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B48D-44CD-4C82-AB11-707551106E01}" type="datetimeFigureOut">
              <a:rPr lang="el-GR" smtClean="0"/>
              <a:pPr/>
              <a:t>1/12/2020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FACB-908E-4416-862B-3A37759F61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B48D-44CD-4C82-AB11-707551106E01}" type="datetimeFigureOut">
              <a:rPr lang="el-GR" smtClean="0"/>
              <a:pPr/>
              <a:t>1/12/2020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FACB-908E-4416-862B-3A37759F61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B48D-44CD-4C82-AB11-707551106E01}" type="datetimeFigureOut">
              <a:rPr lang="el-GR" smtClean="0"/>
              <a:pPr/>
              <a:t>1/12/2020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FACB-908E-4416-862B-3A37759F61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8B48D-44CD-4C82-AB11-707551106E01}" type="datetimeFigureOut">
              <a:rPr lang="el-GR" smtClean="0"/>
              <a:pPr/>
              <a:t>1/12/2020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6FACB-908E-4416-862B-3A37759F613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836711"/>
          </a:xfrm>
        </p:spPr>
        <p:txBody>
          <a:bodyPr>
            <a:normAutofit/>
          </a:bodyPr>
          <a:lstStyle/>
          <a:p>
            <a:r>
              <a:rPr lang="el-GR" sz="3200" dirty="0" smtClean="0"/>
              <a:t>ΔΙΑΛΟΓΟΣ</a:t>
            </a:r>
            <a:endParaRPr lang="el-GR" sz="32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23528" y="908720"/>
            <a:ext cx="8496944" cy="5472608"/>
          </a:xfrm>
        </p:spPr>
        <p:txBody>
          <a:bodyPr>
            <a:normAutofit/>
          </a:bodyPr>
          <a:lstStyle/>
          <a:p>
            <a:r>
              <a:rPr lang="el-GR" dirty="0" smtClean="0"/>
              <a:t>Γόνιμος εποικοδομητικός: αποβλέπει σε εξομάλυνση διαφορών, εξεύρεση λύσεων, αναζήτηση της αλήθειας. </a:t>
            </a:r>
          </a:p>
          <a:p>
            <a:r>
              <a:rPr lang="el-GR" dirty="0"/>
              <a:t>Ά</a:t>
            </a:r>
            <a:r>
              <a:rPr lang="el-GR" dirty="0" smtClean="0"/>
              <a:t>γονος, μη εποικοδομητικός, στρεψοδικία, εριστική διαλεκτική, διαξιφισμός, προστριβές, λογομαχία: άγονη αντιπαράθεση, παράλληλοι μονόλογοι.  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Επίθεση στην ιδιωτική ζωή των άλλων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Εδώ αυτός δεν μπορεί να κάνει οικογένεια, θα κυβερνήσει την Ελλάδα; 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Υποκατάσταση των επιχειρημάτων με πολλές αναφορές σε αυθεντίες οι απόψεις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r>
              <a:rPr lang="el-GR" dirty="0" smtClean="0"/>
              <a:t>Είναι σωστό γιατί το είπε ο Πλάτωνας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1556792"/>
            <a:ext cx="8229600" cy="1143000"/>
          </a:xfrm>
        </p:spPr>
        <p:txBody>
          <a:bodyPr>
            <a:noAutofit/>
          </a:bodyPr>
          <a:lstStyle/>
          <a:p>
            <a:r>
              <a:rPr lang="el-GR" sz="3600" b="1" dirty="0" smtClean="0"/>
              <a:t>Κυνικές τεχνικές αντιπερισπασμού ή παραπλάνησης του συνομιλητή, δ</a:t>
            </a:r>
            <a:r>
              <a:rPr lang="el-GR" sz="3600" dirty="0" smtClean="0"/>
              <a:t>ιακοπή ή εκτροπή της συζήτησης σε άλλο θέμα, υψηλοί τόνοι, επιβολή με τη δύναμη της φωνής κ. λ. π.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149080"/>
            <a:ext cx="8229600" cy="1977083"/>
          </a:xfrm>
        </p:spPr>
        <p:txBody>
          <a:bodyPr/>
          <a:lstStyle/>
          <a:p>
            <a:r>
              <a:rPr lang="el-GR" dirty="0" smtClean="0"/>
              <a:t>ΕΙΝΑΙ ΔΥΝΑΤΟΝ ΝΑ ΠΙΣΤΕΥΕΙΣ ΟΤΙ ΣΟΥ ΕΙΠΑ ΨΕΜΑΤΑ; 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Να γράψετε έναν (ολόκληρο) διάλογο (με τουλάχιστον </a:t>
            </a:r>
            <a:r>
              <a:rPr lang="el-GR" smtClean="0"/>
              <a:t>πέντε </a:t>
            </a:r>
            <a:r>
              <a:rPr lang="el-GR" smtClean="0"/>
              <a:t>στιχομυθίες</a:t>
            </a:r>
            <a:r>
              <a:rPr lang="el-GR" dirty="0" smtClean="0"/>
              <a:t>)  που να χρησιμοποιείτε μιαν (οποιαδήποτε) αθέμιτη τεχνική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ΕΙΔΗ ΔΙΑΛΟΓΟΥ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Εσωτερικός</a:t>
            </a:r>
          </a:p>
          <a:p>
            <a:r>
              <a:rPr lang="el-GR" dirty="0" smtClean="0"/>
              <a:t>Διδακτικός</a:t>
            </a:r>
          </a:p>
          <a:p>
            <a:r>
              <a:rPr lang="el-GR" dirty="0" smtClean="0"/>
              <a:t>Φιλοσοφικός</a:t>
            </a:r>
          </a:p>
          <a:p>
            <a:r>
              <a:rPr lang="el-GR" dirty="0" smtClean="0"/>
              <a:t>Επιστημονικός</a:t>
            </a:r>
          </a:p>
          <a:p>
            <a:r>
              <a:rPr lang="el-GR" dirty="0" smtClean="0"/>
              <a:t>Καλλιτεχνικός</a:t>
            </a:r>
          </a:p>
          <a:p>
            <a:r>
              <a:rPr lang="el-GR" dirty="0" smtClean="0"/>
              <a:t>Κοινωνικός</a:t>
            </a:r>
          </a:p>
          <a:p>
            <a:r>
              <a:rPr lang="el-GR" dirty="0" smtClean="0"/>
              <a:t>Πολιτικός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ΠΩΣ ΑΝΑΠΤΥΣΣΕΤΑΙ ΕΝΑΣ ΓΟΝΙΜΟΣ ΔΙΑΛΟΓΟΣ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προθυμία των συνομιλητών να δεχτούν την αλήθεια</a:t>
            </a:r>
          </a:p>
          <a:p>
            <a:r>
              <a:rPr lang="el-GR" dirty="0" smtClean="0"/>
              <a:t>Το κοινό γλωσσικό και μορφωτικό επίπεδο των συνομιλητών</a:t>
            </a:r>
          </a:p>
          <a:p>
            <a:r>
              <a:rPr lang="el-GR" dirty="0" smtClean="0"/>
              <a:t>Η αναζωογονητική ατμόσφαιρα δημοκρατίας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ΕΥΕΡΓΕΤΙΚΗ ΕΠΙΔΡΑΣΗ ΔΙΑΛΟΓΟΥ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Προωθεί τον διαλεκτικό τρόπο σκέψης και την υιοθέτηση μετριοπαθούς και ανοιχτόμυαλης στάσης</a:t>
            </a:r>
          </a:p>
          <a:p>
            <a:r>
              <a:rPr lang="el-GR" dirty="0" smtClean="0"/>
              <a:t>Έχει θεμελιώδη σημασία για την κοινωνική ζωή.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ΠΩΣ ΜΠΟΡΕΙ ΝΑ ΚΑΛΛΙΕΡΓΗΘΕΙ Ο ΔΙΑΛΟΓΟΣ ΣΤΟ ΣΧΟΛΕΙΟ;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Ο εκπαιδευτικός αξιοποιεί στη μαθησιακή πράξη τη μαιευτική μέθοδο διδασκαλίας</a:t>
            </a:r>
          </a:p>
          <a:p>
            <a:r>
              <a:rPr lang="el-GR" dirty="0" smtClean="0"/>
              <a:t>Οι νέοι να ασκούνται στην επιχειρηματολογία, αξιολόγηση απόψεων, νε υιοθετούν πνεύμα μετριοπάθειας</a:t>
            </a:r>
          </a:p>
          <a:p>
            <a:r>
              <a:rPr lang="el-GR" dirty="0" smtClean="0"/>
              <a:t>Πρέπει να καταδεικνύεται η πολλαπλότητα των δρόμων πρόσβασης στην αλήθεια και να αποφεύγεται η επιβολή αδιαμφισβήτητων παραδοχών μέσω του προγράμματος διδασκαλίας</a:t>
            </a:r>
          </a:p>
          <a:p>
            <a:r>
              <a:rPr lang="el-GR" dirty="0" smtClean="0"/>
              <a:t>Η μεθοδική διδασκαλία της γλώσσας και η ανάπτυξη των γλωσσικών δεξιοτήτων 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ΘΕΜΙΤΕΣ ΤΕΧΝΙΚΕΣ ΔΙΑΛΟΓΟΥ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Οι συνομιλητές:</a:t>
            </a:r>
          </a:p>
          <a:p>
            <a:r>
              <a:rPr lang="el-GR" dirty="0" smtClean="0"/>
              <a:t>Στηρίζουν τις απόψεις τους σε ορθά </a:t>
            </a:r>
            <a:r>
              <a:rPr lang="el-GR" b="1" dirty="0" smtClean="0"/>
              <a:t>επιχειρήματα</a:t>
            </a:r>
          </a:p>
          <a:p>
            <a:r>
              <a:rPr lang="el-GR" dirty="0" smtClean="0"/>
              <a:t>Ενισχύουν την </a:t>
            </a:r>
            <a:r>
              <a:rPr lang="el-GR" dirty="0" err="1" smtClean="0"/>
              <a:t>αποδεικτικότητα</a:t>
            </a:r>
            <a:r>
              <a:rPr lang="el-GR" dirty="0" smtClean="0"/>
              <a:t> των θέσεών τους με </a:t>
            </a:r>
            <a:r>
              <a:rPr lang="el-GR" b="1" dirty="0" smtClean="0"/>
              <a:t>έγκυρα δεδομένα της εμπειρίας- τεκμήρια, αυθεντίες</a:t>
            </a:r>
          </a:p>
          <a:p>
            <a:r>
              <a:rPr lang="el-GR" dirty="0" smtClean="0"/>
              <a:t>Πλαισιώνουν τις απόψεις τους με </a:t>
            </a:r>
            <a:r>
              <a:rPr lang="el-GR" b="1" dirty="0" smtClean="0"/>
              <a:t>περιορισμένης έκτασης συναισθηματικές αναφορές</a:t>
            </a:r>
          </a:p>
          <a:p>
            <a:r>
              <a:rPr lang="el-GR" dirty="0" smtClean="0"/>
              <a:t>Επιδιώκουν να κερδίσουν την </a:t>
            </a:r>
            <a:r>
              <a:rPr lang="el-GR" b="1" dirty="0" smtClean="0"/>
              <a:t>εμπιστοσύνη του συνομιλητή 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ΑΘΕΜΙΤΕΣ ΤΕΧΝΙΚΕΣ ΔΙΑΛΟΓΟΥ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Χρήση </a:t>
            </a:r>
            <a:r>
              <a:rPr lang="el-GR" b="1" dirty="0" smtClean="0"/>
              <a:t>ψευδών λόγων, σοφισμάτων</a:t>
            </a:r>
          </a:p>
          <a:p>
            <a:r>
              <a:rPr lang="el-GR" b="1" dirty="0" smtClean="0"/>
              <a:t>Εκμετάλλευση συναισθημάτων </a:t>
            </a:r>
            <a:r>
              <a:rPr lang="el-GR" dirty="0" smtClean="0"/>
              <a:t>συνομιλητή με κατάλληλες τεχνικές (κινδυνολογία, κολακεία, συγκινησιακός λόγος)</a:t>
            </a:r>
          </a:p>
          <a:p>
            <a:r>
              <a:rPr lang="el-GR" b="1" dirty="0" smtClean="0"/>
              <a:t>Επίθεση στην ιδιωτική ζωή των άλλων </a:t>
            </a:r>
            <a:r>
              <a:rPr lang="el-GR" dirty="0" smtClean="0"/>
              <a:t>με στόχο την ηθική τους μείωση και επομένως τη μείωση της αξιοπιστίας </a:t>
            </a:r>
          </a:p>
          <a:p>
            <a:r>
              <a:rPr lang="el-GR" b="1" dirty="0" smtClean="0"/>
              <a:t>Υποκατάσταση των επιχειρημάτων με πολλές αναφορές σε αυθεντίες οι απόψεις </a:t>
            </a:r>
            <a:r>
              <a:rPr lang="el-GR" dirty="0" smtClean="0"/>
              <a:t>των οποίων πολλές φορές αλλοιώνονται </a:t>
            </a:r>
          </a:p>
          <a:p>
            <a:pPr>
              <a:buNone/>
            </a:pPr>
            <a:r>
              <a:rPr lang="el-GR" dirty="0" smtClean="0"/>
              <a:t>     </a:t>
            </a:r>
            <a:r>
              <a:rPr lang="el-GR" b="1" dirty="0" smtClean="0"/>
              <a:t>Κυνικές τεχνικές αντιπερισπασμού ή παραπλάνησης του συνομιλητή, δ</a:t>
            </a:r>
            <a:r>
              <a:rPr lang="el-GR" dirty="0" smtClean="0"/>
              <a:t>ιακοπή ή εκτροπή της συζήτησης σε άλλο θέμα, υψηλοί τόνοι, επιβολή με τη δύναμη της φωνής κ. λ. π.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err="1" smtClean="0"/>
              <a:t>Γι΄</a:t>
            </a:r>
            <a:r>
              <a:rPr lang="el-GR" dirty="0" smtClean="0"/>
              <a:t> αυτούς τους λόγους επιβάλλεται να αποκρυπτογραφούμε τις τεχνικές πειθούς που χρησιμοποιούν οι συνομιλητές.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Σόφισμα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Έχει κανείς ό, τι δεν έχασε</a:t>
            </a:r>
          </a:p>
          <a:p>
            <a:r>
              <a:rPr lang="el-GR" dirty="0" smtClean="0"/>
              <a:t>Κέρατα δεν χάσατε, </a:t>
            </a:r>
          </a:p>
          <a:p>
            <a:r>
              <a:rPr lang="el-GR" dirty="0" smtClean="0"/>
              <a:t>άρα κέρατα έχετε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Εκμετάλλευση συναισθημάτων συνομιλητή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Πόσο πολύ σας πηγαίνει το φόρεμα! (κολακεία)</a:t>
            </a:r>
          </a:p>
          <a:p>
            <a:r>
              <a:rPr lang="el-GR" dirty="0" smtClean="0"/>
              <a:t>Μπορεί να μας ελέγχουν με τις κάμερες..(κινδυνολογία)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444</Words>
  <Application>Microsoft Office PowerPoint</Application>
  <PresentationFormat>Προβολή στην οθόνη (4:3)</PresentationFormat>
  <Paragraphs>51</Paragraphs>
  <Slides>13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Θέμα του Office</vt:lpstr>
      <vt:lpstr>ΔΙΑΛΟΓΟΣ</vt:lpstr>
      <vt:lpstr>ΕΙΔΗ ΔΙΑΛΟΓΟΥ</vt:lpstr>
      <vt:lpstr>ΠΩΣ ΑΝΑΠΤΥΣΣΕΤΑΙ ΕΝΑΣ ΓΟΝΙΜΟΣ ΔΙΑΛΟΓΟΣ</vt:lpstr>
      <vt:lpstr>ΕΥΕΡΓΕΤΙΚΗ ΕΠΙΔΡΑΣΗ ΔΙΑΛΟΓΟΥ</vt:lpstr>
      <vt:lpstr>ΠΩΣ ΜΠΟΡΕΙ ΝΑ ΚΑΛΛΙΕΡΓΗΘΕΙ Ο ΔΙΑΛΟΓΟΣ ΣΤΟ ΣΧΟΛΕΙΟ;</vt:lpstr>
      <vt:lpstr>ΘΕΜΙΤΕΣ ΤΕΧΝΙΚΕΣ ΔΙΑΛΟΓΟΥ</vt:lpstr>
      <vt:lpstr>ΑΘΕΜΙΤΕΣ ΤΕΧΝΙΚΕΣ ΔΙΑΛΟΓΟΥ</vt:lpstr>
      <vt:lpstr>Σόφισμα</vt:lpstr>
      <vt:lpstr>Εκμετάλλευση συναισθημάτων συνομιλητή</vt:lpstr>
      <vt:lpstr>Επίθεση στην ιδιωτική ζωή των άλλων</vt:lpstr>
      <vt:lpstr>Υποκατάσταση των επιχειρημάτων με πολλές αναφορές σε αυθεντίες οι απόψεις</vt:lpstr>
      <vt:lpstr>Κυνικές τεχνικές αντιπερισπασμού ή παραπλάνησης του συνομιλητή, διακοπή ή εκτροπή της συζήτησης σε άλλο θέμα, υψηλοί τόνοι, επιβολή με τη δύναμη της φωνής κ. λ. π.</vt:lpstr>
      <vt:lpstr>Διαφάνεια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ΔΙΑΛΟΓΟΣ</dc:title>
  <dc:creator>sissy</dc:creator>
  <cp:lastModifiedBy>sissy</cp:lastModifiedBy>
  <cp:revision>24</cp:revision>
  <dcterms:created xsi:type="dcterms:W3CDTF">2018-07-26T17:41:37Z</dcterms:created>
  <dcterms:modified xsi:type="dcterms:W3CDTF">2020-12-01T12:02:45Z</dcterms:modified>
</cp:coreProperties>
</file>