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14F48D-C234-44D2-803C-81DB53D300C5}" type="doc">
      <dgm:prSet loTypeId="urn:microsoft.com/office/officeart/2005/8/layout/hierarchy2" loCatId="hierarchy" qsTypeId="urn:microsoft.com/office/officeart/2005/8/quickstyle/3d5" qsCatId="3D" csTypeId="urn:microsoft.com/office/officeart/2005/8/colors/accent3_2" csCatId="accent3" phldr="1"/>
      <dgm:spPr/>
      <dgm:t>
        <a:bodyPr/>
        <a:lstStyle/>
        <a:p>
          <a:endParaRPr lang="el-GR"/>
        </a:p>
      </dgm:t>
    </dgm:pt>
    <dgm:pt modelId="{703AEE1E-E9E4-458C-8B52-56079FBC7203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dirty="0" smtClean="0"/>
            <a:t>Αλκένιο ή </a:t>
          </a:r>
          <a:r>
            <a:rPr lang="el-GR" dirty="0" err="1" smtClean="0"/>
            <a:t>Αλκίνιο</a:t>
          </a:r>
          <a:endParaRPr lang="el-GR" dirty="0" smtClean="0"/>
        </a:p>
        <a:p>
          <a:r>
            <a:rPr lang="el-GR" dirty="0" smtClean="0"/>
            <a:t>+</a:t>
          </a:r>
        </a:p>
        <a:p>
          <a:r>
            <a:rPr lang="el-GR" dirty="0" smtClean="0"/>
            <a:t>ΗΧ,  Η</a:t>
          </a:r>
          <a:r>
            <a:rPr lang="el-GR" baseline="-25000" dirty="0" smtClean="0"/>
            <a:t>2</a:t>
          </a:r>
          <a:r>
            <a:rPr lang="el-GR" dirty="0" smtClean="0"/>
            <a:t>Ο</a:t>
          </a:r>
          <a:endParaRPr lang="el-GR" dirty="0"/>
        </a:p>
      </dgm:t>
    </dgm:pt>
    <dgm:pt modelId="{CACEE856-E70D-4C27-83E8-47AD04E843B8}" type="parTrans" cxnId="{62005B64-39D0-4408-8F79-CC7269D9CF46}">
      <dgm:prSet/>
      <dgm:spPr/>
      <dgm:t>
        <a:bodyPr/>
        <a:lstStyle/>
        <a:p>
          <a:endParaRPr lang="el-GR"/>
        </a:p>
      </dgm:t>
    </dgm:pt>
    <dgm:pt modelId="{0CBA7F78-A684-4678-9A34-941D4305FF0C}" type="sibTrans" cxnId="{62005B64-39D0-4408-8F79-CC7269D9CF46}">
      <dgm:prSet/>
      <dgm:spPr/>
      <dgm:t>
        <a:bodyPr/>
        <a:lstStyle/>
        <a:p>
          <a:endParaRPr lang="el-GR"/>
        </a:p>
      </dgm:t>
    </dgm:pt>
    <dgm:pt modelId="{F56F2314-8327-4643-96AC-D42F362D87FC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l-GR" b="1" dirty="0" smtClean="0"/>
            <a:t>ΚΥΡΙΟ ΠΡΟΪΟΝ</a:t>
          </a:r>
        </a:p>
        <a:p>
          <a:r>
            <a:rPr lang="el-GR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Κανόνας </a:t>
          </a:r>
          <a:r>
            <a:rPr lang="en-US" b="1" cap="none" spc="50" dirty="0" err="1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Markovnikov</a:t>
          </a:r>
          <a:endParaRPr lang="el-GR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A9CC6F4E-4130-40DD-8161-9B239EFEF262}" type="parTrans" cxnId="{5574D0F7-C9D0-4ED3-96F7-742A349439F6}">
      <dgm:prSet/>
      <dgm:spPr/>
      <dgm:t>
        <a:bodyPr/>
        <a:lstStyle/>
        <a:p>
          <a:endParaRPr lang="el-GR"/>
        </a:p>
      </dgm:t>
    </dgm:pt>
    <dgm:pt modelId="{D4087CB6-B25D-4F98-AED5-7A0108213A60}" type="sibTrans" cxnId="{5574D0F7-C9D0-4ED3-96F7-742A349439F6}">
      <dgm:prSet/>
      <dgm:spPr/>
      <dgm:t>
        <a:bodyPr/>
        <a:lstStyle/>
        <a:p>
          <a:endParaRPr lang="el-GR"/>
        </a:p>
      </dgm:t>
    </dgm:pt>
    <dgm:pt modelId="{FBDA4BCC-4D1A-4942-8C54-6378CD6E8F73}">
      <dgm:prSet phldrT="[Κείμενο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 smtClean="0"/>
            <a:t>Δευτερεύον προϊόν</a:t>
          </a:r>
          <a:endParaRPr lang="el-GR" dirty="0"/>
        </a:p>
      </dgm:t>
    </dgm:pt>
    <dgm:pt modelId="{9FF3CCBC-F43F-40D5-9AC3-894EDE0FE675}" type="parTrans" cxnId="{D17AA86E-03C1-4B7B-9E31-61544A214FE2}">
      <dgm:prSet/>
      <dgm:spPr/>
      <dgm:t>
        <a:bodyPr/>
        <a:lstStyle/>
        <a:p>
          <a:endParaRPr lang="el-GR"/>
        </a:p>
      </dgm:t>
    </dgm:pt>
    <dgm:pt modelId="{C675BBB0-CF08-40AE-8EAD-E7B3B580A2D4}" type="sibTrans" cxnId="{D17AA86E-03C1-4B7B-9E31-61544A214FE2}">
      <dgm:prSet/>
      <dgm:spPr/>
      <dgm:t>
        <a:bodyPr/>
        <a:lstStyle/>
        <a:p>
          <a:endParaRPr lang="el-GR"/>
        </a:p>
      </dgm:t>
    </dgm:pt>
    <dgm:pt modelId="{8A2A5C7E-43E3-4BB7-8B08-3A066C4E394B}" type="pres">
      <dgm:prSet presAssocID="{B114F48D-C234-44D2-803C-81DB53D300C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C9379-FF02-4708-9A8C-248E66CE9660}" type="pres">
      <dgm:prSet presAssocID="{703AEE1E-E9E4-458C-8B52-56079FBC7203}" presName="root1" presStyleCnt="0"/>
      <dgm:spPr/>
    </dgm:pt>
    <dgm:pt modelId="{E5F4C0C4-E89B-4A7C-B042-0828C980712C}" type="pres">
      <dgm:prSet presAssocID="{703AEE1E-E9E4-458C-8B52-56079FBC720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1D252F9-DCBE-460F-90F7-1874D82A387D}" type="pres">
      <dgm:prSet presAssocID="{703AEE1E-E9E4-458C-8B52-56079FBC7203}" presName="level2hierChild" presStyleCnt="0"/>
      <dgm:spPr/>
    </dgm:pt>
    <dgm:pt modelId="{4038DB7D-8790-4178-909A-E57818707257}" type="pres">
      <dgm:prSet presAssocID="{A9CC6F4E-4130-40DD-8161-9B239EFEF262}" presName="conn2-1" presStyleLbl="parChTrans1D2" presStyleIdx="0" presStyleCnt="2"/>
      <dgm:spPr>
        <a:prstGeom prst="rightArrow">
          <a:avLst/>
        </a:prstGeom>
      </dgm:spPr>
    </dgm:pt>
    <dgm:pt modelId="{392767C6-AF4A-46E0-8227-B82C5B25798C}" type="pres">
      <dgm:prSet presAssocID="{A9CC6F4E-4130-40DD-8161-9B239EFEF262}" presName="connTx" presStyleLbl="parChTrans1D2" presStyleIdx="0" presStyleCnt="2"/>
      <dgm:spPr/>
    </dgm:pt>
    <dgm:pt modelId="{83853E66-E90D-42D7-87F6-8D551A5F0DD3}" type="pres">
      <dgm:prSet presAssocID="{F56F2314-8327-4643-96AC-D42F362D87FC}" presName="root2" presStyleCnt="0"/>
      <dgm:spPr/>
    </dgm:pt>
    <dgm:pt modelId="{A232DEB7-838A-412A-8EB2-F840B76501B0}" type="pres">
      <dgm:prSet presAssocID="{F56F2314-8327-4643-96AC-D42F362D87F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C455570-BD4C-466B-9940-58DF947EE62C}" type="pres">
      <dgm:prSet presAssocID="{F56F2314-8327-4643-96AC-D42F362D87FC}" presName="level3hierChild" presStyleCnt="0"/>
      <dgm:spPr/>
    </dgm:pt>
    <dgm:pt modelId="{848C71C3-7D6A-4556-9B42-7E323516DBD4}" type="pres">
      <dgm:prSet presAssocID="{9FF3CCBC-F43F-40D5-9AC3-894EDE0FE675}" presName="conn2-1" presStyleLbl="parChTrans1D2" presStyleIdx="1" presStyleCnt="2"/>
      <dgm:spPr>
        <a:prstGeom prst="rightArrow">
          <a:avLst/>
        </a:prstGeom>
      </dgm:spPr>
    </dgm:pt>
    <dgm:pt modelId="{E20B4291-68A1-4B4D-AE44-1F1A77C801DF}" type="pres">
      <dgm:prSet presAssocID="{9FF3CCBC-F43F-40D5-9AC3-894EDE0FE675}" presName="connTx" presStyleLbl="parChTrans1D2" presStyleIdx="1" presStyleCnt="2"/>
      <dgm:spPr/>
    </dgm:pt>
    <dgm:pt modelId="{0D9EEF88-4CEF-4AFA-8BD3-BE3794C786CE}" type="pres">
      <dgm:prSet presAssocID="{FBDA4BCC-4D1A-4942-8C54-6378CD6E8F73}" presName="root2" presStyleCnt="0"/>
      <dgm:spPr/>
    </dgm:pt>
    <dgm:pt modelId="{A4537A51-7803-4B8F-B9B1-48B36539EA80}" type="pres">
      <dgm:prSet presAssocID="{FBDA4BCC-4D1A-4942-8C54-6378CD6E8F7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916EED9-A00A-4E0D-9D00-D752C9CC6C2D}" type="pres">
      <dgm:prSet presAssocID="{FBDA4BCC-4D1A-4942-8C54-6378CD6E8F73}" presName="level3hierChild" presStyleCnt="0"/>
      <dgm:spPr/>
    </dgm:pt>
  </dgm:ptLst>
  <dgm:cxnLst>
    <dgm:cxn modelId="{5574D0F7-C9D0-4ED3-96F7-742A349439F6}" srcId="{703AEE1E-E9E4-458C-8B52-56079FBC7203}" destId="{F56F2314-8327-4643-96AC-D42F362D87FC}" srcOrd="0" destOrd="0" parTransId="{A9CC6F4E-4130-40DD-8161-9B239EFEF262}" sibTransId="{D4087CB6-B25D-4F98-AED5-7A0108213A60}"/>
    <dgm:cxn modelId="{0DA87BFB-85BD-4E5A-A81E-02834E4EB523}" type="presOf" srcId="{F56F2314-8327-4643-96AC-D42F362D87FC}" destId="{A232DEB7-838A-412A-8EB2-F840B76501B0}" srcOrd="0" destOrd="0" presId="urn:microsoft.com/office/officeart/2005/8/layout/hierarchy2"/>
    <dgm:cxn modelId="{3E3CFECE-43DC-4756-8713-885504EF10D5}" type="presOf" srcId="{9FF3CCBC-F43F-40D5-9AC3-894EDE0FE675}" destId="{E20B4291-68A1-4B4D-AE44-1F1A77C801DF}" srcOrd="1" destOrd="0" presId="urn:microsoft.com/office/officeart/2005/8/layout/hierarchy2"/>
    <dgm:cxn modelId="{8E820B7B-3A87-48B0-A4F0-F1F7AC8C0F1B}" type="presOf" srcId="{9FF3CCBC-F43F-40D5-9AC3-894EDE0FE675}" destId="{848C71C3-7D6A-4556-9B42-7E323516DBD4}" srcOrd="0" destOrd="0" presId="urn:microsoft.com/office/officeart/2005/8/layout/hierarchy2"/>
    <dgm:cxn modelId="{D17AA86E-03C1-4B7B-9E31-61544A214FE2}" srcId="{703AEE1E-E9E4-458C-8B52-56079FBC7203}" destId="{FBDA4BCC-4D1A-4942-8C54-6378CD6E8F73}" srcOrd="1" destOrd="0" parTransId="{9FF3CCBC-F43F-40D5-9AC3-894EDE0FE675}" sibTransId="{C675BBB0-CF08-40AE-8EAD-E7B3B580A2D4}"/>
    <dgm:cxn modelId="{665A6329-C6AA-4807-BF6D-3A662A05B8B4}" type="presOf" srcId="{A9CC6F4E-4130-40DD-8161-9B239EFEF262}" destId="{392767C6-AF4A-46E0-8227-B82C5B25798C}" srcOrd="1" destOrd="0" presId="urn:microsoft.com/office/officeart/2005/8/layout/hierarchy2"/>
    <dgm:cxn modelId="{A3CF5FB6-0617-4CD4-929E-6077AA701D90}" type="presOf" srcId="{B114F48D-C234-44D2-803C-81DB53D300C5}" destId="{8A2A5C7E-43E3-4BB7-8B08-3A066C4E394B}" srcOrd="0" destOrd="0" presId="urn:microsoft.com/office/officeart/2005/8/layout/hierarchy2"/>
    <dgm:cxn modelId="{62005B64-39D0-4408-8F79-CC7269D9CF46}" srcId="{B114F48D-C234-44D2-803C-81DB53D300C5}" destId="{703AEE1E-E9E4-458C-8B52-56079FBC7203}" srcOrd="0" destOrd="0" parTransId="{CACEE856-E70D-4C27-83E8-47AD04E843B8}" sibTransId="{0CBA7F78-A684-4678-9A34-941D4305FF0C}"/>
    <dgm:cxn modelId="{30F1DEC3-0C19-4C10-A9C1-CE33B12DB880}" type="presOf" srcId="{FBDA4BCC-4D1A-4942-8C54-6378CD6E8F73}" destId="{A4537A51-7803-4B8F-B9B1-48B36539EA80}" srcOrd="0" destOrd="0" presId="urn:microsoft.com/office/officeart/2005/8/layout/hierarchy2"/>
    <dgm:cxn modelId="{A19BB101-9889-42E5-9E40-38FA0EFFBEE0}" type="presOf" srcId="{A9CC6F4E-4130-40DD-8161-9B239EFEF262}" destId="{4038DB7D-8790-4178-909A-E57818707257}" srcOrd="0" destOrd="0" presId="urn:microsoft.com/office/officeart/2005/8/layout/hierarchy2"/>
    <dgm:cxn modelId="{6C27E3AC-FBDC-4898-AD9C-19717A228CBA}" type="presOf" srcId="{703AEE1E-E9E4-458C-8B52-56079FBC7203}" destId="{E5F4C0C4-E89B-4A7C-B042-0828C980712C}" srcOrd="0" destOrd="0" presId="urn:microsoft.com/office/officeart/2005/8/layout/hierarchy2"/>
    <dgm:cxn modelId="{331E16E3-FD15-44B8-99BA-B32F1498D009}" type="presParOf" srcId="{8A2A5C7E-43E3-4BB7-8B08-3A066C4E394B}" destId="{23FC9379-FF02-4708-9A8C-248E66CE9660}" srcOrd="0" destOrd="0" presId="urn:microsoft.com/office/officeart/2005/8/layout/hierarchy2"/>
    <dgm:cxn modelId="{8CB53397-E9BF-4818-901A-AD6270AB4BB9}" type="presParOf" srcId="{23FC9379-FF02-4708-9A8C-248E66CE9660}" destId="{E5F4C0C4-E89B-4A7C-B042-0828C980712C}" srcOrd="0" destOrd="0" presId="urn:microsoft.com/office/officeart/2005/8/layout/hierarchy2"/>
    <dgm:cxn modelId="{E3962E2F-DBC9-4563-9F98-0D50499F4124}" type="presParOf" srcId="{23FC9379-FF02-4708-9A8C-248E66CE9660}" destId="{31D252F9-DCBE-460F-90F7-1874D82A387D}" srcOrd="1" destOrd="0" presId="urn:microsoft.com/office/officeart/2005/8/layout/hierarchy2"/>
    <dgm:cxn modelId="{3F822917-ABBA-41AF-90CB-A8A833A5A8EB}" type="presParOf" srcId="{31D252F9-DCBE-460F-90F7-1874D82A387D}" destId="{4038DB7D-8790-4178-909A-E57818707257}" srcOrd="0" destOrd="0" presId="urn:microsoft.com/office/officeart/2005/8/layout/hierarchy2"/>
    <dgm:cxn modelId="{0F10A468-4CC8-4CBA-AA10-537B456C316C}" type="presParOf" srcId="{4038DB7D-8790-4178-909A-E57818707257}" destId="{392767C6-AF4A-46E0-8227-B82C5B25798C}" srcOrd="0" destOrd="0" presId="urn:microsoft.com/office/officeart/2005/8/layout/hierarchy2"/>
    <dgm:cxn modelId="{A8D797C2-3548-4828-A1F2-91E957991158}" type="presParOf" srcId="{31D252F9-DCBE-460F-90F7-1874D82A387D}" destId="{83853E66-E90D-42D7-87F6-8D551A5F0DD3}" srcOrd="1" destOrd="0" presId="urn:microsoft.com/office/officeart/2005/8/layout/hierarchy2"/>
    <dgm:cxn modelId="{D219F825-84DF-4D8A-9A82-BB55EE59AF36}" type="presParOf" srcId="{83853E66-E90D-42D7-87F6-8D551A5F0DD3}" destId="{A232DEB7-838A-412A-8EB2-F840B76501B0}" srcOrd="0" destOrd="0" presId="urn:microsoft.com/office/officeart/2005/8/layout/hierarchy2"/>
    <dgm:cxn modelId="{D5BB40F9-0F06-4C1C-8F1E-D899A6EF7076}" type="presParOf" srcId="{83853E66-E90D-42D7-87F6-8D551A5F0DD3}" destId="{0C455570-BD4C-466B-9940-58DF947EE62C}" srcOrd="1" destOrd="0" presId="urn:microsoft.com/office/officeart/2005/8/layout/hierarchy2"/>
    <dgm:cxn modelId="{577D22EA-C2C6-457A-8368-C9055D79B3E4}" type="presParOf" srcId="{31D252F9-DCBE-460F-90F7-1874D82A387D}" destId="{848C71C3-7D6A-4556-9B42-7E323516DBD4}" srcOrd="2" destOrd="0" presId="urn:microsoft.com/office/officeart/2005/8/layout/hierarchy2"/>
    <dgm:cxn modelId="{80853E2C-FB20-4AA2-9E45-B66D59D8C2D2}" type="presParOf" srcId="{848C71C3-7D6A-4556-9B42-7E323516DBD4}" destId="{E20B4291-68A1-4B4D-AE44-1F1A77C801DF}" srcOrd="0" destOrd="0" presId="urn:microsoft.com/office/officeart/2005/8/layout/hierarchy2"/>
    <dgm:cxn modelId="{2A2E10ED-1F6F-4BDA-9F1A-FFDED2A3B222}" type="presParOf" srcId="{31D252F9-DCBE-460F-90F7-1874D82A387D}" destId="{0D9EEF88-4CEF-4AFA-8BD3-BE3794C786CE}" srcOrd="3" destOrd="0" presId="urn:microsoft.com/office/officeart/2005/8/layout/hierarchy2"/>
    <dgm:cxn modelId="{668FF4F4-F3F8-4FA9-8E5D-BD8A58F41DC3}" type="presParOf" srcId="{0D9EEF88-4CEF-4AFA-8BD3-BE3794C786CE}" destId="{A4537A51-7803-4B8F-B9B1-48B36539EA80}" srcOrd="0" destOrd="0" presId="urn:microsoft.com/office/officeart/2005/8/layout/hierarchy2"/>
    <dgm:cxn modelId="{618AFCC7-346D-49D9-BFA4-0B25318471C8}" type="presParOf" srcId="{0D9EEF88-4CEF-4AFA-8BD3-BE3794C786CE}" destId="{F916EED9-A00A-4E0D-9D00-D752C9CC6C2D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14F48D-C234-44D2-803C-81DB53D300C5}" type="doc">
      <dgm:prSet loTypeId="urn:microsoft.com/office/officeart/2005/8/layout/hierarchy2" loCatId="hierarchy" qsTypeId="urn:microsoft.com/office/officeart/2005/8/quickstyle/3d5" qsCatId="3D" csTypeId="urn:microsoft.com/office/officeart/2005/8/colors/accent3_2" csCatId="accent3" phldr="1"/>
      <dgm:spPr/>
      <dgm:t>
        <a:bodyPr/>
        <a:lstStyle/>
        <a:p>
          <a:endParaRPr lang="el-GR"/>
        </a:p>
      </dgm:t>
    </dgm:pt>
    <dgm:pt modelId="{703AEE1E-E9E4-458C-8B52-56079FBC7203}">
      <dgm:prSet phldrT="[Κείμενο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800" dirty="0" smtClean="0"/>
            <a:t>Αλκένιο  +  Η-Χ</a:t>
          </a:r>
          <a:endParaRPr lang="el-GR" sz="2800" dirty="0"/>
        </a:p>
      </dgm:t>
    </dgm:pt>
    <dgm:pt modelId="{CACEE856-E70D-4C27-83E8-47AD04E843B8}" type="parTrans" cxnId="{62005B64-39D0-4408-8F79-CC7269D9CF46}">
      <dgm:prSet/>
      <dgm:spPr/>
      <dgm:t>
        <a:bodyPr/>
        <a:lstStyle/>
        <a:p>
          <a:endParaRPr lang="el-GR"/>
        </a:p>
      </dgm:t>
    </dgm:pt>
    <dgm:pt modelId="{0CBA7F78-A684-4678-9A34-941D4305FF0C}" type="sibTrans" cxnId="{62005B64-39D0-4408-8F79-CC7269D9CF46}">
      <dgm:prSet/>
      <dgm:spPr/>
      <dgm:t>
        <a:bodyPr/>
        <a:lstStyle/>
        <a:p>
          <a:endParaRPr lang="el-GR"/>
        </a:p>
      </dgm:t>
    </dgm:pt>
    <dgm:pt modelId="{F56F2314-8327-4643-96AC-D42F362D87FC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l-GR" b="1" dirty="0" smtClean="0"/>
            <a:t>ΚΥΡΙΟ ΠΡΟΪΟΝ:</a:t>
          </a:r>
        </a:p>
        <a:p>
          <a:r>
            <a:rPr lang="el-G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Δευτεροταγές ή τριτοταγές </a:t>
          </a:r>
          <a:r>
            <a:rPr lang="el-GR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αλκυλαλογονίδιο</a:t>
          </a:r>
          <a:endParaRPr lang="el-GR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A9CC6F4E-4130-40DD-8161-9B239EFEF262}" type="parTrans" cxnId="{5574D0F7-C9D0-4ED3-96F7-742A349439F6}">
      <dgm:prSet/>
      <dgm:spPr/>
      <dgm:t>
        <a:bodyPr/>
        <a:lstStyle/>
        <a:p>
          <a:endParaRPr lang="el-GR"/>
        </a:p>
      </dgm:t>
    </dgm:pt>
    <dgm:pt modelId="{D4087CB6-B25D-4F98-AED5-7A0108213A60}" type="sibTrans" cxnId="{5574D0F7-C9D0-4ED3-96F7-742A349439F6}">
      <dgm:prSet/>
      <dgm:spPr/>
      <dgm:t>
        <a:bodyPr/>
        <a:lstStyle/>
        <a:p>
          <a:endParaRPr lang="el-GR"/>
        </a:p>
      </dgm:t>
    </dgm:pt>
    <dgm:pt modelId="{FBDA4BCC-4D1A-4942-8C54-6378CD6E8F73}">
      <dgm:prSet phldrT="[Κείμενο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 smtClean="0">
              <a:solidFill>
                <a:schemeClr val="bg1">
                  <a:lumMod val="50000"/>
                </a:schemeClr>
              </a:solidFill>
            </a:rPr>
            <a:t>Δευτερεύον προϊόν</a:t>
          </a:r>
          <a:endParaRPr lang="el-GR" dirty="0">
            <a:solidFill>
              <a:schemeClr val="bg1">
                <a:lumMod val="50000"/>
              </a:schemeClr>
            </a:solidFill>
          </a:endParaRPr>
        </a:p>
      </dgm:t>
    </dgm:pt>
    <dgm:pt modelId="{9FF3CCBC-F43F-40D5-9AC3-894EDE0FE675}" type="parTrans" cxnId="{D17AA86E-03C1-4B7B-9E31-61544A214FE2}">
      <dgm:prSet/>
      <dgm:spPr/>
      <dgm:t>
        <a:bodyPr/>
        <a:lstStyle/>
        <a:p>
          <a:endParaRPr lang="el-GR"/>
        </a:p>
      </dgm:t>
    </dgm:pt>
    <dgm:pt modelId="{C675BBB0-CF08-40AE-8EAD-E7B3B580A2D4}" type="sibTrans" cxnId="{D17AA86E-03C1-4B7B-9E31-61544A214FE2}">
      <dgm:prSet/>
      <dgm:spPr/>
      <dgm:t>
        <a:bodyPr/>
        <a:lstStyle/>
        <a:p>
          <a:endParaRPr lang="el-GR"/>
        </a:p>
      </dgm:t>
    </dgm:pt>
    <dgm:pt modelId="{8A2A5C7E-43E3-4BB7-8B08-3A066C4E394B}" type="pres">
      <dgm:prSet presAssocID="{B114F48D-C234-44D2-803C-81DB53D300C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C9379-FF02-4708-9A8C-248E66CE9660}" type="pres">
      <dgm:prSet presAssocID="{703AEE1E-E9E4-458C-8B52-56079FBC7203}" presName="root1" presStyleCnt="0"/>
      <dgm:spPr/>
    </dgm:pt>
    <dgm:pt modelId="{E5F4C0C4-E89B-4A7C-B042-0828C980712C}" type="pres">
      <dgm:prSet presAssocID="{703AEE1E-E9E4-458C-8B52-56079FBC720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1D252F9-DCBE-460F-90F7-1874D82A387D}" type="pres">
      <dgm:prSet presAssocID="{703AEE1E-E9E4-458C-8B52-56079FBC7203}" presName="level2hierChild" presStyleCnt="0"/>
      <dgm:spPr/>
    </dgm:pt>
    <dgm:pt modelId="{4038DB7D-8790-4178-909A-E57818707257}" type="pres">
      <dgm:prSet presAssocID="{A9CC6F4E-4130-40DD-8161-9B239EFEF262}" presName="conn2-1" presStyleLbl="parChTrans1D2" presStyleIdx="0" presStyleCnt="2"/>
      <dgm:spPr>
        <a:prstGeom prst="rightArrow">
          <a:avLst/>
        </a:prstGeom>
      </dgm:spPr>
    </dgm:pt>
    <dgm:pt modelId="{392767C6-AF4A-46E0-8227-B82C5B25798C}" type="pres">
      <dgm:prSet presAssocID="{A9CC6F4E-4130-40DD-8161-9B239EFEF262}" presName="connTx" presStyleLbl="parChTrans1D2" presStyleIdx="0" presStyleCnt="2"/>
      <dgm:spPr/>
    </dgm:pt>
    <dgm:pt modelId="{83853E66-E90D-42D7-87F6-8D551A5F0DD3}" type="pres">
      <dgm:prSet presAssocID="{F56F2314-8327-4643-96AC-D42F362D87FC}" presName="root2" presStyleCnt="0"/>
      <dgm:spPr/>
    </dgm:pt>
    <dgm:pt modelId="{A232DEB7-838A-412A-8EB2-F840B76501B0}" type="pres">
      <dgm:prSet presAssocID="{F56F2314-8327-4643-96AC-D42F362D87F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C455570-BD4C-466B-9940-58DF947EE62C}" type="pres">
      <dgm:prSet presAssocID="{F56F2314-8327-4643-96AC-D42F362D87FC}" presName="level3hierChild" presStyleCnt="0"/>
      <dgm:spPr/>
    </dgm:pt>
    <dgm:pt modelId="{848C71C3-7D6A-4556-9B42-7E323516DBD4}" type="pres">
      <dgm:prSet presAssocID="{9FF3CCBC-F43F-40D5-9AC3-894EDE0FE675}" presName="conn2-1" presStyleLbl="parChTrans1D2" presStyleIdx="1" presStyleCnt="2"/>
      <dgm:spPr>
        <a:prstGeom prst="rightArrow">
          <a:avLst/>
        </a:prstGeom>
      </dgm:spPr>
    </dgm:pt>
    <dgm:pt modelId="{E20B4291-68A1-4B4D-AE44-1F1A77C801DF}" type="pres">
      <dgm:prSet presAssocID="{9FF3CCBC-F43F-40D5-9AC3-894EDE0FE675}" presName="connTx" presStyleLbl="parChTrans1D2" presStyleIdx="1" presStyleCnt="2"/>
      <dgm:spPr/>
    </dgm:pt>
    <dgm:pt modelId="{0D9EEF88-4CEF-4AFA-8BD3-BE3794C786CE}" type="pres">
      <dgm:prSet presAssocID="{FBDA4BCC-4D1A-4942-8C54-6378CD6E8F73}" presName="root2" presStyleCnt="0"/>
      <dgm:spPr/>
    </dgm:pt>
    <dgm:pt modelId="{A4537A51-7803-4B8F-B9B1-48B36539EA80}" type="pres">
      <dgm:prSet presAssocID="{FBDA4BCC-4D1A-4942-8C54-6378CD6E8F7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916EED9-A00A-4E0D-9D00-D752C9CC6C2D}" type="pres">
      <dgm:prSet presAssocID="{FBDA4BCC-4D1A-4942-8C54-6378CD6E8F73}" presName="level3hierChild" presStyleCnt="0"/>
      <dgm:spPr/>
    </dgm:pt>
  </dgm:ptLst>
  <dgm:cxnLst>
    <dgm:cxn modelId="{0FE2669D-BFA0-4884-A2A2-F5704E3F72A1}" type="presOf" srcId="{9FF3CCBC-F43F-40D5-9AC3-894EDE0FE675}" destId="{E20B4291-68A1-4B4D-AE44-1F1A77C801DF}" srcOrd="1" destOrd="0" presId="urn:microsoft.com/office/officeart/2005/8/layout/hierarchy2"/>
    <dgm:cxn modelId="{73FCD2E1-B6FD-409A-A06B-6F2D2FD520C4}" type="presOf" srcId="{F56F2314-8327-4643-96AC-D42F362D87FC}" destId="{A232DEB7-838A-412A-8EB2-F840B76501B0}" srcOrd="0" destOrd="0" presId="urn:microsoft.com/office/officeart/2005/8/layout/hierarchy2"/>
    <dgm:cxn modelId="{D17AA86E-03C1-4B7B-9E31-61544A214FE2}" srcId="{703AEE1E-E9E4-458C-8B52-56079FBC7203}" destId="{FBDA4BCC-4D1A-4942-8C54-6378CD6E8F73}" srcOrd="1" destOrd="0" parTransId="{9FF3CCBC-F43F-40D5-9AC3-894EDE0FE675}" sibTransId="{C675BBB0-CF08-40AE-8EAD-E7B3B580A2D4}"/>
    <dgm:cxn modelId="{5574D0F7-C9D0-4ED3-96F7-742A349439F6}" srcId="{703AEE1E-E9E4-458C-8B52-56079FBC7203}" destId="{F56F2314-8327-4643-96AC-D42F362D87FC}" srcOrd="0" destOrd="0" parTransId="{A9CC6F4E-4130-40DD-8161-9B239EFEF262}" sibTransId="{D4087CB6-B25D-4F98-AED5-7A0108213A60}"/>
    <dgm:cxn modelId="{62005B64-39D0-4408-8F79-CC7269D9CF46}" srcId="{B114F48D-C234-44D2-803C-81DB53D300C5}" destId="{703AEE1E-E9E4-458C-8B52-56079FBC7203}" srcOrd="0" destOrd="0" parTransId="{CACEE856-E70D-4C27-83E8-47AD04E843B8}" sibTransId="{0CBA7F78-A684-4678-9A34-941D4305FF0C}"/>
    <dgm:cxn modelId="{096E70FA-80C9-4758-AA48-FD97C2587126}" type="presOf" srcId="{A9CC6F4E-4130-40DD-8161-9B239EFEF262}" destId="{4038DB7D-8790-4178-909A-E57818707257}" srcOrd="0" destOrd="0" presId="urn:microsoft.com/office/officeart/2005/8/layout/hierarchy2"/>
    <dgm:cxn modelId="{57904A3A-687E-4811-A924-ABA07E41E456}" type="presOf" srcId="{9FF3CCBC-F43F-40D5-9AC3-894EDE0FE675}" destId="{848C71C3-7D6A-4556-9B42-7E323516DBD4}" srcOrd="0" destOrd="0" presId="urn:microsoft.com/office/officeart/2005/8/layout/hierarchy2"/>
    <dgm:cxn modelId="{4C6ACB2E-C148-4373-BE39-D5736FD46169}" type="presOf" srcId="{FBDA4BCC-4D1A-4942-8C54-6378CD6E8F73}" destId="{A4537A51-7803-4B8F-B9B1-48B36539EA80}" srcOrd="0" destOrd="0" presId="urn:microsoft.com/office/officeart/2005/8/layout/hierarchy2"/>
    <dgm:cxn modelId="{0B963C75-F977-4BE0-879D-6E1C55EB0C1A}" type="presOf" srcId="{703AEE1E-E9E4-458C-8B52-56079FBC7203}" destId="{E5F4C0C4-E89B-4A7C-B042-0828C980712C}" srcOrd="0" destOrd="0" presId="urn:microsoft.com/office/officeart/2005/8/layout/hierarchy2"/>
    <dgm:cxn modelId="{EA900936-60C0-4702-8A5C-4E6F03C21820}" type="presOf" srcId="{B114F48D-C234-44D2-803C-81DB53D300C5}" destId="{8A2A5C7E-43E3-4BB7-8B08-3A066C4E394B}" srcOrd="0" destOrd="0" presId="urn:microsoft.com/office/officeart/2005/8/layout/hierarchy2"/>
    <dgm:cxn modelId="{5788D00E-7A6F-4B2A-B2A1-647BA5F778DF}" type="presOf" srcId="{A9CC6F4E-4130-40DD-8161-9B239EFEF262}" destId="{392767C6-AF4A-46E0-8227-B82C5B25798C}" srcOrd="1" destOrd="0" presId="urn:microsoft.com/office/officeart/2005/8/layout/hierarchy2"/>
    <dgm:cxn modelId="{4649928E-E90D-4C3C-9EB2-9ECC84B4295B}" type="presParOf" srcId="{8A2A5C7E-43E3-4BB7-8B08-3A066C4E394B}" destId="{23FC9379-FF02-4708-9A8C-248E66CE9660}" srcOrd="0" destOrd="0" presId="urn:microsoft.com/office/officeart/2005/8/layout/hierarchy2"/>
    <dgm:cxn modelId="{B8CEF5C2-DE4A-428E-A0AE-982E4E1B1EF0}" type="presParOf" srcId="{23FC9379-FF02-4708-9A8C-248E66CE9660}" destId="{E5F4C0C4-E89B-4A7C-B042-0828C980712C}" srcOrd="0" destOrd="0" presId="urn:microsoft.com/office/officeart/2005/8/layout/hierarchy2"/>
    <dgm:cxn modelId="{591FFA01-9107-4C8F-B066-667D8210D72F}" type="presParOf" srcId="{23FC9379-FF02-4708-9A8C-248E66CE9660}" destId="{31D252F9-DCBE-460F-90F7-1874D82A387D}" srcOrd="1" destOrd="0" presId="urn:microsoft.com/office/officeart/2005/8/layout/hierarchy2"/>
    <dgm:cxn modelId="{5068DF11-B955-4E36-832E-0C928A6962B4}" type="presParOf" srcId="{31D252F9-DCBE-460F-90F7-1874D82A387D}" destId="{4038DB7D-8790-4178-909A-E57818707257}" srcOrd="0" destOrd="0" presId="urn:microsoft.com/office/officeart/2005/8/layout/hierarchy2"/>
    <dgm:cxn modelId="{1BF4D79E-FBBF-4287-8175-16D1C6954896}" type="presParOf" srcId="{4038DB7D-8790-4178-909A-E57818707257}" destId="{392767C6-AF4A-46E0-8227-B82C5B25798C}" srcOrd="0" destOrd="0" presId="urn:microsoft.com/office/officeart/2005/8/layout/hierarchy2"/>
    <dgm:cxn modelId="{7E492B5D-05FE-4C7F-8C0A-96AFCAA4A9B7}" type="presParOf" srcId="{31D252F9-DCBE-460F-90F7-1874D82A387D}" destId="{83853E66-E90D-42D7-87F6-8D551A5F0DD3}" srcOrd="1" destOrd="0" presId="urn:microsoft.com/office/officeart/2005/8/layout/hierarchy2"/>
    <dgm:cxn modelId="{453DE382-8E44-4CBE-AA5A-D61419DF2F1D}" type="presParOf" srcId="{83853E66-E90D-42D7-87F6-8D551A5F0DD3}" destId="{A232DEB7-838A-412A-8EB2-F840B76501B0}" srcOrd="0" destOrd="0" presId="urn:microsoft.com/office/officeart/2005/8/layout/hierarchy2"/>
    <dgm:cxn modelId="{A013109E-4A90-4EA7-97C7-220155962075}" type="presParOf" srcId="{83853E66-E90D-42D7-87F6-8D551A5F0DD3}" destId="{0C455570-BD4C-466B-9940-58DF947EE62C}" srcOrd="1" destOrd="0" presId="urn:microsoft.com/office/officeart/2005/8/layout/hierarchy2"/>
    <dgm:cxn modelId="{92F433AC-0C3C-4E95-97F5-F9170F8880A5}" type="presParOf" srcId="{31D252F9-DCBE-460F-90F7-1874D82A387D}" destId="{848C71C3-7D6A-4556-9B42-7E323516DBD4}" srcOrd="2" destOrd="0" presId="urn:microsoft.com/office/officeart/2005/8/layout/hierarchy2"/>
    <dgm:cxn modelId="{C983D7DF-163F-41E6-BAC7-97096B4A9149}" type="presParOf" srcId="{848C71C3-7D6A-4556-9B42-7E323516DBD4}" destId="{E20B4291-68A1-4B4D-AE44-1F1A77C801DF}" srcOrd="0" destOrd="0" presId="urn:microsoft.com/office/officeart/2005/8/layout/hierarchy2"/>
    <dgm:cxn modelId="{37A1A18A-CBC4-4876-AC38-D79DB03F57C0}" type="presParOf" srcId="{31D252F9-DCBE-460F-90F7-1874D82A387D}" destId="{0D9EEF88-4CEF-4AFA-8BD3-BE3794C786CE}" srcOrd="3" destOrd="0" presId="urn:microsoft.com/office/officeart/2005/8/layout/hierarchy2"/>
    <dgm:cxn modelId="{64E91F60-9D61-4BCB-A7F8-09DCD407C653}" type="presParOf" srcId="{0D9EEF88-4CEF-4AFA-8BD3-BE3794C786CE}" destId="{A4537A51-7803-4B8F-B9B1-48B36539EA80}" srcOrd="0" destOrd="0" presId="urn:microsoft.com/office/officeart/2005/8/layout/hierarchy2"/>
    <dgm:cxn modelId="{792C8B00-AF66-4C95-8DC9-828B9E94D146}" type="presParOf" srcId="{0D9EEF88-4CEF-4AFA-8BD3-BE3794C786CE}" destId="{F916EED9-A00A-4E0D-9D00-D752C9CC6C2D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14F48D-C234-44D2-803C-81DB53D300C5}" type="doc">
      <dgm:prSet loTypeId="urn:microsoft.com/office/officeart/2005/8/layout/hierarchy2" loCatId="hierarchy" qsTypeId="urn:microsoft.com/office/officeart/2005/8/quickstyle/3d5" qsCatId="3D" csTypeId="urn:microsoft.com/office/officeart/2005/8/colors/accent3_2" csCatId="accent3" phldr="1"/>
      <dgm:spPr/>
      <dgm:t>
        <a:bodyPr/>
        <a:lstStyle/>
        <a:p>
          <a:endParaRPr lang="el-GR"/>
        </a:p>
      </dgm:t>
    </dgm:pt>
    <dgm:pt modelId="{703AEE1E-E9E4-458C-8B52-56079FBC7203}">
      <dgm:prSet phldrT="[Κείμενο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400" dirty="0" smtClean="0"/>
            <a:t>Αλκένιο  +  Η-ΟΗ</a:t>
          </a:r>
          <a:endParaRPr lang="el-GR" sz="2400" dirty="0"/>
        </a:p>
      </dgm:t>
    </dgm:pt>
    <dgm:pt modelId="{CACEE856-E70D-4C27-83E8-47AD04E843B8}" type="parTrans" cxnId="{62005B64-39D0-4408-8F79-CC7269D9CF46}">
      <dgm:prSet/>
      <dgm:spPr/>
      <dgm:t>
        <a:bodyPr/>
        <a:lstStyle/>
        <a:p>
          <a:endParaRPr lang="el-GR"/>
        </a:p>
      </dgm:t>
    </dgm:pt>
    <dgm:pt modelId="{0CBA7F78-A684-4678-9A34-941D4305FF0C}" type="sibTrans" cxnId="{62005B64-39D0-4408-8F79-CC7269D9CF46}">
      <dgm:prSet/>
      <dgm:spPr/>
      <dgm:t>
        <a:bodyPr/>
        <a:lstStyle/>
        <a:p>
          <a:endParaRPr lang="el-GR"/>
        </a:p>
      </dgm:t>
    </dgm:pt>
    <dgm:pt modelId="{F56F2314-8327-4643-96AC-D42F362D87FC}">
      <dgm:prSet phldrT="[Κείμενο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l-GR" b="1" dirty="0" smtClean="0"/>
            <a:t>ΚΥΡΙΟ ΠΡΟΪΟΝ:</a:t>
          </a:r>
        </a:p>
        <a:p>
          <a:r>
            <a:rPr lang="el-GR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Δευτεροταγής ή τριτοταγής αλκοόλη</a:t>
          </a:r>
          <a:endParaRPr lang="el-GR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A9CC6F4E-4130-40DD-8161-9B239EFEF262}" type="parTrans" cxnId="{5574D0F7-C9D0-4ED3-96F7-742A349439F6}">
      <dgm:prSet/>
      <dgm:spPr/>
      <dgm:t>
        <a:bodyPr/>
        <a:lstStyle/>
        <a:p>
          <a:endParaRPr lang="el-GR"/>
        </a:p>
      </dgm:t>
    </dgm:pt>
    <dgm:pt modelId="{D4087CB6-B25D-4F98-AED5-7A0108213A60}" type="sibTrans" cxnId="{5574D0F7-C9D0-4ED3-96F7-742A349439F6}">
      <dgm:prSet/>
      <dgm:spPr/>
      <dgm:t>
        <a:bodyPr/>
        <a:lstStyle/>
        <a:p>
          <a:endParaRPr lang="el-GR"/>
        </a:p>
      </dgm:t>
    </dgm:pt>
    <dgm:pt modelId="{FBDA4BCC-4D1A-4942-8C54-6378CD6E8F73}">
      <dgm:prSet phldrT="[Κείμενο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 smtClean="0">
              <a:solidFill>
                <a:schemeClr val="bg1">
                  <a:lumMod val="50000"/>
                </a:schemeClr>
              </a:solidFill>
            </a:rPr>
            <a:t>Δευτερεύον προϊόν</a:t>
          </a:r>
          <a:endParaRPr lang="el-GR" dirty="0">
            <a:solidFill>
              <a:schemeClr val="bg1">
                <a:lumMod val="50000"/>
              </a:schemeClr>
            </a:solidFill>
          </a:endParaRPr>
        </a:p>
      </dgm:t>
    </dgm:pt>
    <dgm:pt modelId="{9FF3CCBC-F43F-40D5-9AC3-894EDE0FE675}" type="parTrans" cxnId="{D17AA86E-03C1-4B7B-9E31-61544A214FE2}">
      <dgm:prSet/>
      <dgm:spPr/>
      <dgm:t>
        <a:bodyPr/>
        <a:lstStyle/>
        <a:p>
          <a:endParaRPr lang="el-GR"/>
        </a:p>
      </dgm:t>
    </dgm:pt>
    <dgm:pt modelId="{C675BBB0-CF08-40AE-8EAD-E7B3B580A2D4}" type="sibTrans" cxnId="{D17AA86E-03C1-4B7B-9E31-61544A214FE2}">
      <dgm:prSet/>
      <dgm:spPr/>
      <dgm:t>
        <a:bodyPr/>
        <a:lstStyle/>
        <a:p>
          <a:endParaRPr lang="el-GR"/>
        </a:p>
      </dgm:t>
    </dgm:pt>
    <dgm:pt modelId="{8A2A5C7E-43E3-4BB7-8B08-3A066C4E394B}" type="pres">
      <dgm:prSet presAssocID="{B114F48D-C234-44D2-803C-81DB53D300C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C9379-FF02-4708-9A8C-248E66CE9660}" type="pres">
      <dgm:prSet presAssocID="{703AEE1E-E9E4-458C-8B52-56079FBC7203}" presName="root1" presStyleCnt="0"/>
      <dgm:spPr/>
    </dgm:pt>
    <dgm:pt modelId="{E5F4C0C4-E89B-4A7C-B042-0828C980712C}" type="pres">
      <dgm:prSet presAssocID="{703AEE1E-E9E4-458C-8B52-56079FBC720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1D252F9-DCBE-460F-90F7-1874D82A387D}" type="pres">
      <dgm:prSet presAssocID="{703AEE1E-E9E4-458C-8B52-56079FBC7203}" presName="level2hierChild" presStyleCnt="0"/>
      <dgm:spPr/>
    </dgm:pt>
    <dgm:pt modelId="{4038DB7D-8790-4178-909A-E57818707257}" type="pres">
      <dgm:prSet presAssocID="{A9CC6F4E-4130-40DD-8161-9B239EFEF262}" presName="conn2-1" presStyleLbl="parChTrans1D2" presStyleIdx="0" presStyleCnt="2"/>
      <dgm:spPr>
        <a:prstGeom prst="rightArrow">
          <a:avLst/>
        </a:prstGeom>
      </dgm:spPr>
    </dgm:pt>
    <dgm:pt modelId="{392767C6-AF4A-46E0-8227-B82C5B25798C}" type="pres">
      <dgm:prSet presAssocID="{A9CC6F4E-4130-40DD-8161-9B239EFEF262}" presName="connTx" presStyleLbl="parChTrans1D2" presStyleIdx="0" presStyleCnt="2"/>
      <dgm:spPr/>
    </dgm:pt>
    <dgm:pt modelId="{83853E66-E90D-42D7-87F6-8D551A5F0DD3}" type="pres">
      <dgm:prSet presAssocID="{F56F2314-8327-4643-96AC-D42F362D87FC}" presName="root2" presStyleCnt="0"/>
      <dgm:spPr/>
    </dgm:pt>
    <dgm:pt modelId="{A232DEB7-838A-412A-8EB2-F840B76501B0}" type="pres">
      <dgm:prSet presAssocID="{F56F2314-8327-4643-96AC-D42F362D87F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C455570-BD4C-466B-9940-58DF947EE62C}" type="pres">
      <dgm:prSet presAssocID="{F56F2314-8327-4643-96AC-D42F362D87FC}" presName="level3hierChild" presStyleCnt="0"/>
      <dgm:spPr/>
    </dgm:pt>
    <dgm:pt modelId="{848C71C3-7D6A-4556-9B42-7E323516DBD4}" type="pres">
      <dgm:prSet presAssocID="{9FF3CCBC-F43F-40D5-9AC3-894EDE0FE675}" presName="conn2-1" presStyleLbl="parChTrans1D2" presStyleIdx="1" presStyleCnt="2"/>
      <dgm:spPr>
        <a:prstGeom prst="rightArrow">
          <a:avLst/>
        </a:prstGeom>
      </dgm:spPr>
    </dgm:pt>
    <dgm:pt modelId="{E20B4291-68A1-4B4D-AE44-1F1A77C801DF}" type="pres">
      <dgm:prSet presAssocID="{9FF3CCBC-F43F-40D5-9AC3-894EDE0FE675}" presName="connTx" presStyleLbl="parChTrans1D2" presStyleIdx="1" presStyleCnt="2"/>
      <dgm:spPr/>
    </dgm:pt>
    <dgm:pt modelId="{0D9EEF88-4CEF-4AFA-8BD3-BE3794C786CE}" type="pres">
      <dgm:prSet presAssocID="{FBDA4BCC-4D1A-4942-8C54-6378CD6E8F73}" presName="root2" presStyleCnt="0"/>
      <dgm:spPr/>
    </dgm:pt>
    <dgm:pt modelId="{A4537A51-7803-4B8F-B9B1-48B36539EA80}" type="pres">
      <dgm:prSet presAssocID="{FBDA4BCC-4D1A-4942-8C54-6378CD6E8F7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916EED9-A00A-4E0D-9D00-D752C9CC6C2D}" type="pres">
      <dgm:prSet presAssocID="{FBDA4BCC-4D1A-4942-8C54-6378CD6E8F73}" presName="level3hierChild" presStyleCnt="0"/>
      <dgm:spPr/>
    </dgm:pt>
  </dgm:ptLst>
  <dgm:cxnLst>
    <dgm:cxn modelId="{61CBB154-2AEB-4847-8204-013000131F8C}" type="presOf" srcId="{703AEE1E-E9E4-458C-8B52-56079FBC7203}" destId="{E5F4C0C4-E89B-4A7C-B042-0828C980712C}" srcOrd="0" destOrd="0" presId="urn:microsoft.com/office/officeart/2005/8/layout/hierarchy2"/>
    <dgm:cxn modelId="{5574D0F7-C9D0-4ED3-96F7-742A349439F6}" srcId="{703AEE1E-E9E4-458C-8B52-56079FBC7203}" destId="{F56F2314-8327-4643-96AC-D42F362D87FC}" srcOrd="0" destOrd="0" parTransId="{A9CC6F4E-4130-40DD-8161-9B239EFEF262}" sibTransId="{D4087CB6-B25D-4F98-AED5-7A0108213A60}"/>
    <dgm:cxn modelId="{62005B64-39D0-4408-8F79-CC7269D9CF46}" srcId="{B114F48D-C234-44D2-803C-81DB53D300C5}" destId="{703AEE1E-E9E4-458C-8B52-56079FBC7203}" srcOrd="0" destOrd="0" parTransId="{CACEE856-E70D-4C27-83E8-47AD04E843B8}" sibTransId="{0CBA7F78-A684-4678-9A34-941D4305FF0C}"/>
    <dgm:cxn modelId="{63B26144-5709-4B1A-9278-3051DB7C3CCD}" type="presOf" srcId="{F56F2314-8327-4643-96AC-D42F362D87FC}" destId="{A232DEB7-838A-412A-8EB2-F840B76501B0}" srcOrd="0" destOrd="0" presId="urn:microsoft.com/office/officeart/2005/8/layout/hierarchy2"/>
    <dgm:cxn modelId="{18FFD570-BBE6-4691-B69A-35689CB2FC11}" type="presOf" srcId="{9FF3CCBC-F43F-40D5-9AC3-894EDE0FE675}" destId="{E20B4291-68A1-4B4D-AE44-1F1A77C801DF}" srcOrd="1" destOrd="0" presId="urn:microsoft.com/office/officeart/2005/8/layout/hierarchy2"/>
    <dgm:cxn modelId="{3C98F0D9-4FF8-4678-895F-92CF568174CE}" type="presOf" srcId="{FBDA4BCC-4D1A-4942-8C54-6378CD6E8F73}" destId="{A4537A51-7803-4B8F-B9B1-48B36539EA80}" srcOrd="0" destOrd="0" presId="urn:microsoft.com/office/officeart/2005/8/layout/hierarchy2"/>
    <dgm:cxn modelId="{CBC03774-4A12-44E0-BBF1-8976FC6A4EB1}" type="presOf" srcId="{B114F48D-C234-44D2-803C-81DB53D300C5}" destId="{8A2A5C7E-43E3-4BB7-8B08-3A066C4E394B}" srcOrd="0" destOrd="0" presId="urn:microsoft.com/office/officeart/2005/8/layout/hierarchy2"/>
    <dgm:cxn modelId="{5CFC6782-093E-4FF7-B18D-FBCDF6843EA0}" type="presOf" srcId="{A9CC6F4E-4130-40DD-8161-9B239EFEF262}" destId="{4038DB7D-8790-4178-909A-E57818707257}" srcOrd="0" destOrd="0" presId="urn:microsoft.com/office/officeart/2005/8/layout/hierarchy2"/>
    <dgm:cxn modelId="{F07B14D4-1A7E-476C-AE85-518D26D7FFC2}" type="presOf" srcId="{9FF3CCBC-F43F-40D5-9AC3-894EDE0FE675}" destId="{848C71C3-7D6A-4556-9B42-7E323516DBD4}" srcOrd="0" destOrd="0" presId="urn:microsoft.com/office/officeart/2005/8/layout/hierarchy2"/>
    <dgm:cxn modelId="{D17AA86E-03C1-4B7B-9E31-61544A214FE2}" srcId="{703AEE1E-E9E4-458C-8B52-56079FBC7203}" destId="{FBDA4BCC-4D1A-4942-8C54-6378CD6E8F73}" srcOrd="1" destOrd="0" parTransId="{9FF3CCBC-F43F-40D5-9AC3-894EDE0FE675}" sibTransId="{C675BBB0-CF08-40AE-8EAD-E7B3B580A2D4}"/>
    <dgm:cxn modelId="{BC6CFA7C-208E-474F-BB6A-74E3934B2EA1}" type="presOf" srcId="{A9CC6F4E-4130-40DD-8161-9B239EFEF262}" destId="{392767C6-AF4A-46E0-8227-B82C5B25798C}" srcOrd="1" destOrd="0" presId="urn:microsoft.com/office/officeart/2005/8/layout/hierarchy2"/>
    <dgm:cxn modelId="{80B19029-276E-4208-9898-76C9F1D47935}" type="presParOf" srcId="{8A2A5C7E-43E3-4BB7-8B08-3A066C4E394B}" destId="{23FC9379-FF02-4708-9A8C-248E66CE9660}" srcOrd="0" destOrd="0" presId="urn:microsoft.com/office/officeart/2005/8/layout/hierarchy2"/>
    <dgm:cxn modelId="{224DCBB4-68BA-4085-A5B5-3D114B5BCB67}" type="presParOf" srcId="{23FC9379-FF02-4708-9A8C-248E66CE9660}" destId="{E5F4C0C4-E89B-4A7C-B042-0828C980712C}" srcOrd="0" destOrd="0" presId="urn:microsoft.com/office/officeart/2005/8/layout/hierarchy2"/>
    <dgm:cxn modelId="{F60B5D32-ACF8-41CC-8302-CABC395F7494}" type="presParOf" srcId="{23FC9379-FF02-4708-9A8C-248E66CE9660}" destId="{31D252F9-DCBE-460F-90F7-1874D82A387D}" srcOrd="1" destOrd="0" presId="urn:microsoft.com/office/officeart/2005/8/layout/hierarchy2"/>
    <dgm:cxn modelId="{6E1F0250-7CED-4D5C-962E-CF306B340239}" type="presParOf" srcId="{31D252F9-DCBE-460F-90F7-1874D82A387D}" destId="{4038DB7D-8790-4178-909A-E57818707257}" srcOrd="0" destOrd="0" presId="urn:microsoft.com/office/officeart/2005/8/layout/hierarchy2"/>
    <dgm:cxn modelId="{57E59271-1563-40CA-AC2E-99AEBB125B28}" type="presParOf" srcId="{4038DB7D-8790-4178-909A-E57818707257}" destId="{392767C6-AF4A-46E0-8227-B82C5B25798C}" srcOrd="0" destOrd="0" presId="urn:microsoft.com/office/officeart/2005/8/layout/hierarchy2"/>
    <dgm:cxn modelId="{02D3070E-BE4A-47C6-AD46-1ABB677A01E2}" type="presParOf" srcId="{31D252F9-DCBE-460F-90F7-1874D82A387D}" destId="{83853E66-E90D-42D7-87F6-8D551A5F0DD3}" srcOrd="1" destOrd="0" presId="urn:microsoft.com/office/officeart/2005/8/layout/hierarchy2"/>
    <dgm:cxn modelId="{9E7E356D-1CF8-450D-8D1A-3424F420D893}" type="presParOf" srcId="{83853E66-E90D-42D7-87F6-8D551A5F0DD3}" destId="{A232DEB7-838A-412A-8EB2-F840B76501B0}" srcOrd="0" destOrd="0" presId="urn:microsoft.com/office/officeart/2005/8/layout/hierarchy2"/>
    <dgm:cxn modelId="{241918B9-8B02-4382-B3A1-50E04FE5E29B}" type="presParOf" srcId="{83853E66-E90D-42D7-87F6-8D551A5F0DD3}" destId="{0C455570-BD4C-466B-9940-58DF947EE62C}" srcOrd="1" destOrd="0" presId="urn:microsoft.com/office/officeart/2005/8/layout/hierarchy2"/>
    <dgm:cxn modelId="{EB20FF26-71EA-4F25-BAB1-3F7D5E87A505}" type="presParOf" srcId="{31D252F9-DCBE-460F-90F7-1874D82A387D}" destId="{848C71C3-7D6A-4556-9B42-7E323516DBD4}" srcOrd="2" destOrd="0" presId="urn:microsoft.com/office/officeart/2005/8/layout/hierarchy2"/>
    <dgm:cxn modelId="{EA4273A2-9974-4764-A71A-4FC28E1190D9}" type="presParOf" srcId="{848C71C3-7D6A-4556-9B42-7E323516DBD4}" destId="{E20B4291-68A1-4B4D-AE44-1F1A77C801DF}" srcOrd="0" destOrd="0" presId="urn:microsoft.com/office/officeart/2005/8/layout/hierarchy2"/>
    <dgm:cxn modelId="{9411F57F-B9A2-4D52-9CE4-0F5E4543C8F8}" type="presParOf" srcId="{31D252F9-DCBE-460F-90F7-1874D82A387D}" destId="{0D9EEF88-4CEF-4AFA-8BD3-BE3794C786CE}" srcOrd="3" destOrd="0" presId="urn:microsoft.com/office/officeart/2005/8/layout/hierarchy2"/>
    <dgm:cxn modelId="{1C37DBF3-FA9D-49DB-BC5D-554A65BE4E48}" type="presParOf" srcId="{0D9EEF88-4CEF-4AFA-8BD3-BE3794C786CE}" destId="{A4537A51-7803-4B8F-B9B1-48B36539EA80}" srcOrd="0" destOrd="0" presId="urn:microsoft.com/office/officeart/2005/8/layout/hierarchy2"/>
    <dgm:cxn modelId="{F2094C71-A99F-489E-9EBF-930BB0704FF9}" type="presParOf" srcId="{0D9EEF88-4CEF-4AFA-8BD3-BE3794C786CE}" destId="{F916EED9-A00A-4E0D-9D00-D752C9CC6C2D}" srcOrd="1" destOrd="0" presId="urn:microsoft.com/office/officeart/2005/8/layout/hierarchy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14F48D-C234-44D2-803C-81DB53D300C5}" type="doc">
      <dgm:prSet loTypeId="urn:microsoft.com/office/officeart/2005/8/layout/hierarchy2" loCatId="hierarchy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el-GR"/>
        </a:p>
      </dgm:t>
    </dgm:pt>
    <dgm:pt modelId="{703AEE1E-E9E4-458C-8B52-56079FBC7203}">
      <dgm:prSet phldrT="[Κείμενο]" custT="1"/>
      <dgm:spPr/>
      <dgm:t>
        <a:bodyPr/>
        <a:lstStyle/>
        <a:p>
          <a:r>
            <a:rPr lang="en-US" sz="2400" b="1" dirty="0" smtClean="0"/>
            <a:t>CH</a:t>
          </a:r>
          <a:r>
            <a:rPr lang="en-US" sz="2400" b="1" baseline="-25000" dirty="0" smtClean="0"/>
            <a:t>2</a:t>
          </a:r>
          <a:r>
            <a:rPr lang="en-US" sz="2400" b="1" dirty="0" smtClean="0"/>
            <a:t> = CH</a:t>
          </a:r>
          <a:r>
            <a:rPr lang="en-US" sz="2400" b="1" baseline="-25000" dirty="0" smtClean="0"/>
            <a:t>2</a:t>
          </a:r>
          <a:r>
            <a:rPr lang="el-GR" sz="2400" b="1" dirty="0" smtClean="0"/>
            <a:t>  +  Η-ΟΗ</a:t>
          </a:r>
        </a:p>
      </dgm:t>
    </dgm:pt>
    <dgm:pt modelId="{CACEE856-E70D-4C27-83E8-47AD04E843B8}" type="parTrans" cxnId="{62005B64-39D0-4408-8F79-CC7269D9CF46}">
      <dgm:prSet/>
      <dgm:spPr/>
      <dgm:t>
        <a:bodyPr/>
        <a:lstStyle/>
        <a:p>
          <a:endParaRPr lang="el-GR"/>
        </a:p>
      </dgm:t>
    </dgm:pt>
    <dgm:pt modelId="{0CBA7F78-A684-4678-9A34-941D4305FF0C}" type="sibTrans" cxnId="{62005B64-39D0-4408-8F79-CC7269D9CF46}">
      <dgm:prSet/>
      <dgm:spPr/>
      <dgm:t>
        <a:bodyPr/>
        <a:lstStyle/>
        <a:p>
          <a:endParaRPr lang="el-GR"/>
        </a:p>
      </dgm:t>
    </dgm:pt>
    <dgm:pt modelId="{F56F2314-8327-4643-96AC-D42F362D87FC}">
      <dgm:prSet phldrT="[Κείμενο]"/>
      <dgm:spPr/>
      <dgm:t>
        <a:bodyPr/>
        <a:lstStyle/>
        <a:p>
          <a:r>
            <a:rPr lang="el-GR" b="1" dirty="0" smtClean="0"/>
            <a:t>ΜΟΝΑΔΙΚΟ ΠΡΟΪΟΝ:</a:t>
          </a:r>
        </a:p>
        <a:p>
          <a:r>
            <a:rPr lang="el-GR" b="0" cap="none" spc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Πρωτοταγής</a:t>
          </a:r>
          <a:r>
            <a:rPr lang="el-GR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αλκοόλη</a:t>
          </a:r>
          <a:endParaRPr lang="el-GR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A9CC6F4E-4130-40DD-8161-9B239EFEF262}" type="parTrans" cxnId="{5574D0F7-C9D0-4ED3-96F7-742A349439F6}">
      <dgm:prSet/>
      <dgm:spPr/>
      <dgm:t>
        <a:bodyPr/>
        <a:lstStyle/>
        <a:p>
          <a:endParaRPr lang="el-GR"/>
        </a:p>
      </dgm:t>
    </dgm:pt>
    <dgm:pt modelId="{D4087CB6-B25D-4F98-AED5-7A0108213A60}" type="sibTrans" cxnId="{5574D0F7-C9D0-4ED3-96F7-742A349439F6}">
      <dgm:prSet/>
      <dgm:spPr/>
      <dgm:t>
        <a:bodyPr/>
        <a:lstStyle/>
        <a:p>
          <a:endParaRPr lang="el-GR"/>
        </a:p>
      </dgm:t>
    </dgm:pt>
    <dgm:pt modelId="{8A2A5C7E-43E3-4BB7-8B08-3A066C4E394B}" type="pres">
      <dgm:prSet presAssocID="{B114F48D-C234-44D2-803C-81DB53D300C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C9379-FF02-4708-9A8C-248E66CE9660}" type="pres">
      <dgm:prSet presAssocID="{703AEE1E-E9E4-458C-8B52-56079FBC7203}" presName="root1" presStyleCnt="0"/>
      <dgm:spPr/>
    </dgm:pt>
    <dgm:pt modelId="{E5F4C0C4-E89B-4A7C-B042-0828C980712C}" type="pres">
      <dgm:prSet presAssocID="{703AEE1E-E9E4-458C-8B52-56079FBC720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1D252F9-DCBE-460F-90F7-1874D82A387D}" type="pres">
      <dgm:prSet presAssocID="{703AEE1E-E9E4-458C-8B52-56079FBC7203}" presName="level2hierChild" presStyleCnt="0"/>
      <dgm:spPr/>
    </dgm:pt>
    <dgm:pt modelId="{4038DB7D-8790-4178-909A-E57818707257}" type="pres">
      <dgm:prSet presAssocID="{A9CC6F4E-4130-40DD-8161-9B239EFEF262}" presName="conn2-1" presStyleLbl="parChTrans1D2" presStyleIdx="0" presStyleCnt="1"/>
      <dgm:spPr>
        <a:prstGeom prst="rightArrow">
          <a:avLst/>
        </a:prstGeom>
      </dgm:spPr>
    </dgm:pt>
    <dgm:pt modelId="{392767C6-AF4A-46E0-8227-B82C5B25798C}" type="pres">
      <dgm:prSet presAssocID="{A9CC6F4E-4130-40DD-8161-9B239EFEF262}" presName="connTx" presStyleLbl="parChTrans1D2" presStyleIdx="0" presStyleCnt="1"/>
      <dgm:spPr/>
    </dgm:pt>
    <dgm:pt modelId="{83853E66-E90D-42D7-87F6-8D551A5F0DD3}" type="pres">
      <dgm:prSet presAssocID="{F56F2314-8327-4643-96AC-D42F362D87FC}" presName="root2" presStyleCnt="0"/>
      <dgm:spPr/>
    </dgm:pt>
    <dgm:pt modelId="{A232DEB7-838A-412A-8EB2-F840B76501B0}" type="pres">
      <dgm:prSet presAssocID="{F56F2314-8327-4643-96AC-D42F362D87FC}" presName="LevelTwoTextNode" presStyleLbl="node2" presStyleIdx="0" presStyleCnt="1" custScaleX="120792" custLinFactNeighborX="2499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C455570-BD4C-466B-9940-58DF947EE62C}" type="pres">
      <dgm:prSet presAssocID="{F56F2314-8327-4643-96AC-D42F362D87FC}" presName="level3hierChild" presStyleCnt="0"/>
      <dgm:spPr/>
    </dgm:pt>
  </dgm:ptLst>
  <dgm:cxnLst>
    <dgm:cxn modelId="{5574D0F7-C9D0-4ED3-96F7-742A349439F6}" srcId="{703AEE1E-E9E4-458C-8B52-56079FBC7203}" destId="{F56F2314-8327-4643-96AC-D42F362D87FC}" srcOrd="0" destOrd="0" parTransId="{A9CC6F4E-4130-40DD-8161-9B239EFEF262}" sibTransId="{D4087CB6-B25D-4F98-AED5-7A0108213A60}"/>
    <dgm:cxn modelId="{771FC0EB-D73C-457F-8484-5ADBE91038BC}" type="presOf" srcId="{B114F48D-C234-44D2-803C-81DB53D300C5}" destId="{8A2A5C7E-43E3-4BB7-8B08-3A066C4E394B}" srcOrd="0" destOrd="0" presId="urn:microsoft.com/office/officeart/2005/8/layout/hierarchy2"/>
    <dgm:cxn modelId="{57059D6B-2160-4B50-89F4-9EBCCE7A66EB}" type="presOf" srcId="{703AEE1E-E9E4-458C-8B52-56079FBC7203}" destId="{E5F4C0C4-E89B-4A7C-B042-0828C980712C}" srcOrd="0" destOrd="0" presId="urn:microsoft.com/office/officeart/2005/8/layout/hierarchy2"/>
    <dgm:cxn modelId="{62005B64-39D0-4408-8F79-CC7269D9CF46}" srcId="{B114F48D-C234-44D2-803C-81DB53D300C5}" destId="{703AEE1E-E9E4-458C-8B52-56079FBC7203}" srcOrd="0" destOrd="0" parTransId="{CACEE856-E70D-4C27-83E8-47AD04E843B8}" sibTransId="{0CBA7F78-A684-4678-9A34-941D4305FF0C}"/>
    <dgm:cxn modelId="{86171AC5-C095-44A7-8DF9-C3284294C8D1}" type="presOf" srcId="{A9CC6F4E-4130-40DD-8161-9B239EFEF262}" destId="{4038DB7D-8790-4178-909A-E57818707257}" srcOrd="0" destOrd="0" presId="urn:microsoft.com/office/officeart/2005/8/layout/hierarchy2"/>
    <dgm:cxn modelId="{05756AA2-6A01-44A0-B490-5D190958C054}" type="presOf" srcId="{A9CC6F4E-4130-40DD-8161-9B239EFEF262}" destId="{392767C6-AF4A-46E0-8227-B82C5B25798C}" srcOrd="1" destOrd="0" presId="urn:microsoft.com/office/officeart/2005/8/layout/hierarchy2"/>
    <dgm:cxn modelId="{AAF6833F-A8C3-4FE9-9B91-B532615BA729}" type="presOf" srcId="{F56F2314-8327-4643-96AC-D42F362D87FC}" destId="{A232DEB7-838A-412A-8EB2-F840B76501B0}" srcOrd="0" destOrd="0" presId="urn:microsoft.com/office/officeart/2005/8/layout/hierarchy2"/>
    <dgm:cxn modelId="{80D4284E-3CAA-4CA5-A595-470F20D8DD2E}" type="presParOf" srcId="{8A2A5C7E-43E3-4BB7-8B08-3A066C4E394B}" destId="{23FC9379-FF02-4708-9A8C-248E66CE9660}" srcOrd="0" destOrd="0" presId="urn:microsoft.com/office/officeart/2005/8/layout/hierarchy2"/>
    <dgm:cxn modelId="{066DFF3C-371B-4B96-AB3C-C8C23718018A}" type="presParOf" srcId="{23FC9379-FF02-4708-9A8C-248E66CE9660}" destId="{E5F4C0C4-E89B-4A7C-B042-0828C980712C}" srcOrd="0" destOrd="0" presId="urn:microsoft.com/office/officeart/2005/8/layout/hierarchy2"/>
    <dgm:cxn modelId="{419C6432-0182-4A44-BB40-500495F936BA}" type="presParOf" srcId="{23FC9379-FF02-4708-9A8C-248E66CE9660}" destId="{31D252F9-DCBE-460F-90F7-1874D82A387D}" srcOrd="1" destOrd="0" presId="urn:microsoft.com/office/officeart/2005/8/layout/hierarchy2"/>
    <dgm:cxn modelId="{05460D6D-34D0-4CE3-9820-169A48B343FD}" type="presParOf" srcId="{31D252F9-DCBE-460F-90F7-1874D82A387D}" destId="{4038DB7D-8790-4178-909A-E57818707257}" srcOrd="0" destOrd="0" presId="urn:microsoft.com/office/officeart/2005/8/layout/hierarchy2"/>
    <dgm:cxn modelId="{4C6E7719-8C18-48AF-8B99-205E0C576C49}" type="presParOf" srcId="{4038DB7D-8790-4178-909A-E57818707257}" destId="{392767C6-AF4A-46E0-8227-B82C5B25798C}" srcOrd="0" destOrd="0" presId="urn:microsoft.com/office/officeart/2005/8/layout/hierarchy2"/>
    <dgm:cxn modelId="{70636900-CB01-49B5-A4E2-44F10359AC77}" type="presParOf" srcId="{31D252F9-DCBE-460F-90F7-1874D82A387D}" destId="{83853E66-E90D-42D7-87F6-8D551A5F0DD3}" srcOrd="1" destOrd="0" presId="urn:microsoft.com/office/officeart/2005/8/layout/hierarchy2"/>
    <dgm:cxn modelId="{AC0ECE57-8DF1-486C-B5DF-E9871A2345C4}" type="presParOf" srcId="{83853E66-E90D-42D7-87F6-8D551A5F0DD3}" destId="{A232DEB7-838A-412A-8EB2-F840B76501B0}" srcOrd="0" destOrd="0" presId="urn:microsoft.com/office/officeart/2005/8/layout/hierarchy2"/>
    <dgm:cxn modelId="{8CFEB88D-4957-424C-B94C-6CFF7AA5A5B5}" type="presParOf" srcId="{83853E66-E90D-42D7-87F6-8D551A5F0DD3}" destId="{0C455570-BD4C-466B-9940-58DF947EE62C}" srcOrd="1" destOrd="0" presId="urn:microsoft.com/office/officeart/2005/8/layout/hierarchy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14F48D-C234-44D2-803C-81DB53D300C5}" type="doc">
      <dgm:prSet loTypeId="urn:microsoft.com/office/officeart/2005/8/layout/hierarchy2" loCatId="hierarchy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el-GR"/>
        </a:p>
      </dgm:t>
    </dgm:pt>
    <dgm:pt modelId="{703AEE1E-E9E4-458C-8B52-56079FBC7203}">
      <dgm:prSet phldrT="[Κείμενο]" custT="1"/>
      <dgm:spPr/>
      <dgm:t>
        <a:bodyPr/>
        <a:lstStyle/>
        <a:p>
          <a:r>
            <a:rPr lang="en-US" sz="2400" b="1" dirty="0" smtClean="0"/>
            <a:t>CH</a:t>
          </a:r>
          <a:r>
            <a:rPr lang="en-US" sz="2400" b="1" baseline="-25000" dirty="0" smtClean="0"/>
            <a:t>2</a:t>
          </a:r>
          <a:r>
            <a:rPr lang="en-US" sz="2400" b="1" dirty="0" smtClean="0"/>
            <a:t> = CH</a:t>
          </a:r>
          <a:r>
            <a:rPr lang="en-US" sz="2400" b="1" baseline="-25000" dirty="0" smtClean="0"/>
            <a:t>2</a:t>
          </a:r>
          <a:r>
            <a:rPr lang="el-GR" sz="2400" b="1" dirty="0" smtClean="0"/>
            <a:t>  +  Η-Χ</a:t>
          </a:r>
        </a:p>
      </dgm:t>
    </dgm:pt>
    <dgm:pt modelId="{CACEE856-E70D-4C27-83E8-47AD04E843B8}" type="parTrans" cxnId="{62005B64-39D0-4408-8F79-CC7269D9CF46}">
      <dgm:prSet/>
      <dgm:spPr/>
      <dgm:t>
        <a:bodyPr/>
        <a:lstStyle/>
        <a:p>
          <a:endParaRPr lang="el-GR"/>
        </a:p>
      </dgm:t>
    </dgm:pt>
    <dgm:pt modelId="{0CBA7F78-A684-4678-9A34-941D4305FF0C}" type="sibTrans" cxnId="{62005B64-39D0-4408-8F79-CC7269D9CF46}">
      <dgm:prSet/>
      <dgm:spPr/>
      <dgm:t>
        <a:bodyPr/>
        <a:lstStyle/>
        <a:p>
          <a:endParaRPr lang="el-GR"/>
        </a:p>
      </dgm:t>
    </dgm:pt>
    <dgm:pt modelId="{F56F2314-8327-4643-96AC-D42F362D87FC}">
      <dgm:prSet phldrT="[Κείμενο]"/>
      <dgm:spPr/>
      <dgm:t>
        <a:bodyPr/>
        <a:lstStyle/>
        <a:p>
          <a:r>
            <a:rPr lang="el-GR" b="1" dirty="0" smtClean="0"/>
            <a:t>ΜΟΝΑΔΙΚΟ ΠΡΟΪΟΝ:</a:t>
          </a:r>
        </a:p>
        <a:p>
          <a:r>
            <a:rPr lang="el-GR" b="0" cap="none" spc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Πρωτοταγές</a:t>
          </a:r>
          <a:r>
            <a:rPr lang="el-GR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</a:t>
          </a:r>
          <a:r>
            <a:rPr lang="el-GR" b="0" cap="none" spc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αλκυλαλογονίδιο</a:t>
          </a:r>
          <a:endParaRPr lang="el-GR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A9CC6F4E-4130-40DD-8161-9B239EFEF262}" type="parTrans" cxnId="{5574D0F7-C9D0-4ED3-96F7-742A349439F6}">
      <dgm:prSet/>
      <dgm:spPr/>
      <dgm:t>
        <a:bodyPr/>
        <a:lstStyle/>
        <a:p>
          <a:endParaRPr lang="el-GR"/>
        </a:p>
      </dgm:t>
    </dgm:pt>
    <dgm:pt modelId="{D4087CB6-B25D-4F98-AED5-7A0108213A60}" type="sibTrans" cxnId="{5574D0F7-C9D0-4ED3-96F7-742A349439F6}">
      <dgm:prSet/>
      <dgm:spPr/>
      <dgm:t>
        <a:bodyPr/>
        <a:lstStyle/>
        <a:p>
          <a:endParaRPr lang="el-GR"/>
        </a:p>
      </dgm:t>
    </dgm:pt>
    <dgm:pt modelId="{8A2A5C7E-43E3-4BB7-8B08-3A066C4E394B}" type="pres">
      <dgm:prSet presAssocID="{B114F48D-C234-44D2-803C-81DB53D300C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C9379-FF02-4708-9A8C-248E66CE9660}" type="pres">
      <dgm:prSet presAssocID="{703AEE1E-E9E4-458C-8B52-56079FBC7203}" presName="root1" presStyleCnt="0"/>
      <dgm:spPr/>
    </dgm:pt>
    <dgm:pt modelId="{E5F4C0C4-E89B-4A7C-B042-0828C980712C}" type="pres">
      <dgm:prSet presAssocID="{703AEE1E-E9E4-458C-8B52-56079FBC720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1D252F9-DCBE-460F-90F7-1874D82A387D}" type="pres">
      <dgm:prSet presAssocID="{703AEE1E-E9E4-458C-8B52-56079FBC7203}" presName="level2hierChild" presStyleCnt="0"/>
      <dgm:spPr/>
    </dgm:pt>
    <dgm:pt modelId="{4038DB7D-8790-4178-909A-E57818707257}" type="pres">
      <dgm:prSet presAssocID="{A9CC6F4E-4130-40DD-8161-9B239EFEF262}" presName="conn2-1" presStyleLbl="parChTrans1D2" presStyleIdx="0" presStyleCnt="1"/>
      <dgm:spPr>
        <a:prstGeom prst="rightArrow">
          <a:avLst/>
        </a:prstGeom>
      </dgm:spPr>
    </dgm:pt>
    <dgm:pt modelId="{392767C6-AF4A-46E0-8227-B82C5B25798C}" type="pres">
      <dgm:prSet presAssocID="{A9CC6F4E-4130-40DD-8161-9B239EFEF262}" presName="connTx" presStyleLbl="parChTrans1D2" presStyleIdx="0" presStyleCnt="1"/>
      <dgm:spPr/>
    </dgm:pt>
    <dgm:pt modelId="{83853E66-E90D-42D7-87F6-8D551A5F0DD3}" type="pres">
      <dgm:prSet presAssocID="{F56F2314-8327-4643-96AC-D42F362D87FC}" presName="root2" presStyleCnt="0"/>
      <dgm:spPr/>
    </dgm:pt>
    <dgm:pt modelId="{A232DEB7-838A-412A-8EB2-F840B76501B0}" type="pres">
      <dgm:prSet presAssocID="{F56F2314-8327-4643-96AC-D42F362D87FC}" presName="LevelTwoTextNode" presStyleLbl="node2" presStyleIdx="0" presStyleCnt="1" custScaleX="120792" custLinFactNeighborX="2499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C455570-BD4C-466B-9940-58DF947EE62C}" type="pres">
      <dgm:prSet presAssocID="{F56F2314-8327-4643-96AC-D42F362D87FC}" presName="level3hierChild" presStyleCnt="0"/>
      <dgm:spPr/>
    </dgm:pt>
  </dgm:ptLst>
  <dgm:cxnLst>
    <dgm:cxn modelId="{5574D0F7-C9D0-4ED3-96F7-742A349439F6}" srcId="{703AEE1E-E9E4-458C-8B52-56079FBC7203}" destId="{F56F2314-8327-4643-96AC-D42F362D87FC}" srcOrd="0" destOrd="0" parTransId="{A9CC6F4E-4130-40DD-8161-9B239EFEF262}" sibTransId="{D4087CB6-B25D-4F98-AED5-7A0108213A60}"/>
    <dgm:cxn modelId="{8DBC51DB-A47C-45E0-8BD8-1F459F3082AE}" type="presOf" srcId="{A9CC6F4E-4130-40DD-8161-9B239EFEF262}" destId="{392767C6-AF4A-46E0-8227-B82C5B25798C}" srcOrd="1" destOrd="0" presId="urn:microsoft.com/office/officeart/2005/8/layout/hierarchy2"/>
    <dgm:cxn modelId="{62005B64-39D0-4408-8F79-CC7269D9CF46}" srcId="{B114F48D-C234-44D2-803C-81DB53D300C5}" destId="{703AEE1E-E9E4-458C-8B52-56079FBC7203}" srcOrd="0" destOrd="0" parTransId="{CACEE856-E70D-4C27-83E8-47AD04E843B8}" sibTransId="{0CBA7F78-A684-4678-9A34-941D4305FF0C}"/>
    <dgm:cxn modelId="{75C546CC-4B23-4FF7-98F4-69E02C9D4072}" type="presOf" srcId="{B114F48D-C234-44D2-803C-81DB53D300C5}" destId="{8A2A5C7E-43E3-4BB7-8B08-3A066C4E394B}" srcOrd="0" destOrd="0" presId="urn:microsoft.com/office/officeart/2005/8/layout/hierarchy2"/>
    <dgm:cxn modelId="{F5328C47-E46D-47BF-9E70-B639F88186C0}" type="presOf" srcId="{703AEE1E-E9E4-458C-8B52-56079FBC7203}" destId="{E5F4C0C4-E89B-4A7C-B042-0828C980712C}" srcOrd="0" destOrd="0" presId="urn:microsoft.com/office/officeart/2005/8/layout/hierarchy2"/>
    <dgm:cxn modelId="{376733BB-7571-42FF-976F-56DA78B28EE7}" type="presOf" srcId="{F56F2314-8327-4643-96AC-D42F362D87FC}" destId="{A232DEB7-838A-412A-8EB2-F840B76501B0}" srcOrd="0" destOrd="0" presId="urn:microsoft.com/office/officeart/2005/8/layout/hierarchy2"/>
    <dgm:cxn modelId="{21A834AA-9885-4314-A81B-D33AC88B75EA}" type="presOf" srcId="{A9CC6F4E-4130-40DD-8161-9B239EFEF262}" destId="{4038DB7D-8790-4178-909A-E57818707257}" srcOrd="0" destOrd="0" presId="urn:microsoft.com/office/officeart/2005/8/layout/hierarchy2"/>
    <dgm:cxn modelId="{FB4BE47C-D229-43D3-ABE4-77C2EDB897A7}" type="presParOf" srcId="{8A2A5C7E-43E3-4BB7-8B08-3A066C4E394B}" destId="{23FC9379-FF02-4708-9A8C-248E66CE9660}" srcOrd="0" destOrd="0" presId="urn:microsoft.com/office/officeart/2005/8/layout/hierarchy2"/>
    <dgm:cxn modelId="{64E5506C-296E-43E6-80CA-903BC545D1A2}" type="presParOf" srcId="{23FC9379-FF02-4708-9A8C-248E66CE9660}" destId="{E5F4C0C4-E89B-4A7C-B042-0828C980712C}" srcOrd="0" destOrd="0" presId="urn:microsoft.com/office/officeart/2005/8/layout/hierarchy2"/>
    <dgm:cxn modelId="{2A405C1E-D065-4442-8335-6F0DD009797F}" type="presParOf" srcId="{23FC9379-FF02-4708-9A8C-248E66CE9660}" destId="{31D252F9-DCBE-460F-90F7-1874D82A387D}" srcOrd="1" destOrd="0" presId="urn:microsoft.com/office/officeart/2005/8/layout/hierarchy2"/>
    <dgm:cxn modelId="{A55FBCB9-E1BF-4C7D-BB43-F566D1A8B5CF}" type="presParOf" srcId="{31D252F9-DCBE-460F-90F7-1874D82A387D}" destId="{4038DB7D-8790-4178-909A-E57818707257}" srcOrd="0" destOrd="0" presId="urn:microsoft.com/office/officeart/2005/8/layout/hierarchy2"/>
    <dgm:cxn modelId="{B4FE03CE-C296-4DC2-AE54-0B708EEE228A}" type="presParOf" srcId="{4038DB7D-8790-4178-909A-E57818707257}" destId="{392767C6-AF4A-46E0-8227-B82C5B25798C}" srcOrd="0" destOrd="0" presId="urn:microsoft.com/office/officeart/2005/8/layout/hierarchy2"/>
    <dgm:cxn modelId="{38E46F7C-F143-4F95-B70A-7B657C8135FF}" type="presParOf" srcId="{31D252F9-DCBE-460F-90F7-1874D82A387D}" destId="{83853E66-E90D-42D7-87F6-8D551A5F0DD3}" srcOrd="1" destOrd="0" presId="urn:microsoft.com/office/officeart/2005/8/layout/hierarchy2"/>
    <dgm:cxn modelId="{4D3631C8-49B8-47E7-AB86-9B0ED283A36A}" type="presParOf" srcId="{83853E66-E90D-42D7-87F6-8D551A5F0DD3}" destId="{A232DEB7-838A-412A-8EB2-F840B76501B0}" srcOrd="0" destOrd="0" presId="urn:microsoft.com/office/officeart/2005/8/layout/hierarchy2"/>
    <dgm:cxn modelId="{279F8A76-066D-406D-8003-D18057D79791}" type="presParOf" srcId="{83853E66-E90D-42D7-87F6-8D551A5F0DD3}" destId="{0C455570-BD4C-466B-9940-58DF947EE62C}" srcOrd="1" destOrd="0" presId="urn:microsoft.com/office/officeart/2005/8/layout/hierarchy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14F48D-C234-44D2-803C-81DB53D300C5}" type="doc">
      <dgm:prSet loTypeId="urn:microsoft.com/office/officeart/2005/8/layout/hierarchy2" loCatId="hierarchy" qsTypeId="urn:microsoft.com/office/officeart/2005/8/quickstyle/3d5" qsCatId="3D" csTypeId="urn:microsoft.com/office/officeart/2005/8/colors/accent1_3" csCatId="accent1" phldr="1"/>
      <dgm:spPr/>
      <dgm:t>
        <a:bodyPr/>
        <a:lstStyle/>
        <a:p>
          <a:endParaRPr lang="el-GR"/>
        </a:p>
      </dgm:t>
    </dgm:pt>
    <dgm:pt modelId="{703AEE1E-E9E4-458C-8B52-56079FBC7203}">
      <dgm:prSet phldrT="[Κείμενο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400" b="1" dirty="0" err="1" smtClean="0"/>
            <a:t>Αλκίνιο</a:t>
          </a:r>
          <a:r>
            <a:rPr lang="el-GR" sz="2400" b="1" dirty="0" smtClean="0"/>
            <a:t>  +  Η-ΟΗ</a:t>
          </a:r>
          <a:endParaRPr lang="el-GR" sz="2400" b="1" dirty="0"/>
        </a:p>
      </dgm:t>
    </dgm:pt>
    <dgm:pt modelId="{CACEE856-E70D-4C27-83E8-47AD04E843B8}" type="parTrans" cxnId="{62005B64-39D0-4408-8F79-CC7269D9CF46}">
      <dgm:prSet/>
      <dgm:spPr/>
      <dgm:t>
        <a:bodyPr/>
        <a:lstStyle/>
        <a:p>
          <a:endParaRPr lang="el-GR"/>
        </a:p>
      </dgm:t>
    </dgm:pt>
    <dgm:pt modelId="{0CBA7F78-A684-4678-9A34-941D4305FF0C}" type="sibTrans" cxnId="{62005B64-39D0-4408-8F79-CC7269D9CF46}">
      <dgm:prSet/>
      <dgm:spPr/>
      <dgm:t>
        <a:bodyPr/>
        <a:lstStyle/>
        <a:p>
          <a:endParaRPr lang="el-GR"/>
        </a:p>
      </dgm:t>
    </dgm:pt>
    <dgm:pt modelId="{F56F2314-8327-4643-96AC-D42F362D87FC}">
      <dgm:prSet phldrT="[Κείμενο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l-GR" sz="2800" b="1" dirty="0" smtClean="0"/>
            <a:t>ΚΥΡΙΟ ΠΡΟΪΟΝ:</a:t>
          </a:r>
        </a:p>
        <a:p>
          <a:r>
            <a:rPr lang="el-GR" sz="32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Κετόνη </a:t>
          </a:r>
          <a:endParaRPr lang="el-GR" sz="2800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A9CC6F4E-4130-40DD-8161-9B239EFEF262}" type="parTrans" cxnId="{5574D0F7-C9D0-4ED3-96F7-742A349439F6}">
      <dgm:prSet/>
      <dgm:spPr/>
      <dgm:t>
        <a:bodyPr/>
        <a:lstStyle/>
        <a:p>
          <a:endParaRPr lang="el-GR"/>
        </a:p>
      </dgm:t>
    </dgm:pt>
    <dgm:pt modelId="{D4087CB6-B25D-4F98-AED5-7A0108213A60}" type="sibTrans" cxnId="{5574D0F7-C9D0-4ED3-96F7-742A349439F6}">
      <dgm:prSet/>
      <dgm:spPr/>
      <dgm:t>
        <a:bodyPr/>
        <a:lstStyle/>
        <a:p>
          <a:endParaRPr lang="el-GR"/>
        </a:p>
      </dgm:t>
    </dgm:pt>
    <dgm:pt modelId="{FBDA4BCC-4D1A-4942-8C54-6378CD6E8F73}">
      <dgm:prSet phldrT="[Κείμενο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sz="2400" dirty="0" smtClean="0"/>
            <a:t>Δευτερεύον προϊόν:</a:t>
          </a:r>
        </a:p>
        <a:p>
          <a:r>
            <a:rPr lang="el-GR" sz="2400" dirty="0" smtClean="0"/>
            <a:t>Αλδεΰδη </a:t>
          </a:r>
          <a:endParaRPr lang="el-GR" sz="2400" dirty="0"/>
        </a:p>
      </dgm:t>
    </dgm:pt>
    <dgm:pt modelId="{9FF3CCBC-F43F-40D5-9AC3-894EDE0FE675}" type="parTrans" cxnId="{D17AA86E-03C1-4B7B-9E31-61544A214FE2}">
      <dgm:prSet/>
      <dgm:spPr/>
      <dgm:t>
        <a:bodyPr/>
        <a:lstStyle/>
        <a:p>
          <a:endParaRPr lang="el-GR"/>
        </a:p>
      </dgm:t>
    </dgm:pt>
    <dgm:pt modelId="{C675BBB0-CF08-40AE-8EAD-E7B3B580A2D4}" type="sibTrans" cxnId="{D17AA86E-03C1-4B7B-9E31-61544A214FE2}">
      <dgm:prSet/>
      <dgm:spPr/>
      <dgm:t>
        <a:bodyPr/>
        <a:lstStyle/>
        <a:p>
          <a:endParaRPr lang="el-GR"/>
        </a:p>
      </dgm:t>
    </dgm:pt>
    <dgm:pt modelId="{8A2A5C7E-43E3-4BB7-8B08-3A066C4E394B}" type="pres">
      <dgm:prSet presAssocID="{B114F48D-C234-44D2-803C-81DB53D300C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C9379-FF02-4708-9A8C-248E66CE9660}" type="pres">
      <dgm:prSet presAssocID="{703AEE1E-E9E4-458C-8B52-56079FBC7203}" presName="root1" presStyleCnt="0"/>
      <dgm:spPr/>
    </dgm:pt>
    <dgm:pt modelId="{E5F4C0C4-E89B-4A7C-B042-0828C980712C}" type="pres">
      <dgm:prSet presAssocID="{703AEE1E-E9E4-458C-8B52-56079FBC720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1D252F9-DCBE-460F-90F7-1874D82A387D}" type="pres">
      <dgm:prSet presAssocID="{703AEE1E-E9E4-458C-8B52-56079FBC7203}" presName="level2hierChild" presStyleCnt="0"/>
      <dgm:spPr/>
    </dgm:pt>
    <dgm:pt modelId="{4038DB7D-8790-4178-909A-E57818707257}" type="pres">
      <dgm:prSet presAssocID="{A9CC6F4E-4130-40DD-8161-9B239EFEF262}" presName="conn2-1" presStyleLbl="parChTrans1D2" presStyleIdx="0" presStyleCnt="2"/>
      <dgm:spPr>
        <a:prstGeom prst="rightArrow">
          <a:avLst/>
        </a:prstGeom>
      </dgm:spPr>
    </dgm:pt>
    <dgm:pt modelId="{392767C6-AF4A-46E0-8227-B82C5B25798C}" type="pres">
      <dgm:prSet presAssocID="{A9CC6F4E-4130-40DD-8161-9B239EFEF262}" presName="connTx" presStyleLbl="parChTrans1D2" presStyleIdx="0" presStyleCnt="2"/>
      <dgm:spPr/>
    </dgm:pt>
    <dgm:pt modelId="{83853E66-E90D-42D7-87F6-8D551A5F0DD3}" type="pres">
      <dgm:prSet presAssocID="{F56F2314-8327-4643-96AC-D42F362D87FC}" presName="root2" presStyleCnt="0"/>
      <dgm:spPr/>
    </dgm:pt>
    <dgm:pt modelId="{A232DEB7-838A-412A-8EB2-F840B76501B0}" type="pres">
      <dgm:prSet presAssocID="{F56F2314-8327-4643-96AC-D42F362D87F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C455570-BD4C-466B-9940-58DF947EE62C}" type="pres">
      <dgm:prSet presAssocID="{F56F2314-8327-4643-96AC-D42F362D87FC}" presName="level3hierChild" presStyleCnt="0"/>
      <dgm:spPr/>
    </dgm:pt>
    <dgm:pt modelId="{848C71C3-7D6A-4556-9B42-7E323516DBD4}" type="pres">
      <dgm:prSet presAssocID="{9FF3CCBC-F43F-40D5-9AC3-894EDE0FE675}" presName="conn2-1" presStyleLbl="parChTrans1D2" presStyleIdx="1" presStyleCnt="2"/>
      <dgm:spPr>
        <a:prstGeom prst="rightArrow">
          <a:avLst/>
        </a:prstGeom>
      </dgm:spPr>
    </dgm:pt>
    <dgm:pt modelId="{E20B4291-68A1-4B4D-AE44-1F1A77C801DF}" type="pres">
      <dgm:prSet presAssocID="{9FF3CCBC-F43F-40D5-9AC3-894EDE0FE675}" presName="connTx" presStyleLbl="parChTrans1D2" presStyleIdx="1" presStyleCnt="2"/>
      <dgm:spPr/>
    </dgm:pt>
    <dgm:pt modelId="{0D9EEF88-4CEF-4AFA-8BD3-BE3794C786CE}" type="pres">
      <dgm:prSet presAssocID="{FBDA4BCC-4D1A-4942-8C54-6378CD6E8F73}" presName="root2" presStyleCnt="0"/>
      <dgm:spPr/>
    </dgm:pt>
    <dgm:pt modelId="{A4537A51-7803-4B8F-B9B1-48B36539EA80}" type="pres">
      <dgm:prSet presAssocID="{FBDA4BCC-4D1A-4942-8C54-6378CD6E8F7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916EED9-A00A-4E0D-9D00-D752C9CC6C2D}" type="pres">
      <dgm:prSet presAssocID="{FBDA4BCC-4D1A-4942-8C54-6378CD6E8F73}" presName="level3hierChild" presStyleCnt="0"/>
      <dgm:spPr/>
    </dgm:pt>
  </dgm:ptLst>
  <dgm:cxnLst>
    <dgm:cxn modelId="{5574D0F7-C9D0-4ED3-96F7-742A349439F6}" srcId="{703AEE1E-E9E4-458C-8B52-56079FBC7203}" destId="{F56F2314-8327-4643-96AC-D42F362D87FC}" srcOrd="0" destOrd="0" parTransId="{A9CC6F4E-4130-40DD-8161-9B239EFEF262}" sibTransId="{D4087CB6-B25D-4F98-AED5-7A0108213A60}"/>
    <dgm:cxn modelId="{62005B64-39D0-4408-8F79-CC7269D9CF46}" srcId="{B114F48D-C234-44D2-803C-81DB53D300C5}" destId="{703AEE1E-E9E4-458C-8B52-56079FBC7203}" srcOrd="0" destOrd="0" parTransId="{CACEE856-E70D-4C27-83E8-47AD04E843B8}" sibTransId="{0CBA7F78-A684-4678-9A34-941D4305FF0C}"/>
    <dgm:cxn modelId="{93D7A19E-425D-46D8-8E57-DED71051D87C}" type="presOf" srcId="{A9CC6F4E-4130-40DD-8161-9B239EFEF262}" destId="{392767C6-AF4A-46E0-8227-B82C5B25798C}" srcOrd="1" destOrd="0" presId="urn:microsoft.com/office/officeart/2005/8/layout/hierarchy2"/>
    <dgm:cxn modelId="{FCB279C0-7432-46A9-A9FA-B91E613D4946}" type="presOf" srcId="{FBDA4BCC-4D1A-4942-8C54-6378CD6E8F73}" destId="{A4537A51-7803-4B8F-B9B1-48B36539EA80}" srcOrd="0" destOrd="0" presId="urn:microsoft.com/office/officeart/2005/8/layout/hierarchy2"/>
    <dgm:cxn modelId="{257B1F5E-D0E0-4E78-B2AA-35432A80CEE8}" type="presOf" srcId="{A9CC6F4E-4130-40DD-8161-9B239EFEF262}" destId="{4038DB7D-8790-4178-909A-E57818707257}" srcOrd="0" destOrd="0" presId="urn:microsoft.com/office/officeart/2005/8/layout/hierarchy2"/>
    <dgm:cxn modelId="{3E6532B5-B676-41E3-B8B1-B37F15EC8356}" type="presOf" srcId="{9FF3CCBC-F43F-40D5-9AC3-894EDE0FE675}" destId="{E20B4291-68A1-4B4D-AE44-1F1A77C801DF}" srcOrd="1" destOrd="0" presId="urn:microsoft.com/office/officeart/2005/8/layout/hierarchy2"/>
    <dgm:cxn modelId="{6A7DB3FE-F714-4CBC-BFE5-974EA6489F8F}" type="presOf" srcId="{F56F2314-8327-4643-96AC-D42F362D87FC}" destId="{A232DEB7-838A-412A-8EB2-F840B76501B0}" srcOrd="0" destOrd="0" presId="urn:microsoft.com/office/officeart/2005/8/layout/hierarchy2"/>
    <dgm:cxn modelId="{D17AA86E-03C1-4B7B-9E31-61544A214FE2}" srcId="{703AEE1E-E9E4-458C-8B52-56079FBC7203}" destId="{FBDA4BCC-4D1A-4942-8C54-6378CD6E8F73}" srcOrd="1" destOrd="0" parTransId="{9FF3CCBC-F43F-40D5-9AC3-894EDE0FE675}" sibTransId="{C675BBB0-CF08-40AE-8EAD-E7B3B580A2D4}"/>
    <dgm:cxn modelId="{77ED3848-79B2-4EDA-BA22-ED637C873A4F}" type="presOf" srcId="{703AEE1E-E9E4-458C-8B52-56079FBC7203}" destId="{E5F4C0C4-E89B-4A7C-B042-0828C980712C}" srcOrd="0" destOrd="0" presId="urn:microsoft.com/office/officeart/2005/8/layout/hierarchy2"/>
    <dgm:cxn modelId="{CF225608-2080-4F40-9830-E084B45595DE}" type="presOf" srcId="{B114F48D-C234-44D2-803C-81DB53D300C5}" destId="{8A2A5C7E-43E3-4BB7-8B08-3A066C4E394B}" srcOrd="0" destOrd="0" presId="urn:microsoft.com/office/officeart/2005/8/layout/hierarchy2"/>
    <dgm:cxn modelId="{772DC69B-AC4F-4C56-8F91-7CC7C45CD26C}" type="presOf" srcId="{9FF3CCBC-F43F-40D5-9AC3-894EDE0FE675}" destId="{848C71C3-7D6A-4556-9B42-7E323516DBD4}" srcOrd="0" destOrd="0" presId="urn:microsoft.com/office/officeart/2005/8/layout/hierarchy2"/>
    <dgm:cxn modelId="{692B51B8-FF92-46A2-9CE0-B8E7D5FE3818}" type="presParOf" srcId="{8A2A5C7E-43E3-4BB7-8B08-3A066C4E394B}" destId="{23FC9379-FF02-4708-9A8C-248E66CE9660}" srcOrd="0" destOrd="0" presId="urn:microsoft.com/office/officeart/2005/8/layout/hierarchy2"/>
    <dgm:cxn modelId="{F243420C-134D-4527-A94B-553965257E79}" type="presParOf" srcId="{23FC9379-FF02-4708-9A8C-248E66CE9660}" destId="{E5F4C0C4-E89B-4A7C-B042-0828C980712C}" srcOrd="0" destOrd="0" presId="urn:microsoft.com/office/officeart/2005/8/layout/hierarchy2"/>
    <dgm:cxn modelId="{71A1DED3-8D3A-4B9B-B99D-8C78864072AD}" type="presParOf" srcId="{23FC9379-FF02-4708-9A8C-248E66CE9660}" destId="{31D252F9-DCBE-460F-90F7-1874D82A387D}" srcOrd="1" destOrd="0" presId="urn:microsoft.com/office/officeart/2005/8/layout/hierarchy2"/>
    <dgm:cxn modelId="{0566A551-EF23-47CE-BA3B-0E1B88D21476}" type="presParOf" srcId="{31D252F9-DCBE-460F-90F7-1874D82A387D}" destId="{4038DB7D-8790-4178-909A-E57818707257}" srcOrd="0" destOrd="0" presId="urn:microsoft.com/office/officeart/2005/8/layout/hierarchy2"/>
    <dgm:cxn modelId="{0367BC51-0C61-42BE-9574-E26C1A634106}" type="presParOf" srcId="{4038DB7D-8790-4178-909A-E57818707257}" destId="{392767C6-AF4A-46E0-8227-B82C5B25798C}" srcOrd="0" destOrd="0" presId="urn:microsoft.com/office/officeart/2005/8/layout/hierarchy2"/>
    <dgm:cxn modelId="{56CCB032-006A-4918-A52A-B343B70ED6E8}" type="presParOf" srcId="{31D252F9-DCBE-460F-90F7-1874D82A387D}" destId="{83853E66-E90D-42D7-87F6-8D551A5F0DD3}" srcOrd="1" destOrd="0" presId="urn:microsoft.com/office/officeart/2005/8/layout/hierarchy2"/>
    <dgm:cxn modelId="{BBB5DB32-B7E4-455F-AF7F-281D838DAA0A}" type="presParOf" srcId="{83853E66-E90D-42D7-87F6-8D551A5F0DD3}" destId="{A232DEB7-838A-412A-8EB2-F840B76501B0}" srcOrd="0" destOrd="0" presId="urn:microsoft.com/office/officeart/2005/8/layout/hierarchy2"/>
    <dgm:cxn modelId="{92198151-7652-42B2-8FCD-8D620E2B61C3}" type="presParOf" srcId="{83853E66-E90D-42D7-87F6-8D551A5F0DD3}" destId="{0C455570-BD4C-466B-9940-58DF947EE62C}" srcOrd="1" destOrd="0" presId="urn:microsoft.com/office/officeart/2005/8/layout/hierarchy2"/>
    <dgm:cxn modelId="{9BAFA99A-C1D7-4B37-9AC2-6B777FA48A73}" type="presParOf" srcId="{31D252F9-DCBE-460F-90F7-1874D82A387D}" destId="{848C71C3-7D6A-4556-9B42-7E323516DBD4}" srcOrd="2" destOrd="0" presId="urn:microsoft.com/office/officeart/2005/8/layout/hierarchy2"/>
    <dgm:cxn modelId="{A78C3035-1D0A-42E2-9BBD-EE221FDBD861}" type="presParOf" srcId="{848C71C3-7D6A-4556-9B42-7E323516DBD4}" destId="{E20B4291-68A1-4B4D-AE44-1F1A77C801DF}" srcOrd="0" destOrd="0" presId="urn:microsoft.com/office/officeart/2005/8/layout/hierarchy2"/>
    <dgm:cxn modelId="{EFDFC2A1-22B1-4221-BA09-7C5750397AD6}" type="presParOf" srcId="{31D252F9-DCBE-460F-90F7-1874D82A387D}" destId="{0D9EEF88-4CEF-4AFA-8BD3-BE3794C786CE}" srcOrd="3" destOrd="0" presId="urn:microsoft.com/office/officeart/2005/8/layout/hierarchy2"/>
    <dgm:cxn modelId="{50B3ADCD-769A-4E62-A623-252C2F60FCBB}" type="presParOf" srcId="{0D9EEF88-4CEF-4AFA-8BD3-BE3794C786CE}" destId="{A4537A51-7803-4B8F-B9B1-48B36539EA80}" srcOrd="0" destOrd="0" presId="urn:microsoft.com/office/officeart/2005/8/layout/hierarchy2"/>
    <dgm:cxn modelId="{1A9CF139-E61F-44FC-B690-8CDBB5BFE00A}" type="presParOf" srcId="{0D9EEF88-4CEF-4AFA-8BD3-BE3794C786CE}" destId="{F916EED9-A00A-4E0D-9D00-D752C9CC6C2D}" srcOrd="1" destOrd="0" presId="urn:microsoft.com/office/officeart/2005/8/layout/hierarchy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14F48D-C234-44D2-803C-81DB53D300C5}" type="doc">
      <dgm:prSet loTypeId="urn:microsoft.com/office/officeart/2005/8/layout/hierarchy2" loCatId="hierarchy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el-GR"/>
        </a:p>
      </dgm:t>
    </dgm:pt>
    <dgm:pt modelId="{703AEE1E-E9E4-458C-8B52-56079FBC7203}">
      <dgm:prSet phldrT="[Κείμενο]" custT="1"/>
      <dgm:spPr/>
      <dgm:t>
        <a:bodyPr/>
        <a:lstStyle/>
        <a:p>
          <a:r>
            <a:rPr lang="en-US" sz="2400" b="1" dirty="0" smtClean="0"/>
            <a:t>CH </a:t>
          </a:r>
          <a:r>
            <a:rPr lang="en-US" sz="2400" b="1" dirty="0" smtClean="0">
              <a:latin typeface="Times New Roman"/>
              <a:cs typeface="Times New Roman"/>
            </a:rPr>
            <a:t>≡</a:t>
          </a:r>
          <a:r>
            <a:rPr lang="en-US" sz="2400" b="1" dirty="0" smtClean="0"/>
            <a:t> CH</a:t>
          </a:r>
          <a:r>
            <a:rPr lang="el-GR" sz="2400" b="1" dirty="0" smtClean="0"/>
            <a:t>  +  Η-ΟΗ</a:t>
          </a:r>
        </a:p>
      </dgm:t>
    </dgm:pt>
    <dgm:pt modelId="{CACEE856-E70D-4C27-83E8-47AD04E843B8}" type="parTrans" cxnId="{62005B64-39D0-4408-8F79-CC7269D9CF46}">
      <dgm:prSet/>
      <dgm:spPr/>
      <dgm:t>
        <a:bodyPr/>
        <a:lstStyle/>
        <a:p>
          <a:endParaRPr lang="el-GR"/>
        </a:p>
      </dgm:t>
    </dgm:pt>
    <dgm:pt modelId="{0CBA7F78-A684-4678-9A34-941D4305FF0C}" type="sibTrans" cxnId="{62005B64-39D0-4408-8F79-CC7269D9CF46}">
      <dgm:prSet/>
      <dgm:spPr/>
      <dgm:t>
        <a:bodyPr/>
        <a:lstStyle/>
        <a:p>
          <a:endParaRPr lang="el-GR"/>
        </a:p>
      </dgm:t>
    </dgm:pt>
    <dgm:pt modelId="{F56F2314-8327-4643-96AC-D42F362D87FC}">
      <dgm:prSet phldrT="[Κείμενο]"/>
      <dgm:spPr/>
      <dgm:t>
        <a:bodyPr/>
        <a:lstStyle/>
        <a:p>
          <a:r>
            <a:rPr lang="el-GR" b="1" dirty="0" smtClean="0"/>
            <a:t>ΜΟΝΑΔΙΚΟ ΠΡΟΪΟΝ:</a:t>
          </a:r>
        </a:p>
        <a:p>
          <a:r>
            <a:rPr lang="el-GR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Αλδεΰδη </a:t>
          </a:r>
          <a:endParaRPr lang="el-GR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A9CC6F4E-4130-40DD-8161-9B239EFEF262}" type="parTrans" cxnId="{5574D0F7-C9D0-4ED3-96F7-742A349439F6}">
      <dgm:prSet/>
      <dgm:spPr/>
      <dgm:t>
        <a:bodyPr/>
        <a:lstStyle/>
        <a:p>
          <a:endParaRPr lang="el-GR"/>
        </a:p>
      </dgm:t>
    </dgm:pt>
    <dgm:pt modelId="{D4087CB6-B25D-4F98-AED5-7A0108213A60}" type="sibTrans" cxnId="{5574D0F7-C9D0-4ED3-96F7-742A349439F6}">
      <dgm:prSet/>
      <dgm:spPr/>
      <dgm:t>
        <a:bodyPr/>
        <a:lstStyle/>
        <a:p>
          <a:endParaRPr lang="el-GR"/>
        </a:p>
      </dgm:t>
    </dgm:pt>
    <dgm:pt modelId="{8A2A5C7E-43E3-4BB7-8B08-3A066C4E394B}" type="pres">
      <dgm:prSet presAssocID="{B114F48D-C234-44D2-803C-81DB53D300C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C9379-FF02-4708-9A8C-248E66CE9660}" type="pres">
      <dgm:prSet presAssocID="{703AEE1E-E9E4-458C-8B52-56079FBC7203}" presName="root1" presStyleCnt="0"/>
      <dgm:spPr/>
    </dgm:pt>
    <dgm:pt modelId="{E5F4C0C4-E89B-4A7C-B042-0828C980712C}" type="pres">
      <dgm:prSet presAssocID="{703AEE1E-E9E4-458C-8B52-56079FBC720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1D252F9-DCBE-460F-90F7-1874D82A387D}" type="pres">
      <dgm:prSet presAssocID="{703AEE1E-E9E4-458C-8B52-56079FBC7203}" presName="level2hierChild" presStyleCnt="0"/>
      <dgm:spPr/>
    </dgm:pt>
    <dgm:pt modelId="{4038DB7D-8790-4178-909A-E57818707257}" type="pres">
      <dgm:prSet presAssocID="{A9CC6F4E-4130-40DD-8161-9B239EFEF262}" presName="conn2-1" presStyleLbl="parChTrans1D2" presStyleIdx="0" presStyleCnt="1"/>
      <dgm:spPr>
        <a:prstGeom prst="rightArrow">
          <a:avLst/>
        </a:prstGeom>
      </dgm:spPr>
    </dgm:pt>
    <dgm:pt modelId="{392767C6-AF4A-46E0-8227-B82C5B25798C}" type="pres">
      <dgm:prSet presAssocID="{A9CC6F4E-4130-40DD-8161-9B239EFEF262}" presName="connTx" presStyleLbl="parChTrans1D2" presStyleIdx="0" presStyleCnt="1"/>
      <dgm:spPr/>
    </dgm:pt>
    <dgm:pt modelId="{83853E66-E90D-42D7-87F6-8D551A5F0DD3}" type="pres">
      <dgm:prSet presAssocID="{F56F2314-8327-4643-96AC-D42F362D87FC}" presName="root2" presStyleCnt="0"/>
      <dgm:spPr/>
    </dgm:pt>
    <dgm:pt modelId="{A232DEB7-838A-412A-8EB2-F840B76501B0}" type="pres">
      <dgm:prSet presAssocID="{F56F2314-8327-4643-96AC-D42F362D87FC}" presName="LevelTwoTextNode" presStyleLbl="node2" presStyleIdx="0" presStyleCnt="1" custScaleX="120792" custLinFactNeighborX="2499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C455570-BD4C-466B-9940-58DF947EE62C}" type="pres">
      <dgm:prSet presAssocID="{F56F2314-8327-4643-96AC-D42F362D87FC}" presName="level3hierChild" presStyleCnt="0"/>
      <dgm:spPr/>
    </dgm:pt>
  </dgm:ptLst>
  <dgm:cxnLst>
    <dgm:cxn modelId="{5574D0F7-C9D0-4ED3-96F7-742A349439F6}" srcId="{703AEE1E-E9E4-458C-8B52-56079FBC7203}" destId="{F56F2314-8327-4643-96AC-D42F362D87FC}" srcOrd="0" destOrd="0" parTransId="{A9CC6F4E-4130-40DD-8161-9B239EFEF262}" sibTransId="{D4087CB6-B25D-4F98-AED5-7A0108213A60}"/>
    <dgm:cxn modelId="{D483BCF0-CBE6-4351-B3D1-0F4AD82F3350}" type="presOf" srcId="{A9CC6F4E-4130-40DD-8161-9B239EFEF262}" destId="{392767C6-AF4A-46E0-8227-B82C5B25798C}" srcOrd="1" destOrd="0" presId="urn:microsoft.com/office/officeart/2005/8/layout/hierarchy2"/>
    <dgm:cxn modelId="{0139D0C6-34EE-4025-A7B6-CB18C490B728}" type="presOf" srcId="{F56F2314-8327-4643-96AC-D42F362D87FC}" destId="{A232DEB7-838A-412A-8EB2-F840B76501B0}" srcOrd="0" destOrd="0" presId="urn:microsoft.com/office/officeart/2005/8/layout/hierarchy2"/>
    <dgm:cxn modelId="{62005B64-39D0-4408-8F79-CC7269D9CF46}" srcId="{B114F48D-C234-44D2-803C-81DB53D300C5}" destId="{703AEE1E-E9E4-458C-8B52-56079FBC7203}" srcOrd="0" destOrd="0" parTransId="{CACEE856-E70D-4C27-83E8-47AD04E843B8}" sibTransId="{0CBA7F78-A684-4678-9A34-941D4305FF0C}"/>
    <dgm:cxn modelId="{88728336-53D2-4CD9-A802-1849132AC03E}" type="presOf" srcId="{A9CC6F4E-4130-40DD-8161-9B239EFEF262}" destId="{4038DB7D-8790-4178-909A-E57818707257}" srcOrd="0" destOrd="0" presId="urn:microsoft.com/office/officeart/2005/8/layout/hierarchy2"/>
    <dgm:cxn modelId="{E6403E6D-94B5-47FB-A027-76D8214C10A8}" type="presOf" srcId="{703AEE1E-E9E4-458C-8B52-56079FBC7203}" destId="{E5F4C0C4-E89B-4A7C-B042-0828C980712C}" srcOrd="0" destOrd="0" presId="urn:microsoft.com/office/officeart/2005/8/layout/hierarchy2"/>
    <dgm:cxn modelId="{0C3974EE-0EC2-469C-88DD-0455B66646FE}" type="presOf" srcId="{B114F48D-C234-44D2-803C-81DB53D300C5}" destId="{8A2A5C7E-43E3-4BB7-8B08-3A066C4E394B}" srcOrd="0" destOrd="0" presId="urn:microsoft.com/office/officeart/2005/8/layout/hierarchy2"/>
    <dgm:cxn modelId="{F74B4226-3ED4-4895-A995-9F9DEA4CB983}" type="presParOf" srcId="{8A2A5C7E-43E3-4BB7-8B08-3A066C4E394B}" destId="{23FC9379-FF02-4708-9A8C-248E66CE9660}" srcOrd="0" destOrd="0" presId="urn:microsoft.com/office/officeart/2005/8/layout/hierarchy2"/>
    <dgm:cxn modelId="{B30F2FE6-50B1-4F6A-B60A-089F6897C578}" type="presParOf" srcId="{23FC9379-FF02-4708-9A8C-248E66CE9660}" destId="{E5F4C0C4-E89B-4A7C-B042-0828C980712C}" srcOrd="0" destOrd="0" presId="urn:microsoft.com/office/officeart/2005/8/layout/hierarchy2"/>
    <dgm:cxn modelId="{55CEEAB9-61FF-4505-81B1-C8C4FB08FEF2}" type="presParOf" srcId="{23FC9379-FF02-4708-9A8C-248E66CE9660}" destId="{31D252F9-DCBE-460F-90F7-1874D82A387D}" srcOrd="1" destOrd="0" presId="urn:microsoft.com/office/officeart/2005/8/layout/hierarchy2"/>
    <dgm:cxn modelId="{30E6E799-53A1-48A0-A645-DBAA32232359}" type="presParOf" srcId="{31D252F9-DCBE-460F-90F7-1874D82A387D}" destId="{4038DB7D-8790-4178-909A-E57818707257}" srcOrd="0" destOrd="0" presId="urn:microsoft.com/office/officeart/2005/8/layout/hierarchy2"/>
    <dgm:cxn modelId="{12EE4486-B5E2-46D1-8E8C-418F6702BF60}" type="presParOf" srcId="{4038DB7D-8790-4178-909A-E57818707257}" destId="{392767C6-AF4A-46E0-8227-B82C5B25798C}" srcOrd="0" destOrd="0" presId="urn:microsoft.com/office/officeart/2005/8/layout/hierarchy2"/>
    <dgm:cxn modelId="{5136B891-69B6-4017-BBEB-72E865E151AA}" type="presParOf" srcId="{31D252F9-DCBE-460F-90F7-1874D82A387D}" destId="{83853E66-E90D-42D7-87F6-8D551A5F0DD3}" srcOrd="1" destOrd="0" presId="urn:microsoft.com/office/officeart/2005/8/layout/hierarchy2"/>
    <dgm:cxn modelId="{572B0843-398F-4FBD-AED0-7B01EEB4FEE7}" type="presParOf" srcId="{83853E66-E90D-42D7-87F6-8D551A5F0DD3}" destId="{A232DEB7-838A-412A-8EB2-F840B76501B0}" srcOrd="0" destOrd="0" presId="urn:microsoft.com/office/officeart/2005/8/layout/hierarchy2"/>
    <dgm:cxn modelId="{DC6BB4FF-132F-4EF1-A6FF-78AE2F7B7073}" type="presParOf" srcId="{83853E66-E90D-42D7-87F6-8D551A5F0DD3}" destId="{0C455570-BD4C-466B-9940-58DF947EE62C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1.png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Διάκριση-Ταυτοποίηση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Υδρογονανθράκων:</a:t>
            </a:r>
          </a:p>
          <a:p>
            <a:r>
              <a:rPr lang="el-GR" dirty="0" smtClean="0"/>
              <a:t>ΑΛΚΑΝΙΩΝ-ΑΛΚΕΝΙΩΝ-ΑΛΚΙΝΙΩΝ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Αντιδράσεις προσθήκης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71472" y="785794"/>
          <a:ext cx="7715304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0111" y="4143380"/>
            <a:ext cx="7982417" cy="1428760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/>
        </p:spPr>
      </p:pic>
      <p:sp>
        <p:nvSpPr>
          <p:cNvPr id="7" name="6 - Επεξήγηση με αριστερό βέλος"/>
          <p:cNvSpPr/>
          <p:nvPr/>
        </p:nvSpPr>
        <p:spPr>
          <a:xfrm>
            <a:off x="6286512" y="4143380"/>
            <a:ext cx="2071702" cy="428628"/>
          </a:xfrm>
          <a:prstGeom prst="leftArrowCallout">
            <a:avLst>
              <a:gd name="adj1" fmla="val 46333"/>
              <a:gd name="adj2" fmla="val 29923"/>
              <a:gd name="adj3" fmla="val 61923"/>
              <a:gd name="adj4" fmla="val 7544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Κετόνη </a:t>
            </a:r>
            <a:endParaRPr lang="el-GR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6643702" y="450057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>
                <a:latin typeface="Bahnschrift Light SemiCondensed" pitchFamily="34" charset="0"/>
              </a:rPr>
              <a:t>προπανόνη</a:t>
            </a:r>
            <a:endParaRPr lang="el-GR" dirty="0">
              <a:latin typeface="Bahnschrift Light SemiCondensed" pitchFamily="34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6786578" y="5417122"/>
            <a:ext cx="1428760" cy="369332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err="1" smtClean="0">
                <a:latin typeface="Bahnschrift Light SemiCondensed" pitchFamily="34" charset="0"/>
              </a:rPr>
              <a:t>προπανάλη</a:t>
            </a:r>
            <a:endParaRPr lang="el-GR" dirty="0">
              <a:latin typeface="Bahnschrift Light SemiCondensed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786050" y="4631304"/>
            <a:ext cx="78581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l-GR" sz="2400" b="1" dirty="0" smtClean="0"/>
              <a:t>Η-ΟΗ</a:t>
            </a:r>
            <a:endParaRPr lang="el-GR" sz="24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4643438" y="4159757"/>
            <a:ext cx="1643074" cy="76944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l-GR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Η</a:t>
            </a:r>
            <a:r>
              <a:rPr lang="el-GR" sz="2400" b="1" baseline="-25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el-GR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l-GR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CH</a:t>
            </a:r>
            <a:r>
              <a:rPr lang="el-GR" sz="2400" b="1" baseline="-25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3</a:t>
            </a:r>
            <a:endParaRPr lang="el-GR" sz="2400" b="1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ts val="2000"/>
              </a:lnSpc>
            </a:pPr>
            <a:r>
              <a:rPr lang="el-GR" sz="1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              ||</a:t>
            </a:r>
            <a:endParaRPr lang="el-GR" sz="2400" b="1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ts val="2000"/>
              </a:lnSpc>
            </a:pPr>
            <a:r>
              <a:rPr lang="el-GR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l-GR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      Ο</a:t>
            </a:r>
            <a:endParaRPr lang="el-GR" sz="2400" b="1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714348" y="4643446"/>
            <a:ext cx="1714512" cy="419007"/>
          </a:xfrm>
          <a:prstGeom prst="rect">
            <a:avLst/>
          </a:prstGeom>
          <a:solidFill>
            <a:schemeClr val="bg1"/>
          </a:solidFill>
        </p:spPr>
        <p:txBody>
          <a:bodyPr wrap="square" lIns="0" tIns="108000" rIns="0" bIns="3600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CH</a:t>
            </a:r>
            <a:r>
              <a:rPr lang="en-US" sz="2400" b="1" baseline="-25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en-US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C ≡ CH</a:t>
            </a:r>
            <a:r>
              <a:rPr lang="el-GR" sz="24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22" name="21 - Επεξήγηση με αριστερό βέλος"/>
          <p:cNvSpPr/>
          <p:nvPr/>
        </p:nvSpPr>
        <p:spPr>
          <a:xfrm>
            <a:off x="6572264" y="5143512"/>
            <a:ext cx="2000264" cy="357190"/>
          </a:xfrm>
          <a:prstGeom prst="leftArrowCallout">
            <a:avLst>
              <a:gd name="adj1" fmla="val 39769"/>
              <a:gd name="adj2" fmla="val 50000"/>
              <a:gd name="adj3" fmla="val 50109"/>
              <a:gd name="adj4" fmla="val 7779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Αλδεΰδη 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4714876" y="5143512"/>
            <a:ext cx="1857388" cy="401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108000" rIns="0" bIns="3600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CH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C</a:t>
            </a:r>
            <a:r>
              <a:rPr lang="el-GR" sz="24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Η</a:t>
            </a:r>
            <a:r>
              <a:rPr lang="el-GR" sz="2400" b="1" baseline="-250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CH</a:t>
            </a:r>
            <a:r>
              <a:rPr lang="el-GR" sz="24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=Ο </a:t>
            </a:r>
          </a:p>
        </p:txBody>
      </p:sp>
      <p:sp>
        <p:nvSpPr>
          <p:cNvPr id="9" name="8 - Έλλειψη"/>
          <p:cNvSpPr/>
          <p:nvPr/>
        </p:nvSpPr>
        <p:spPr>
          <a:xfrm>
            <a:off x="5143504" y="4071942"/>
            <a:ext cx="357190" cy="857256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dirty="0">
              <a:solidFill>
                <a:schemeClr val="tx1"/>
              </a:solidFill>
            </a:endParaRPr>
          </a:p>
        </p:txBody>
      </p:sp>
      <p:sp>
        <p:nvSpPr>
          <p:cNvPr id="24" name="23 - Καμπύλο βέλος προς τα κάτω"/>
          <p:cNvSpPr/>
          <p:nvPr/>
        </p:nvSpPr>
        <p:spPr>
          <a:xfrm>
            <a:off x="1785918" y="4429134"/>
            <a:ext cx="1143008" cy="285750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5" name="24 - Καμπύλο βέλος προς τα κάτω"/>
          <p:cNvSpPr/>
          <p:nvPr/>
        </p:nvSpPr>
        <p:spPr>
          <a:xfrm flipV="1">
            <a:off x="1285852" y="5000636"/>
            <a:ext cx="1928826" cy="357190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 animBg="1"/>
      <p:bldP spid="11" grpId="0"/>
      <p:bldP spid="12" grpId="0" animBg="1"/>
      <p:bldP spid="22" grpId="0" animBg="1"/>
      <p:bldP spid="9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Εξαίρεση:</a:t>
            </a:r>
            <a:endParaRPr lang="el-GR" dirty="0">
              <a:solidFill>
                <a:schemeClr val="accent2"/>
              </a:solidFill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928662" y="1706337"/>
          <a:ext cx="7500990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18 - TextBox"/>
          <p:cNvSpPr txBox="1"/>
          <p:nvPr/>
        </p:nvSpPr>
        <p:spPr>
          <a:xfrm>
            <a:off x="6643702" y="4857760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err="1" smtClean="0">
                <a:latin typeface="Bahnschrift Light SemiCondensed" pitchFamily="34" charset="0"/>
              </a:rPr>
              <a:t>Αιθανάλη</a:t>
            </a:r>
            <a:r>
              <a:rPr lang="el-GR" dirty="0" smtClean="0">
                <a:latin typeface="Bahnschrift Light SemiCondensed" pitchFamily="34" charset="0"/>
              </a:rPr>
              <a:t> </a:t>
            </a:r>
          </a:p>
          <a:p>
            <a:pPr algn="ctr"/>
            <a:r>
              <a:rPr lang="el-GR" dirty="0" smtClean="0">
                <a:latin typeface="Bahnschrift Light SemiCondensed" pitchFamily="34" charset="0"/>
              </a:rPr>
              <a:t>ή  </a:t>
            </a:r>
            <a:r>
              <a:rPr lang="el-GR" b="1" dirty="0" err="1" smtClean="0">
                <a:latin typeface="Bahnschrift Light SemiCondensed" pitchFamily="34" charset="0"/>
              </a:rPr>
              <a:t>ακετ</a:t>
            </a:r>
            <a:r>
              <a:rPr lang="el-GR" dirty="0" err="1" smtClean="0">
                <a:latin typeface="Bahnschrift Light SemiCondensed" pitchFamily="34" charset="0"/>
              </a:rPr>
              <a:t>αλδεΰδη</a:t>
            </a:r>
            <a:r>
              <a:rPr lang="el-GR" dirty="0" smtClean="0">
                <a:latin typeface="Bahnschrift Light SemiCondensed" pitchFamily="34" charset="0"/>
              </a:rPr>
              <a:t> </a:t>
            </a:r>
            <a:endParaRPr lang="el-GR" dirty="0">
              <a:latin typeface="Bahnschrift Light SemiCondensed" pitchFamily="34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214414" y="4857760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err="1" smtClean="0">
                <a:latin typeface="Bookman Old Style" pitchFamily="18" charset="0"/>
              </a:rPr>
              <a:t>Αιθίνιο</a:t>
            </a:r>
            <a:endParaRPr lang="el-GR" b="1" dirty="0" smtClean="0">
              <a:latin typeface="Bookman Old Style" pitchFamily="18" charset="0"/>
            </a:endParaRPr>
          </a:p>
          <a:p>
            <a:pPr algn="ctr"/>
            <a:r>
              <a:rPr lang="el-GR" b="1" dirty="0" smtClean="0">
                <a:latin typeface="Bookman Old Style" pitchFamily="18" charset="0"/>
              </a:rPr>
              <a:t>ή ακετυλένιο</a:t>
            </a:r>
            <a:endParaRPr lang="el-GR" b="1" dirty="0">
              <a:latin typeface="Bookman Old Style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85852" y="3714752"/>
            <a:ext cx="720677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85818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Αν διαβιβάσουμε ένα μίγμα </a:t>
            </a:r>
            <a:r>
              <a:rPr lang="el-GR" sz="1600" b="1" u="sng" dirty="0" smtClean="0">
                <a:solidFill>
                  <a:schemeClr val="bg1"/>
                </a:solidFill>
                <a:latin typeface="Bahnschrift SemiBold" pitchFamily="34" charset="0"/>
              </a:rPr>
              <a:t>μεθανίου</a:t>
            </a:r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, </a:t>
            </a:r>
            <a:r>
              <a:rPr lang="el-GR" sz="1600" b="1" u="sng" dirty="0" err="1" smtClean="0">
                <a:solidFill>
                  <a:schemeClr val="bg1"/>
                </a:solidFill>
                <a:latin typeface="Bahnschrift SemiBold" pitchFamily="34" charset="0"/>
              </a:rPr>
              <a:t>αιθενίου</a:t>
            </a:r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, </a:t>
            </a:r>
            <a:r>
              <a:rPr lang="el-GR" sz="1600" b="1" u="sng" dirty="0" err="1" smtClean="0">
                <a:solidFill>
                  <a:schemeClr val="bg1"/>
                </a:solidFill>
                <a:latin typeface="Bahnschrift SemiBold" pitchFamily="34" charset="0"/>
              </a:rPr>
              <a:t>προπινίου</a:t>
            </a:r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 και </a:t>
            </a:r>
            <a:r>
              <a:rPr lang="el-GR" sz="1600" b="1" u="sng" dirty="0" err="1" smtClean="0">
                <a:solidFill>
                  <a:schemeClr val="bg1"/>
                </a:solidFill>
                <a:latin typeface="Bahnschrift SemiBold" pitchFamily="34" charset="0"/>
              </a:rPr>
              <a:t>αιθανίου</a:t>
            </a:r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 σε περίσσεια διαλύματος Br</a:t>
            </a:r>
            <a:r>
              <a:rPr lang="el-GR" sz="1600" b="1" baseline="-25000" dirty="0" smtClean="0">
                <a:solidFill>
                  <a:schemeClr val="bg1"/>
                </a:solidFill>
                <a:latin typeface="Bahnschrift SemiBold" pitchFamily="34" charset="0"/>
              </a:rPr>
              <a:t>2</a:t>
            </a:r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 σε CCl</a:t>
            </a:r>
            <a:r>
              <a:rPr lang="el-GR" sz="1600" b="1" baseline="-25000" dirty="0" smtClean="0">
                <a:solidFill>
                  <a:schemeClr val="bg1"/>
                </a:solidFill>
                <a:latin typeface="Bahnschrift SemiBold" pitchFamily="34" charset="0"/>
              </a:rPr>
              <a:t>4</a:t>
            </a:r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, τότε τα αέρια που εξέρχονται από το διάλυμα αυτό (και άρα δεν αντιδρούν) είναι:</a:t>
            </a:r>
            <a:endParaRPr lang="el-GR" sz="1600" dirty="0">
              <a:solidFill>
                <a:schemeClr val="bg1"/>
              </a:solidFill>
              <a:latin typeface="Bahnschrift SemiBold" pitchFamily="34" charset="0"/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5643570" y="3857628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Σύννεφο"/>
          <p:cNvSpPr/>
          <p:nvPr/>
        </p:nvSpPr>
        <p:spPr>
          <a:xfrm>
            <a:off x="6286512" y="3000372"/>
            <a:ext cx="2214578" cy="1928826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400"/>
          </a:p>
        </p:txBody>
      </p:sp>
      <p:sp>
        <p:nvSpPr>
          <p:cNvPr id="7" name="6 - Ορθογώνιο"/>
          <p:cNvSpPr/>
          <p:nvPr/>
        </p:nvSpPr>
        <p:spPr>
          <a:xfrm>
            <a:off x="7000892" y="3357562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4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6929454" y="4000504"/>
            <a:ext cx="1162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CH</a:t>
            </a:r>
            <a:r>
              <a:rPr lang="en-US" baseline="-25000" dirty="0" err="1" smtClean="0">
                <a:latin typeface="Bookman Old Style" pitchFamily="18" charset="0"/>
              </a:rPr>
              <a:t>3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9" name="8 - Διάγραμμα ροής: Μαγνητικό μέσο"/>
          <p:cNvSpPr/>
          <p:nvPr/>
        </p:nvSpPr>
        <p:spPr>
          <a:xfrm>
            <a:off x="3500430" y="2857496"/>
            <a:ext cx="2071702" cy="1928826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 smtClean="0">
                <a:latin typeface="Bookman Old Style" pitchFamily="18" charset="0"/>
              </a:rPr>
              <a:t>Br</a:t>
            </a:r>
            <a:r>
              <a:rPr lang="en-US" sz="3600" baseline="-25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 </a:t>
            </a:r>
          </a:p>
          <a:p>
            <a:pPr lvl="0"/>
            <a:r>
              <a:rPr lang="el-GR" dirty="0" smtClean="0">
                <a:latin typeface="Bookman Old Style" pitchFamily="18" charset="0"/>
              </a:rPr>
              <a:t>σε διαλύτη </a:t>
            </a:r>
            <a:r>
              <a:rPr lang="en-US" dirty="0" smtClean="0">
                <a:latin typeface="Bookman Old Style" pitchFamily="18" charset="0"/>
              </a:rPr>
              <a:t>CCl</a:t>
            </a:r>
            <a:r>
              <a:rPr lang="en-US" baseline="-25000" dirty="0" smtClean="0">
                <a:latin typeface="Bookman Old Style" pitchFamily="18" charset="0"/>
              </a:rPr>
              <a:t>4</a:t>
            </a:r>
          </a:p>
        </p:txBody>
      </p:sp>
      <p:sp>
        <p:nvSpPr>
          <p:cNvPr id="10" name="9 - Σύννεφο"/>
          <p:cNvSpPr/>
          <p:nvPr/>
        </p:nvSpPr>
        <p:spPr>
          <a:xfrm>
            <a:off x="214282" y="2214554"/>
            <a:ext cx="2571768" cy="235745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CH</a:t>
            </a:r>
            <a:r>
              <a:rPr lang="en-US" baseline="-25000" dirty="0" smtClean="0">
                <a:solidFill>
                  <a:schemeClr val="tx1"/>
                </a:solidFill>
                <a:latin typeface="Bookman Old Style" pitchFamily="18" charset="0"/>
              </a:rPr>
              <a:t>4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CH</a:t>
            </a:r>
            <a:r>
              <a:rPr lang="en-US" baseline="-25000" dirty="0" smtClean="0">
                <a:solidFill>
                  <a:schemeClr val="tx1"/>
                </a:solidFill>
                <a:latin typeface="Bookman Old Style" pitchFamily="18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=CH</a:t>
            </a:r>
            <a:r>
              <a:rPr lang="en-US" baseline="-25000" dirty="0" smtClean="0">
                <a:solidFill>
                  <a:schemeClr val="tx1"/>
                </a:solidFill>
                <a:latin typeface="Bookman Old Style" pitchFamily="18" charset="0"/>
              </a:rPr>
              <a:t>2</a:t>
            </a:r>
            <a:endParaRPr lang="el-GR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CH</a:t>
            </a:r>
            <a:r>
              <a:rPr lang="en-US" baseline="-25000" dirty="0" smtClean="0">
                <a:solidFill>
                  <a:schemeClr val="tx1"/>
                </a:solidFill>
                <a:latin typeface="Bookman Old Style" pitchFamily="18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ookman Old Style" pitchFamily="18" charset="0"/>
              </a:rPr>
              <a:t>CH</a:t>
            </a:r>
            <a:r>
              <a:rPr lang="en-US" baseline="-25000" dirty="0" err="1" smtClean="0">
                <a:solidFill>
                  <a:schemeClr val="tx1"/>
                </a:solidFill>
                <a:latin typeface="Bookman Old Style" pitchFamily="18" charset="0"/>
              </a:rPr>
              <a:t>3</a:t>
            </a:r>
            <a:endParaRPr lang="el-GR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CH</a:t>
            </a:r>
            <a:r>
              <a:rPr lang="en-US" baseline="-25000" dirty="0" smtClean="0">
                <a:solidFill>
                  <a:schemeClr val="tx1"/>
                </a:solidFill>
                <a:latin typeface="Bookman Old Style" pitchFamily="18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 -C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  <a:cs typeface="Times New Roman"/>
              </a:rPr>
              <a:t>≡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CH</a:t>
            </a:r>
            <a:endParaRPr lang="el-GR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lvl="0" algn="ctr">
              <a:lnSpc>
                <a:spcPct val="150000"/>
              </a:lnSpc>
            </a:pPr>
            <a:endParaRPr lang="el-GR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12" name="11 - Δεξιό βέλος"/>
          <p:cNvSpPr/>
          <p:nvPr/>
        </p:nvSpPr>
        <p:spPr>
          <a:xfrm>
            <a:off x="2786050" y="3786190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7" name="26 - Ομάδα"/>
          <p:cNvGrpSpPr/>
          <p:nvPr/>
        </p:nvGrpSpPr>
        <p:grpSpPr>
          <a:xfrm>
            <a:off x="2643174" y="1866894"/>
            <a:ext cx="3586163" cy="704850"/>
            <a:chOff x="2500298" y="5072074"/>
            <a:chExt cx="3586163" cy="7048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5072074"/>
              <a:ext cx="3514725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16 - Ορθογώνιο"/>
            <p:cNvSpPr/>
            <p:nvPr/>
          </p:nvSpPr>
          <p:spPr>
            <a:xfrm>
              <a:off x="2500298" y="5143512"/>
              <a:ext cx="428628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17 - TextBox"/>
            <p:cNvSpPr txBox="1"/>
            <p:nvPr/>
          </p:nvSpPr>
          <p:spPr>
            <a:xfrm>
              <a:off x="5500694" y="5214950"/>
              <a:ext cx="1428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l-GR" sz="1400" dirty="0" smtClean="0"/>
                <a:t>2</a:t>
              </a:r>
              <a:endParaRPr lang="el-GR" sz="1400" dirty="0"/>
            </a:p>
          </p:txBody>
        </p:sp>
        <p:sp>
          <p:nvSpPr>
            <p:cNvPr id="19" name="18 - TextBox"/>
            <p:cNvSpPr txBox="1"/>
            <p:nvPr/>
          </p:nvSpPr>
          <p:spPr>
            <a:xfrm>
              <a:off x="3143240" y="5214950"/>
              <a:ext cx="1428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l-GR" sz="1400" dirty="0" smtClean="0"/>
                <a:t>2</a:t>
              </a:r>
              <a:endParaRPr lang="el-GR" sz="1400" dirty="0"/>
            </a:p>
          </p:txBody>
        </p:sp>
        <p:sp>
          <p:nvSpPr>
            <p:cNvPr id="20" name="19 - Ορθογώνιο"/>
            <p:cNvSpPr/>
            <p:nvPr/>
          </p:nvSpPr>
          <p:spPr>
            <a:xfrm>
              <a:off x="4786314" y="5143512"/>
              <a:ext cx="428628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8" name="27 - Ομάδα"/>
          <p:cNvGrpSpPr/>
          <p:nvPr/>
        </p:nvGrpSpPr>
        <p:grpSpPr>
          <a:xfrm>
            <a:off x="2300301" y="5072074"/>
            <a:ext cx="4629153" cy="1000108"/>
            <a:chOff x="1357290" y="5829300"/>
            <a:chExt cx="4629153" cy="10287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85918" y="5829300"/>
              <a:ext cx="4200525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20 - Ορθογώνιο"/>
            <p:cNvSpPr/>
            <p:nvPr/>
          </p:nvSpPr>
          <p:spPr>
            <a:xfrm>
              <a:off x="1928794" y="6215082"/>
              <a:ext cx="14287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21 - Ορθογώνιο"/>
            <p:cNvSpPr/>
            <p:nvPr/>
          </p:nvSpPr>
          <p:spPr>
            <a:xfrm>
              <a:off x="3857620" y="6215082"/>
              <a:ext cx="14287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5357818" y="6215082"/>
              <a:ext cx="14287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1357290" y="6254613"/>
              <a:ext cx="50006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 smtClean="0"/>
                <a:t>CH</a:t>
              </a:r>
              <a:r>
                <a:rPr lang="en-US" sz="1600" baseline="-25000" dirty="0" smtClean="0"/>
                <a:t>3</a:t>
              </a:r>
              <a:r>
                <a:rPr lang="en-US" sz="1600" dirty="0" smtClean="0"/>
                <a:t>-</a:t>
              </a:r>
              <a:endParaRPr lang="el-GR" sz="16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3428992" y="6254613"/>
              <a:ext cx="35719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 smtClean="0"/>
                <a:t>CH</a:t>
              </a:r>
              <a:r>
                <a:rPr lang="en-US" sz="1600" baseline="-25000" dirty="0" smtClean="0"/>
                <a:t>3</a:t>
              </a:r>
              <a:endParaRPr lang="el-GR" sz="1600" dirty="0"/>
            </a:p>
          </p:txBody>
        </p:sp>
        <p:sp>
          <p:nvSpPr>
            <p:cNvPr id="26" name="25 - TextBox"/>
            <p:cNvSpPr txBox="1"/>
            <p:nvPr/>
          </p:nvSpPr>
          <p:spPr>
            <a:xfrm>
              <a:off x="4929190" y="6215082"/>
              <a:ext cx="50006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 smtClean="0"/>
                <a:t>CH</a:t>
              </a:r>
              <a:r>
                <a:rPr lang="en-US" sz="1600" baseline="-25000" dirty="0" smtClean="0"/>
                <a:t>3</a:t>
              </a:r>
              <a:endParaRPr lang="el-GR" sz="1600" dirty="0"/>
            </a:p>
          </p:txBody>
        </p:sp>
      </p:grpSp>
      <p:sp>
        <p:nvSpPr>
          <p:cNvPr id="29" name="1 - Τίτλος"/>
          <p:cNvSpPr txBox="1">
            <a:spLocks/>
          </p:cNvSpPr>
          <p:nvPr/>
        </p:nvSpPr>
        <p:spPr>
          <a:xfrm>
            <a:off x="285720" y="928670"/>
            <a:ext cx="8572560" cy="78581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Αλκένια και αλκίνια αντιδρούν με το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Br</a:t>
            </a:r>
            <a:r>
              <a:rPr lang="el-GR" b="1" baseline="-25000" dirty="0" smtClean="0">
                <a:latin typeface="Bahnschrift SemiBold" pitchFamily="34" charset="0"/>
                <a:ea typeface="+mj-ea"/>
                <a:cs typeface="+mj-cs"/>
              </a:rPr>
              <a:t>2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 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δίνοντας τις παρακάτω αντιδράσεις προσθήκης. Τα προϊόντα των αντιδράσεων αυτών μένουν μέσα στο διάλυμα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Br</a:t>
            </a:r>
            <a:r>
              <a:rPr lang="el-GR" b="1" baseline="-25000" dirty="0" smtClean="0">
                <a:latin typeface="Bahnschrift SemiBold" pitchFamily="34" charset="0"/>
                <a:ea typeface="+mj-ea"/>
                <a:cs typeface="+mj-cs"/>
              </a:rPr>
              <a:t>2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.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SemiBold" pitchFamily="34" charset="0"/>
              <a:ea typeface="+mj-ea"/>
              <a:cs typeface="+mj-cs"/>
            </a:endParaRPr>
          </a:p>
        </p:txBody>
      </p:sp>
      <p:sp>
        <p:nvSpPr>
          <p:cNvPr id="30" name="1 - Τίτλος"/>
          <p:cNvSpPr txBox="1">
            <a:spLocks/>
          </p:cNvSpPr>
          <p:nvPr/>
        </p:nvSpPr>
        <p:spPr>
          <a:xfrm>
            <a:off x="285720" y="6286520"/>
            <a:ext cx="8572560" cy="43815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Τα αέρια </a:t>
            </a:r>
            <a:r>
              <a:rPr lang="el-GR" b="1" dirty="0" err="1" smtClean="0">
                <a:latin typeface="Bahnschrift SemiBold" pitchFamily="34" charset="0"/>
                <a:ea typeface="+mj-ea"/>
                <a:cs typeface="+mj-cs"/>
              </a:rPr>
              <a:t>αλκάνια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 εξέρχονται από το διάλυμα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Br</a:t>
            </a:r>
            <a:r>
              <a:rPr lang="el-GR" b="1" baseline="-25000" dirty="0" smtClean="0">
                <a:latin typeface="Bahnschrift SemiBold" pitchFamily="34" charset="0"/>
                <a:ea typeface="+mj-ea"/>
                <a:cs typeface="+mj-cs"/>
              </a:rPr>
              <a:t>2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 , διότι δεν αντιδρούν με το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Br</a:t>
            </a:r>
            <a:r>
              <a:rPr lang="el-GR" b="1" baseline="-25000" dirty="0" smtClean="0">
                <a:latin typeface="Bahnschrift SemiBold" pitchFamily="34" charset="0"/>
                <a:ea typeface="+mj-ea"/>
                <a:cs typeface="+mj-cs"/>
              </a:rPr>
              <a:t>2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.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SemiBold" pitchFamily="34" charset="0"/>
              <a:ea typeface="+mj-ea"/>
              <a:cs typeface="+mj-cs"/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flipV="1">
            <a:off x="2000232" y="2285992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rot="16200000" flipH="1">
            <a:off x="1678761" y="4250537"/>
            <a:ext cx="142876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04 0.08925  C -0.049 0.1079  -0.054 0.13587  -0.054 0.16518  C -0.054 0.19848  -0.049 0.22512  -0.04 0.24377  L 0 0.33302  E" pathEditMode="relative" ptsTypes="">
                                      <p:cBhvr>
                                        <p:cTn id="2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61887E-6 L -0.00469 -0.2703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7" grpId="1"/>
      <p:bldP spid="8" grpId="0"/>
      <p:bldP spid="8" grpId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857256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Δίνονται οι πιο κάτω πληροφορίες που αφορούν την άγνωστη ουσία X:</a:t>
            </a:r>
            <a:b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</a:b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1. </a:t>
            </a:r>
            <a:r>
              <a:rPr lang="el-GR" sz="1600" b="1" dirty="0" smtClean="0">
                <a:solidFill>
                  <a:schemeClr val="bg1"/>
                </a:solidFill>
                <a:latin typeface="Bahnschrift SemiLight" pitchFamily="34" charset="0"/>
              </a:rPr>
              <a:t>Αποχρωματίζει διάλυμα Br</a:t>
            </a:r>
            <a:r>
              <a:rPr lang="el-GR" sz="1600" b="1" baseline="-25000" dirty="0" smtClean="0">
                <a:solidFill>
                  <a:schemeClr val="bg1"/>
                </a:solidFill>
                <a:latin typeface="Bahnschrift SemiLight" pitchFamily="34" charset="0"/>
              </a:rPr>
              <a:t>2</a:t>
            </a:r>
            <a:r>
              <a:rPr lang="el-GR" sz="1600" b="1" dirty="0" smtClean="0">
                <a:solidFill>
                  <a:schemeClr val="bg1"/>
                </a:solidFill>
                <a:latin typeface="Bahnschrift SemiLight" pitchFamily="34" charset="0"/>
              </a:rPr>
              <a:t> 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σε CCl</a:t>
            </a:r>
            <a:r>
              <a:rPr lang="el-GR" sz="1600" baseline="-25000" dirty="0" smtClean="0">
                <a:solidFill>
                  <a:schemeClr val="bg1"/>
                </a:solidFill>
                <a:latin typeface="Bahnschrift SemiLight" pitchFamily="34" charset="0"/>
              </a:rPr>
              <a:t>4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.      2. Μπορεί να </a:t>
            </a:r>
            <a:r>
              <a:rPr lang="el-GR" sz="1600" b="1" dirty="0" err="1" smtClean="0">
                <a:solidFill>
                  <a:schemeClr val="bg1"/>
                </a:solidFill>
                <a:latin typeface="Bahnschrift SemiLight" pitchFamily="34" charset="0"/>
              </a:rPr>
              <a:t>πολυμεριστεί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.</a:t>
            </a:r>
            <a:b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</a:b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Η ένωση X είναι:    α. το </a:t>
            </a:r>
            <a:r>
              <a:rPr lang="el-GR" sz="1600" u="sng" dirty="0" err="1" smtClean="0">
                <a:solidFill>
                  <a:schemeClr val="bg1"/>
                </a:solidFill>
                <a:latin typeface="Bahnschrift SemiLight" pitchFamily="34" charset="0"/>
              </a:rPr>
              <a:t>προπίνιο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    β. το </a:t>
            </a:r>
            <a:r>
              <a:rPr lang="el-GR" sz="1600" u="sng" dirty="0" err="1" smtClean="0">
                <a:solidFill>
                  <a:schemeClr val="bg1"/>
                </a:solidFill>
                <a:latin typeface="Bahnschrift SemiLight" pitchFamily="34" charset="0"/>
              </a:rPr>
              <a:t>αιθένιο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    γ. το </a:t>
            </a:r>
            <a:r>
              <a:rPr lang="el-GR" sz="1600" u="sng" dirty="0" err="1" smtClean="0">
                <a:solidFill>
                  <a:schemeClr val="bg1"/>
                </a:solidFill>
                <a:latin typeface="Bahnschrift SemiLight" pitchFamily="34" charset="0"/>
              </a:rPr>
              <a:t>αιθάνιο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     δ. το </a:t>
            </a:r>
            <a:r>
              <a:rPr lang="el-GR" sz="1600" u="sng" dirty="0" smtClean="0">
                <a:solidFill>
                  <a:schemeClr val="bg1"/>
                </a:solidFill>
                <a:latin typeface="Bahnschrift SemiLight" pitchFamily="34" charset="0"/>
              </a:rPr>
              <a:t>βουτάνιο</a:t>
            </a:r>
            <a:endParaRPr lang="el-GR" sz="1600" u="sng" dirty="0">
              <a:solidFill>
                <a:schemeClr val="bg1"/>
              </a:solidFill>
              <a:latin typeface="Bahnschrift SemiLight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85918" y="928670"/>
            <a:ext cx="158408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</a:t>
            </a:r>
            <a:r>
              <a:rPr lang="el-GR" dirty="0" smtClean="0">
                <a:latin typeface="Bookman Old Style" pitchFamily="18" charset="0"/>
              </a:rPr>
              <a:t>Η </a:t>
            </a:r>
            <a:r>
              <a:rPr lang="el-GR" dirty="0" smtClean="0">
                <a:latin typeface="Times New Roman"/>
                <a:cs typeface="Times New Roman"/>
              </a:rPr>
              <a:t>≡ </a:t>
            </a:r>
            <a:r>
              <a:rPr lang="en-US" dirty="0" smtClean="0">
                <a:latin typeface="Times New Roman"/>
                <a:cs typeface="Times New Roman"/>
              </a:rPr>
              <a:t>C – CH</a:t>
            </a:r>
            <a:r>
              <a:rPr lang="en-US" baseline="-25000" dirty="0" smtClean="0">
                <a:latin typeface="Times New Roman"/>
                <a:cs typeface="Times New Roman"/>
              </a:rPr>
              <a:t>3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500694" y="916528"/>
            <a:ext cx="116249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CH</a:t>
            </a:r>
            <a:r>
              <a:rPr lang="en-US" baseline="-25000" dirty="0" err="1" smtClean="0">
                <a:latin typeface="Bookman Old Style" pitchFamily="18" charset="0"/>
              </a:rPr>
              <a:t>3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12" name="11 - Δεξιό βέλος"/>
          <p:cNvSpPr/>
          <p:nvPr/>
        </p:nvSpPr>
        <p:spPr>
          <a:xfrm>
            <a:off x="4572000" y="5500702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" name="26 - Ομάδα"/>
          <p:cNvGrpSpPr/>
          <p:nvPr/>
        </p:nvGrpSpPr>
        <p:grpSpPr>
          <a:xfrm>
            <a:off x="57143" y="4081472"/>
            <a:ext cx="3586163" cy="704850"/>
            <a:chOff x="2500298" y="5072074"/>
            <a:chExt cx="3586163" cy="7048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5072074"/>
              <a:ext cx="3514725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16 - Ορθογώνιο"/>
            <p:cNvSpPr/>
            <p:nvPr/>
          </p:nvSpPr>
          <p:spPr>
            <a:xfrm>
              <a:off x="2500298" y="5143512"/>
              <a:ext cx="428628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17 - TextBox"/>
            <p:cNvSpPr txBox="1"/>
            <p:nvPr/>
          </p:nvSpPr>
          <p:spPr>
            <a:xfrm>
              <a:off x="5500694" y="5214950"/>
              <a:ext cx="1428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l-GR" sz="1400" dirty="0" smtClean="0"/>
                <a:t>2</a:t>
              </a:r>
              <a:endParaRPr lang="el-GR" sz="1400" dirty="0"/>
            </a:p>
          </p:txBody>
        </p:sp>
        <p:sp>
          <p:nvSpPr>
            <p:cNvPr id="19" name="18 - TextBox"/>
            <p:cNvSpPr txBox="1"/>
            <p:nvPr/>
          </p:nvSpPr>
          <p:spPr>
            <a:xfrm>
              <a:off x="3143240" y="5214950"/>
              <a:ext cx="1428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l-GR" sz="1400" dirty="0" smtClean="0"/>
                <a:t>2</a:t>
              </a:r>
              <a:endParaRPr lang="el-GR" sz="1400" dirty="0"/>
            </a:p>
          </p:txBody>
        </p:sp>
        <p:sp>
          <p:nvSpPr>
            <p:cNvPr id="20" name="19 - Ορθογώνιο"/>
            <p:cNvSpPr/>
            <p:nvPr/>
          </p:nvSpPr>
          <p:spPr>
            <a:xfrm>
              <a:off x="4786314" y="5143512"/>
              <a:ext cx="428628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" name="27 - Ομάδα"/>
          <p:cNvGrpSpPr/>
          <p:nvPr/>
        </p:nvGrpSpPr>
        <p:grpSpPr>
          <a:xfrm>
            <a:off x="4514847" y="3714752"/>
            <a:ext cx="4629153" cy="1000108"/>
            <a:chOff x="1357290" y="5829300"/>
            <a:chExt cx="4629153" cy="10287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85918" y="5829300"/>
              <a:ext cx="4200525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20 - Ορθογώνιο"/>
            <p:cNvSpPr/>
            <p:nvPr/>
          </p:nvSpPr>
          <p:spPr>
            <a:xfrm>
              <a:off x="1928794" y="6215082"/>
              <a:ext cx="14287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21 - Ορθογώνιο"/>
            <p:cNvSpPr/>
            <p:nvPr/>
          </p:nvSpPr>
          <p:spPr>
            <a:xfrm>
              <a:off x="3857620" y="6215082"/>
              <a:ext cx="14287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5357818" y="6215082"/>
              <a:ext cx="14287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1357290" y="6254613"/>
              <a:ext cx="50006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 smtClean="0"/>
                <a:t>CH</a:t>
              </a:r>
              <a:r>
                <a:rPr lang="en-US" sz="1600" baseline="-25000" dirty="0" smtClean="0"/>
                <a:t>3</a:t>
              </a:r>
              <a:r>
                <a:rPr lang="en-US" sz="1600" dirty="0" smtClean="0"/>
                <a:t>-</a:t>
              </a:r>
              <a:endParaRPr lang="el-GR" sz="16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3428992" y="6254613"/>
              <a:ext cx="35719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 smtClean="0"/>
                <a:t>CH</a:t>
              </a:r>
              <a:r>
                <a:rPr lang="en-US" sz="1600" baseline="-25000" dirty="0" smtClean="0"/>
                <a:t>3</a:t>
              </a:r>
              <a:endParaRPr lang="el-GR" sz="1600" dirty="0"/>
            </a:p>
          </p:txBody>
        </p:sp>
        <p:sp>
          <p:nvSpPr>
            <p:cNvPr id="26" name="25 - TextBox"/>
            <p:cNvSpPr txBox="1"/>
            <p:nvPr/>
          </p:nvSpPr>
          <p:spPr>
            <a:xfrm>
              <a:off x="4929190" y="6215082"/>
              <a:ext cx="50006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 smtClean="0"/>
                <a:t>CH</a:t>
              </a:r>
              <a:r>
                <a:rPr lang="en-US" sz="1600" baseline="-25000" dirty="0" smtClean="0"/>
                <a:t>3</a:t>
              </a:r>
              <a:endParaRPr lang="el-GR" sz="1600" dirty="0"/>
            </a:p>
          </p:txBody>
        </p:sp>
      </p:grpSp>
      <p:sp>
        <p:nvSpPr>
          <p:cNvPr id="27" name="26 - Ορθογώνιο"/>
          <p:cNvSpPr/>
          <p:nvPr/>
        </p:nvSpPr>
        <p:spPr>
          <a:xfrm>
            <a:off x="3929058" y="916528"/>
            <a:ext cx="130035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= CH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6929454" y="916528"/>
            <a:ext cx="1992853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endParaRPr lang="el-GR" dirty="0">
              <a:latin typeface="Bookman Old Style" pitchFamily="18" charset="0"/>
            </a:endParaRPr>
          </a:p>
        </p:txBody>
      </p:sp>
      <p:grpSp>
        <p:nvGrpSpPr>
          <p:cNvPr id="35" name="34 - Ομάδα"/>
          <p:cNvGrpSpPr/>
          <p:nvPr/>
        </p:nvGrpSpPr>
        <p:grpSpPr>
          <a:xfrm>
            <a:off x="1285852" y="2285992"/>
            <a:ext cx="6500858" cy="1571636"/>
            <a:chOff x="928662" y="1928802"/>
            <a:chExt cx="6357982" cy="1928826"/>
          </a:xfrm>
        </p:grpSpPr>
        <p:sp>
          <p:nvSpPr>
            <p:cNvPr id="5" name="4 - Δεξιό βέλος"/>
            <p:cNvSpPr/>
            <p:nvPr/>
          </p:nvSpPr>
          <p:spPr>
            <a:xfrm>
              <a:off x="4857752" y="2714620"/>
              <a:ext cx="357190" cy="285752"/>
            </a:xfrm>
            <a:prstGeom prst="rightArrow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8 - Διάγραμμα ροής: Μαγνητικό μέσο"/>
            <p:cNvSpPr/>
            <p:nvPr/>
          </p:nvSpPr>
          <p:spPr>
            <a:xfrm>
              <a:off x="2857488" y="1928802"/>
              <a:ext cx="1428760" cy="1928826"/>
            </a:xfrm>
            <a:prstGeom prst="flowChartMagneticDisk">
              <a:avLst/>
            </a:prstGeom>
            <a:solidFill>
              <a:schemeClr val="accent2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3600" dirty="0" smtClean="0">
                  <a:latin typeface="Bookman Old Style" pitchFamily="18" charset="0"/>
                </a:rPr>
                <a:t>Br</a:t>
              </a:r>
              <a:r>
                <a:rPr lang="en-US" sz="3600" baseline="-25000" dirty="0" smtClean="0">
                  <a:latin typeface="Bookman Old Style" pitchFamily="18" charset="0"/>
                </a:rPr>
                <a:t>2</a:t>
              </a:r>
              <a:r>
                <a:rPr lang="en-US" dirty="0" smtClean="0">
                  <a:latin typeface="Bookman Old Style" pitchFamily="18" charset="0"/>
                </a:rPr>
                <a:t> </a:t>
              </a:r>
            </a:p>
            <a:p>
              <a:pPr lvl="0" algn="ctr"/>
              <a:r>
                <a:rPr lang="el-GR" dirty="0" smtClean="0">
                  <a:latin typeface="Bookman Old Style" pitchFamily="18" charset="0"/>
                </a:rPr>
                <a:t>σε διαλύτη </a:t>
              </a:r>
              <a:r>
                <a:rPr lang="en-US" dirty="0" smtClean="0">
                  <a:latin typeface="Bookman Old Style" pitchFamily="18" charset="0"/>
                </a:rPr>
                <a:t>CCl</a:t>
              </a:r>
              <a:r>
                <a:rPr lang="en-US" baseline="-25000" dirty="0" smtClean="0">
                  <a:latin typeface="Bookman Old Style" pitchFamily="18" charset="0"/>
                </a:rPr>
                <a:t>4</a:t>
              </a:r>
            </a:p>
          </p:txBody>
        </p:sp>
        <p:sp>
          <p:nvSpPr>
            <p:cNvPr id="29" name="28 - Διάγραμμα ροής: Μαγνητικό μέσο"/>
            <p:cNvSpPr/>
            <p:nvPr/>
          </p:nvSpPr>
          <p:spPr>
            <a:xfrm>
              <a:off x="5857884" y="1928802"/>
              <a:ext cx="1428760" cy="1928826"/>
            </a:xfrm>
            <a:prstGeom prst="flowChartMagneticDisk">
              <a:avLst/>
            </a:prstGeom>
            <a:noFill/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l-GR" dirty="0" smtClean="0">
                  <a:solidFill>
                    <a:schemeClr val="tx1"/>
                  </a:solidFill>
                  <a:latin typeface="Bookman Old Style" pitchFamily="18" charset="0"/>
                </a:rPr>
                <a:t>προϊόντα προσθήκης (</a:t>
              </a:r>
              <a:r>
                <a:rPr lang="el-GR" dirty="0" err="1" smtClean="0">
                  <a:solidFill>
                    <a:schemeClr val="tx1"/>
                  </a:solidFill>
                  <a:latin typeface="Bookman Old Style" pitchFamily="18" charset="0"/>
                </a:rPr>
                <a:t>Βρωμίδια</a:t>
              </a:r>
              <a:r>
                <a:rPr lang="el-GR" dirty="0" smtClean="0">
                  <a:solidFill>
                    <a:schemeClr val="tx1"/>
                  </a:solidFill>
                  <a:latin typeface="Bookman Old Style" pitchFamily="18" charset="0"/>
                </a:rPr>
                <a:t>) </a:t>
              </a:r>
              <a:endParaRPr lang="en-US" baseline="-25000" dirty="0" smtClean="0">
                <a:solidFill>
                  <a:schemeClr val="tx1"/>
                </a:solidFill>
                <a:latin typeface="Bookman Old Style" pitchFamily="18" charset="0"/>
              </a:endParaRPr>
            </a:p>
          </p:txBody>
        </p:sp>
        <p:sp>
          <p:nvSpPr>
            <p:cNvPr id="30" name="29 - Καμπύλο βέλος προς τα κάτω"/>
            <p:cNvSpPr/>
            <p:nvPr/>
          </p:nvSpPr>
          <p:spPr>
            <a:xfrm>
              <a:off x="1643042" y="1928802"/>
              <a:ext cx="1643074" cy="500066"/>
            </a:xfrm>
            <a:prstGeom prst="curvedDownArrow">
              <a:avLst>
                <a:gd name="adj1" fmla="val 25000"/>
                <a:gd name="adj2" fmla="val 58507"/>
                <a:gd name="adj3" fmla="val 25000"/>
              </a:avLst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tx1"/>
                </a:solidFill>
              </a:endParaRPr>
            </a:p>
          </p:txBody>
        </p:sp>
        <p:sp>
          <p:nvSpPr>
            <p:cNvPr id="31" name="30 - Διάγραμμα ροής: Μαγνητικό μέσο"/>
            <p:cNvSpPr/>
            <p:nvPr/>
          </p:nvSpPr>
          <p:spPr>
            <a:xfrm>
              <a:off x="928662" y="2428868"/>
              <a:ext cx="1571636" cy="571504"/>
            </a:xfrm>
            <a:prstGeom prst="flowChartMagneticDisk">
              <a:avLst/>
            </a:prstGeom>
            <a:noFill/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2" name="31 - Διάγραμμα ροής: Μαγνητικό μέσο"/>
          <p:cNvSpPr/>
          <p:nvPr/>
        </p:nvSpPr>
        <p:spPr>
          <a:xfrm>
            <a:off x="2071670" y="5357826"/>
            <a:ext cx="1571636" cy="57150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Διάγραμμα ροής: Μαγνητικό μέσο"/>
          <p:cNvSpPr/>
          <p:nvPr/>
        </p:nvSpPr>
        <p:spPr>
          <a:xfrm>
            <a:off x="5929322" y="5357826"/>
            <a:ext cx="1571636" cy="57150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1 - Τίτλος"/>
          <p:cNvSpPr txBox="1">
            <a:spLocks/>
          </p:cNvSpPr>
          <p:nvPr/>
        </p:nvSpPr>
        <p:spPr>
          <a:xfrm>
            <a:off x="357158" y="1428736"/>
            <a:ext cx="8572560" cy="71438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Αλκένια και αλκίνια αντιδρούν με το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Br</a:t>
            </a:r>
            <a:r>
              <a:rPr lang="el-GR" b="1" baseline="-25000" dirty="0" smtClean="0">
                <a:latin typeface="Bahnschrift SemiBold" pitchFamily="34" charset="0"/>
                <a:ea typeface="+mj-ea"/>
                <a:cs typeface="+mj-cs"/>
              </a:rPr>
              <a:t>2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 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αποχρωματίζοντας το καστανέρυθρο διάλυμα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Br</a:t>
            </a:r>
            <a:r>
              <a:rPr lang="el-GR" b="1" baseline="-25000" dirty="0" smtClean="0">
                <a:latin typeface="Bahnschrift SemiBold" pitchFamily="34" charset="0"/>
                <a:ea typeface="+mj-ea"/>
                <a:cs typeface="+mj-cs"/>
              </a:rPr>
              <a:t>2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 αφού τα προϊόντα των αντιδράσεων προσθήκης είναι άχρωμα.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SemiBold" pitchFamily="34" charset="0"/>
              <a:ea typeface="+mj-ea"/>
              <a:cs typeface="+mj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5962650"/>
            <a:ext cx="12096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00518" y="5857892"/>
            <a:ext cx="1257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5962650"/>
            <a:ext cx="14097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1 - Τίτλος"/>
          <p:cNvSpPr txBox="1">
            <a:spLocks/>
          </p:cNvSpPr>
          <p:nvPr/>
        </p:nvSpPr>
        <p:spPr>
          <a:xfrm>
            <a:off x="357158" y="4857760"/>
            <a:ext cx="8501122" cy="35719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l-GR" sz="1400" b="1" dirty="0" err="1" smtClean="0">
                <a:latin typeface="Bahnschrift SemiBold" pitchFamily="34" charset="0"/>
                <a:ea typeface="+mj-ea"/>
                <a:cs typeface="+mj-cs"/>
              </a:rPr>
              <a:t>Πολυμερίζονται</a:t>
            </a:r>
            <a:r>
              <a:rPr lang="el-GR" sz="1400" b="1" dirty="0" smtClean="0">
                <a:latin typeface="Bahnschrift SemiBold" pitchFamily="34" charset="0"/>
                <a:ea typeface="+mj-ea"/>
                <a:cs typeface="+mj-cs"/>
              </a:rPr>
              <a:t> οι ενώσεις που έχουν διπλό δεσμό </a:t>
            </a:r>
            <a:r>
              <a:rPr lang="en-US" sz="1400" b="1" dirty="0" smtClean="0">
                <a:latin typeface="Bahnschrift SemiBold" pitchFamily="34" charset="0"/>
                <a:ea typeface="+mj-ea"/>
                <a:cs typeface="+mj-cs"/>
              </a:rPr>
              <a:t>C=C (</a:t>
            </a:r>
            <a:r>
              <a:rPr lang="el-GR" sz="1400" b="1" dirty="0" smtClean="0">
                <a:latin typeface="Bahnschrift SemiBold" pitchFamily="34" charset="0"/>
                <a:ea typeface="+mj-ea"/>
                <a:cs typeface="+mj-cs"/>
              </a:rPr>
              <a:t>π.χ. αλκένια)</a:t>
            </a:r>
            <a:r>
              <a:rPr lang="el-GR" sz="1400" dirty="0" smtClean="0">
                <a:latin typeface="Bahnschrift Light SemiCondensed" pitchFamily="34" charset="0"/>
                <a:ea typeface="+mj-ea"/>
                <a:cs typeface="+mj-cs"/>
              </a:rPr>
              <a:t> κι όχι τα </a:t>
            </a:r>
            <a:r>
              <a:rPr lang="el-GR" sz="1400" dirty="0" err="1" smtClean="0">
                <a:latin typeface="Bahnschrift Light SemiCondensed" pitchFamily="34" charset="0"/>
                <a:ea typeface="+mj-ea"/>
                <a:cs typeface="+mj-cs"/>
              </a:rPr>
              <a:t>αλκάνια</a:t>
            </a:r>
            <a:r>
              <a:rPr lang="el-GR" sz="1400" dirty="0" smtClean="0">
                <a:latin typeface="Bahnschrift Light SemiCondensed" pitchFamily="34" charset="0"/>
                <a:ea typeface="+mj-ea"/>
                <a:cs typeface="+mj-cs"/>
              </a:rPr>
              <a:t> ή τα αλκίνια (γενικά).</a:t>
            </a:r>
            <a:endParaRPr kumimoji="0" lang="el-G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Light SemiCondense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13599E-6 C -0.1835 -0.02174 -0.36684 -0.04325 -0.43246 0.00809 C -0.49791 0.0599 -0.40017 0.25925 -0.39375 0.3099 " pathEditMode="relative" rAng="0" ptsTypes="aaA">
                                      <p:cBhvr>
                                        <p:cTn id="2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" y="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3 C -0.11458 -0.00578 -0.22881 -0.01411 -0.26006 0.02058 C -0.29132 0.0555 -0.19982 0.17969 -0.18767 0.21161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75 0.3099 C -0.44879 0.36101 -0.5033 0.41235 -0.4691 0.47317 C -0.43473 0.53399 -0.23403 0.64107 -0.18716 0.67507 " pathEditMode="relative" rAng="0" ptsTypes="aaA">
                                      <p:cBhvr>
                                        <p:cTn id="6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1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mph" presetSubtype="1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9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0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27" grpId="0" animBg="1"/>
      <p:bldP spid="27" grpId="1" animBg="1"/>
      <p:bldP spid="27" grpId="2" animBg="1"/>
      <p:bldP spid="27" grpId="3" animBg="1"/>
      <p:bldP spid="28" grpId="0" animBg="1"/>
      <p:bldP spid="34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857256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Δίνονται οι πιο κάτω πληροφορίες που αφορούν την άγνωστη ουσία X:</a:t>
            </a:r>
            <a:b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</a:b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1. </a:t>
            </a:r>
            <a:r>
              <a:rPr lang="el-GR" sz="1600" b="1" dirty="0" smtClean="0">
                <a:solidFill>
                  <a:schemeClr val="bg1"/>
                </a:solidFill>
                <a:latin typeface="Bahnschrift SemiLight" pitchFamily="34" charset="0"/>
              </a:rPr>
              <a:t>Αποχρωματίζει διάλυμα Br</a:t>
            </a:r>
            <a:r>
              <a:rPr lang="el-GR" sz="1600" b="1" baseline="-25000" dirty="0" smtClean="0">
                <a:solidFill>
                  <a:schemeClr val="bg1"/>
                </a:solidFill>
                <a:latin typeface="Bahnschrift SemiLight" pitchFamily="34" charset="0"/>
              </a:rPr>
              <a:t>2</a:t>
            </a:r>
            <a:r>
              <a:rPr lang="el-GR" sz="1600" b="1" dirty="0" smtClean="0">
                <a:solidFill>
                  <a:schemeClr val="bg1"/>
                </a:solidFill>
                <a:latin typeface="Bahnschrift SemiLight" pitchFamily="34" charset="0"/>
              </a:rPr>
              <a:t> 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σε CCl</a:t>
            </a:r>
            <a:r>
              <a:rPr lang="el-GR" sz="1600" baseline="-25000" dirty="0" smtClean="0">
                <a:solidFill>
                  <a:schemeClr val="bg1"/>
                </a:solidFill>
                <a:latin typeface="Bahnschrift SemiLight" pitchFamily="34" charset="0"/>
              </a:rPr>
              <a:t>4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.      2. Αντιδρά με </a:t>
            </a:r>
            <a:r>
              <a:rPr lang="en-US" sz="1600" dirty="0" smtClean="0">
                <a:solidFill>
                  <a:schemeClr val="bg1"/>
                </a:solidFill>
                <a:latin typeface="Bahnschrift SemiLight" pitchFamily="34" charset="0"/>
              </a:rPr>
              <a:t>Na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 </a:t>
            </a:r>
            <a:r>
              <a:rPr lang="el-GR" sz="1600" b="1" dirty="0" smtClean="0">
                <a:solidFill>
                  <a:schemeClr val="bg1"/>
                </a:solidFill>
                <a:latin typeface="Bahnschrift SemiLight" pitchFamily="34" charset="0"/>
              </a:rPr>
              <a:t>εκλύοντας αέριο Η</a:t>
            </a:r>
            <a:r>
              <a:rPr lang="el-GR" sz="1600" b="1" baseline="-25000" dirty="0" smtClean="0">
                <a:solidFill>
                  <a:schemeClr val="bg1"/>
                </a:solidFill>
                <a:latin typeface="Bahnschrift SemiLight" pitchFamily="34" charset="0"/>
              </a:rPr>
              <a:t>2</a:t>
            </a:r>
            <a:r>
              <a:rPr lang="el-GR" sz="1600" b="1" dirty="0" smtClean="0">
                <a:solidFill>
                  <a:schemeClr val="bg1"/>
                </a:solidFill>
                <a:latin typeface="Bahnschrift SemiLight" pitchFamily="34" charset="0"/>
              </a:rPr>
              <a:t>.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/>
            </a:r>
            <a:b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</a:b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Η ένωση X είναι:    α. το </a:t>
            </a:r>
            <a:r>
              <a:rPr lang="el-GR" sz="1600" u="sng" dirty="0" err="1" smtClean="0">
                <a:solidFill>
                  <a:schemeClr val="bg1"/>
                </a:solidFill>
                <a:latin typeface="Bahnschrift SemiLight" pitchFamily="34" charset="0"/>
              </a:rPr>
              <a:t>προπίνιο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    β. το </a:t>
            </a:r>
            <a:r>
              <a:rPr lang="el-GR" sz="1600" u="sng" dirty="0" err="1" smtClean="0">
                <a:solidFill>
                  <a:schemeClr val="bg1"/>
                </a:solidFill>
                <a:latin typeface="Bahnschrift SemiLight" pitchFamily="34" charset="0"/>
              </a:rPr>
              <a:t>αιθένιο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    γ. το </a:t>
            </a:r>
            <a:r>
              <a:rPr lang="el-GR" sz="1600" u="sng" dirty="0" err="1" smtClean="0">
                <a:solidFill>
                  <a:schemeClr val="bg1"/>
                </a:solidFill>
                <a:latin typeface="Bahnschrift SemiLight" pitchFamily="34" charset="0"/>
              </a:rPr>
              <a:t>αιθάνιο</a:t>
            </a:r>
            <a:r>
              <a:rPr lang="el-GR" sz="1600" dirty="0" smtClean="0">
                <a:solidFill>
                  <a:schemeClr val="bg1"/>
                </a:solidFill>
                <a:latin typeface="Bahnschrift SemiLight" pitchFamily="34" charset="0"/>
              </a:rPr>
              <a:t>     δ. το </a:t>
            </a:r>
            <a:r>
              <a:rPr lang="el-GR" sz="1600" u="sng" dirty="0" smtClean="0">
                <a:solidFill>
                  <a:schemeClr val="bg1"/>
                </a:solidFill>
                <a:latin typeface="Bahnschrift SemiLight" pitchFamily="34" charset="0"/>
              </a:rPr>
              <a:t>βουτάνιο</a:t>
            </a:r>
            <a:endParaRPr lang="el-GR" sz="1600" u="sng" dirty="0">
              <a:solidFill>
                <a:schemeClr val="bg1"/>
              </a:solidFill>
              <a:latin typeface="Bahnschrift SemiLight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85918" y="928670"/>
            <a:ext cx="144943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</a:t>
            </a:r>
            <a:r>
              <a:rPr lang="el-GR" dirty="0" smtClean="0">
                <a:latin typeface="Bookman Old Style" pitchFamily="18" charset="0"/>
              </a:rPr>
              <a:t>Η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r>
              <a:rPr lang="en-US" dirty="0" smtClean="0">
                <a:latin typeface="Bookman Old Style" pitchFamily="18" charset="0"/>
              </a:rPr>
              <a:t>-</a:t>
            </a:r>
            <a:r>
              <a:rPr lang="en-US" dirty="0" smtClean="0">
                <a:latin typeface="Times New Roman"/>
                <a:cs typeface="Times New Roman"/>
              </a:rPr>
              <a:t>C </a:t>
            </a:r>
            <a:r>
              <a:rPr lang="el-GR" dirty="0" smtClean="0">
                <a:latin typeface="Times New Roman"/>
                <a:cs typeface="Times New Roman"/>
              </a:rPr>
              <a:t>≡</a:t>
            </a:r>
            <a:r>
              <a:rPr lang="en-US" dirty="0" smtClean="0">
                <a:latin typeface="Times New Roman"/>
                <a:cs typeface="Times New Roman"/>
              </a:rPr>
              <a:t> CH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500694" y="916528"/>
            <a:ext cx="116249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CH</a:t>
            </a:r>
            <a:r>
              <a:rPr lang="en-US" baseline="-25000" dirty="0" err="1" smtClean="0">
                <a:latin typeface="Bookman Old Style" pitchFamily="18" charset="0"/>
              </a:rPr>
              <a:t>3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12" name="11 - Δεξιό βέλος"/>
          <p:cNvSpPr/>
          <p:nvPr/>
        </p:nvSpPr>
        <p:spPr>
          <a:xfrm>
            <a:off x="4572000" y="5500702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" name="26 - Ομάδα"/>
          <p:cNvGrpSpPr/>
          <p:nvPr/>
        </p:nvGrpSpPr>
        <p:grpSpPr>
          <a:xfrm>
            <a:off x="57143" y="3581406"/>
            <a:ext cx="3586163" cy="704850"/>
            <a:chOff x="2500298" y="5072074"/>
            <a:chExt cx="3586163" cy="7048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5072074"/>
              <a:ext cx="3514725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16 - Ορθογώνιο"/>
            <p:cNvSpPr/>
            <p:nvPr/>
          </p:nvSpPr>
          <p:spPr>
            <a:xfrm>
              <a:off x="2500298" y="5143512"/>
              <a:ext cx="428628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17 - TextBox"/>
            <p:cNvSpPr txBox="1"/>
            <p:nvPr/>
          </p:nvSpPr>
          <p:spPr>
            <a:xfrm>
              <a:off x="5500694" y="5214950"/>
              <a:ext cx="1428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l-GR" sz="1400" dirty="0" smtClean="0"/>
                <a:t>2</a:t>
              </a:r>
              <a:endParaRPr lang="el-GR" sz="1400" dirty="0"/>
            </a:p>
          </p:txBody>
        </p:sp>
        <p:sp>
          <p:nvSpPr>
            <p:cNvPr id="19" name="18 - TextBox"/>
            <p:cNvSpPr txBox="1"/>
            <p:nvPr/>
          </p:nvSpPr>
          <p:spPr>
            <a:xfrm>
              <a:off x="3143240" y="5214950"/>
              <a:ext cx="1428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l-GR" sz="1400" dirty="0" smtClean="0"/>
                <a:t>2</a:t>
              </a:r>
              <a:endParaRPr lang="el-GR" sz="1400" dirty="0"/>
            </a:p>
          </p:txBody>
        </p:sp>
        <p:sp>
          <p:nvSpPr>
            <p:cNvPr id="20" name="19 - Ορθογώνιο"/>
            <p:cNvSpPr/>
            <p:nvPr/>
          </p:nvSpPr>
          <p:spPr>
            <a:xfrm>
              <a:off x="4786314" y="5143512"/>
              <a:ext cx="428628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" name="27 - Ομάδα"/>
          <p:cNvGrpSpPr/>
          <p:nvPr/>
        </p:nvGrpSpPr>
        <p:grpSpPr>
          <a:xfrm>
            <a:off x="4514847" y="3214686"/>
            <a:ext cx="4629153" cy="1000108"/>
            <a:chOff x="1357290" y="5829300"/>
            <a:chExt cx="4629153" cy="10287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85918" y="5829300"/>
              <a:ext cx="4200525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20 - Ορθογώνιο"/>
            <p:cNvSpPr/>
            <p:nvPr/>
          </p:nvSpPr>
          <p:spPr>
            <a:xfrm>
              <a:off x="1928794" y="6215082"/>
              <a:ext cx="14287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21 - Ορθογώνιο"/>
            <p:cNvSpPr/>
            <p:nvPr/>
          </p:nvSpPr>
          <p:spPr>
            <a:xfrm>
              <a:off x="3857620" y="6215082"/>
              <a:ext cx="14287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22 - Ορθογώνιο"/>
            <p:cNvSpPr/>
            <p:nvPr/>
          </p:nvSpPr>
          <p:spPr>
            <a:xfrm>
              <a:off x="5357818" y="6215082"/>
              <a:ext cx="142876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1357290" y="6254613"/>
              <a:ext cx="50006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 smtClean="0"/>
                <a:t>CH</a:t>
              </a:r>
              <a:r>
                <a:rPr lang="en-US" sz="1600" baseline="-25000" dirty="0" smtClean="0"/>
                <a:t>3</a:t>
              </a:r>
              <a:r>
                <a:rPr lang="en-US" sz="1600" dirty="0" smtClean="0"/>
                <a:t>-</a:t>
              </a:r>
              <a:endParaRPr lang="el-GR" sz="1600" dirty="0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3428992" y="6254613"/>
              <a:ext cx="35719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 smtClean="0"/>
                <a:t>CH</a:t>
              </a:r>
              <a:r>
                <a:rPr lang="en-US" sz="1600" baseline="-25000" dirty="0" smtClean="0"/>
                <a:t>3</a:t>
              </a:r>
              <a:endParaRPr lang="el-GR" sz="1600" dirty="0"/>
            </a:p>
          </p:txBody>
        </p:sp>
        <p:sp>
          <p:nvSpPr>
            <p:cNvPr id="26" name="25 - TextBox"/>
            <p:cNvSpPr txBox="1"/>
            <p:nvPr/>
          </p:nvSpPr>
          <p:spPr>
            <a:xfrm>
              <a:off x="4929190" y="6215082"/>
              <a:ext cx="50006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 smtClean="0"/>
                <a:t>CH</a:t>
              </a:r>
              <a:r>
                <a:rPr lang="en-US" sz="1600" baseline="-25000" dirty="0" smtClean="0"/>
                <a:t>3</a:t>
              </a:r>
              <a:endParaRPr lang="el-GR" sz="1600" dirty="0"/>
            </a:p>
          </p:txBody>
        </p:sp>
      </p:grpSp>
      <p:sp>
        <p:nvSpPr>
          <p:cNvPr id="27" name="26 - Ορθογώνιο"/>
          <p:cNvSpPr/>
          <p:nvPr/>
        </p:nvSpPr>
        <p:spPr>
          <a:xfrm>
            <a:off x="3929058" y="916528"/>
            <a:ext cx="130035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= CH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6929454" y="916528"/>
            <a:ext cx="1992853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endParaRPr lang="el-GR" dirty="0">
              <a:latin typeface="Bookman Old Style" pitchFamily="18" charset="0"/>
            </a:endParaRPr>
          </a:p>
        </p:txBody>
      </p:sp>
      <p:grpSp>
        <p:nvGrpSpPr>
          <p:cNvPr id="11" name="34 - Ομάδα"/>
          <p:cNvGrpSpPr/>
          <p:nvPr/>
        </p:nvGrpSpPr>
        <p:grpSpPr>
          <a:xfrm>
            <a:off x="1428728" y="2285992"/>
            <a:ext cx="6357982" cy="1214446"/>
            <a:chOff x="928662" y="1928802"/>
            <a:chExt cx="6357982" cy="1928826"/>
          </a:xfrm>
        </p:grpSpPr>
        <p:sp>
          <p:nvSpPr>
            <p:cNvPr id="5" name="4 - Δεξιό βέλος"/>
            <p:cNvSpPr/>
            <p:nvPr/>
          </p:nvSpPr>
          <p:spPr>
            <a:xfrm>
              <a:off x="4857752" y="2714620"/>
              <a:ext cx="357190" cy="285752"/>
            </a:xfrm>
            <a:prstGeom prst="rightArrow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8 - Διάγραμμα ροής: Μαγνητικό μέσο"/>
            <p:cNvSpPr/>
            <p:nvPr/>
          </p:nvSpPr>
          <p:spPr>
            <a:xfrm>
              <a:off x="2857488" y="1928802"/>
              <a:ext cx="1428760" cy="1928826"/>
            </a:xfrm>
            <a:prstGeom prst="flowChartMagneticDisk">
              <a:avLst/>
            </a:prstGeom>
            <a:solidFill>
              <a:schemeClr val="accent2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800" dirty="0" smtClean="0">
                  <a:latin typeface="Bookman Old Style" pitchFamily="18" charset="0"/>
                </a:rPr>
                <a:t>Br</a:t>
              </a:r>
              <a:r>
                <a:rPr lang="en-US" sz="2800" baseline="-25000" dirty="0" smtClean="0">
                  <a:latin typeface="Bookman Old Style" pitchFamily="18" charset="0"/>
                </a:rPr>
                <a:t>2</a:t>
              </a:r>
              <a:r>
                <a:rPr lang="en-US" sz="1400" dirty="0" smtClean="0">
                  <a:latin typeface="Bookman Old Style" pitchFamily="18" charset="0"/>
                </a:rPr>
                <a:t> </a:t>
              </a:r>
            </a:p>
            <a:p>
              <a:pPr lvl="0" algn="ctr"/>
              <a:r>
                <a:rPr lang="el-GR" sz="1400" dirty="0" smtClean="0">
                  <a:latin typeface="Bookman Old Style" pitchFamily="18" charset="0"/>
                </a:rPr>
                <a:t>σε διαλύτη </a:t>
              </a:r>
              <a:r>
                <a:rPr lang="en-US" sz="1400" dirty="0" smtClean="0">
                  <a:latin typeface="Bookman Old Style" pitchFamily="18" charset="0"/>
                </a:rPr>
                <a:t>CCl</a:t>
              </a:r>
              <a:r>
                <a:rPr lang="en-US" sz="1400" baseline="-25000" dirty="0" smtClean="0">
                  <a:latin typeface="Bookman Old Style" pitchFamily="18" charset="0"/>
                </a:rPr>
                <a:t>4</a:t>
              </a:r>
            </a:p>
          </p:txBody>
        </p:sp>
        <p:sp>
          <p:nvSpPr>
            <p:cNvPr id="29" name="28 - Διάγραμμα ροής: Μαγνητικό μέσο"/>
            <p:cNvSpPr/>
            <p:nvPr/>
          </p:nvSpPr>
          <p:spPr>
            <a:xfrm>
              <a:off x="5857884" y="1928802"/>
              <a:ext cx="1428760" cy="1928826"/>
            </a:xfrm>
            <a:prstGeom prst="flowChartMagneticDisk">
              <a:avLst/>
            </a:prstGeom>
            <a:noFill/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l-GR" sz="1600" dirty="0" smtClean="0">
                  <a:solidFill>
                    <a:schemeClr val="tx1"/>
                  </a:solidFill>
                  <a:latin typeface="Bookman Old Style" pitchFamily="18" charset="0"/>
                </a:rPr>
                <a:t>προϊόντα προσθήκης (</a:t>
              </a:r>
              <a:r>
                <a:rPr lang="el-GR" sz="1600" dirty="0" err="1" smtClean="0">
                  <a:solidFill>
                    <a:schemeClr val="tx1"/>
                  </a:solidFill>
                  <a:latin typeface="Bookman Old Style" pitchFamily="18" charset="0"/>
                </a:rPr>
                <a:t>Βρωμίδια</a:t>
              </a:r>
              <a:r>
                <a:rPr lang="el-GR" sz="1600" dirty="0" smtClean="0">
                  <a:solidFill>
                    <a:schemeClr val="tx1"/>
                  </a:solidFill>
                  <a:latin typeface="Bookman Old Style" pitchFamily="18" charset="0"/>
                </a:rPr>
                <a:t>) </a:t>
              </a:r>
              <a:endParaRPr lang="en-US" sz="1600" baseline="-25000" dirty="0" smtClean="0">
                <a:solidFill>
                  <a:schemeClr val="tx1"/>
                </a:solidFill>
                <a:latin typeface="Bookman Old Style" pitchFamily="18" charset="0"/>
              </a:endParaRPr>
            </a:p>
          </p:txBody>
        </p:sp>
        <p:sp>
          <p:nvSpPr>
            <p:cNvPr id="30" name="29 - Καμπύλο βέλος προς τα κάτω"/>
            <p:cNvSpPr/>
            <p:nvPr/>
          </p:nvSpPr>
          <p:spPr>
            <a:xfrm>
              <a:off x="1643042" y="1928802"/>
              <a:ext cx="1643074" cy="500066"/>
            </a:xfrm>
            <a:prstGeom prst="curvedDownArrow">
              <a:avLst>
                <a:gd name="adj1" fmla="val 25000"/>
                <a:gd name="adj2" fmla="val 58507"/>
                <a:gd name="adj3" fmla="val 25000"/>
              </a:avLst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tx1"/>
                </a:solidFill>
              </a:endParaRPr>
            </a:p>
          </p:txBody>
        </p:sp>
        <p:sp>
          <p:nvSpPr>
            <p:cNvPr id="31" name="30 - Διάγραμμα ροής: Μαγνητικό μέσο"/>
            <p:cNvSpPr/>
            <p:nvPr/>
          </p:nvSpPr>
          <p:spPr>
            <a:xfrm>
              <a:off x="928662" y="2428868"/>
              <a:ext cx="1571636" cy="571504"/>
            </a:xfrm>
            <a:prstGeom prst="flowChartMagneticDisk">
              <a:avLst/>
            </a:prstGeom>
            <a:noFill/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2" name="31 - Διάγραμμα ροής: Μαγνητικό μέσο"/>
          <p:cNvSpPr/>
          <p:nvPr/>
        </p:nvSpPr>
        <p:spPr>
          <a:xfrm>
            <a:off x="1571604" y="5357826"/>
            <a:ext cx="1571636" cy="57150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Διάγραμμα ροής: Μαγνητικό μέσο"/>
          <p:cNvSpPr/>
          <p:nvPr/>
        </p:nvSpPr>
        <p:spPr>
          <a:xfrm>
            <a:off x="5929322" y="5357826"/>
            <a:ext cx="1571636" cy="57150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1 - Τίτλος"/>
          <p:cNvSpPr txBox="1">
            <a:spLocks/>
          </p:cNvSpPr>
          <p:nvPr/>
        </p:nvSpPr>
        <p:spPr>
          <a:xfrm>
            <a:off x="357158" y="1428736"/>
            <a:ext cx="8572560" cy="71438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Αλκένια και 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αλκίνια: αποχρωματίζουν 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το καστανέρυθρο διάλυμα </a:t>
            </a:r>
            <a:r>
              <a:rPr lang="en-US" b="1" dirty="0" smtClean="0">
                <a:latin typeface="Arial Rounded MT Bold" pitchFamily="34" charset="0"/>
                <a:ea typeface="+mj-ea"/>
                <a:cs typeface="+mj-cs"/>
              </a:rPr>
              <a:t>Br</a:t>
            </a:r>
            <a:r>
              <a:rPr lang="el-GR" b="1" baseline="-25000" dirty="0" smtClean="0">
                <a:latin typeface="Bahnschrift SemiBold" pitchFamily="34" charset="0"/>
                <a:ea typeface="+mj-ea"/>
                <a:cs typeface="+mj-cs"/>
              </a:rPr>
              <a:t>2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 </a:t>
            </a:r>
            <a:endParaRPr lang="el-GR" b="1" dirty="0" smtClean="0">
              <a:latin typeface="Bahnschrift SemiBold" pitchFamily="34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l-GR" dirty="0" smtClean="0">
                <a:latin typeface="Bahnschrift Light SemiCondensed" pitchFamily="34" charset="0"/>
                <a:ea typeface="+mj-ea"/>
                <a:cs typeface="+mj-cs"/>
              </a:rPr>
              <a:t>(τα </a:t>
            </a:r>
            <a:r>
              <a:rPr lang="el-GR" dirty="0" err="1" smtClean="0">
                <a:latin typeface="Bahnschrift Light SemiCondensed" pitchFamily="34" charset="0"/>
                <a:ea typeface="+mj-ea"/>
                <a:cs typeface="+mj-cs"/>
              </a:rPr>
              <a:t>αλκ</a:t>
            </a:r>
            <a:r>
              <a:rPr lang="el-GR" b="1" dirty="0" err="1" smtClean="0">
                <a:latin typeface="Bahnschrift Light SemiCondensed" pitchFamily="34" charset="0"/>
                <a:ea typeface="+mj-ea"/>
                <a:cs typeface="+mj-cs"/>
              </a:rPr>
              <a:t>άν</a:t>
            </a:r>
            <a:r>
              <a:rPr lang="el-GR" dirty="0" err="1" smtClean="0">
                <a:latin typeface="Bahnschrift Light SemiCondensed" pitchFamily="34" charset="0"/>
                <a:ea typeface="+mj-ea"/>
                <a:cs typeface="+mj-cs"/>
              </a:rPr>
              <a:t>ια</a:t>
            </a:r>
            <a:r>
              <a:rPr lang="el-GR" dirty="0" smtClean="0">
                <a:latin typeface="Bahnschrift Light SemiCondensed" pitchFamily="34" charset="0"/>
                <a:ea typeface="+mj-ea"/>
                <a:cs typeface="+mj-cs"/>
              </a:rPr>
              <a:t> </a:t>
            </a:r>
            <a:r>
              <a:rPr lang="el-GR" b="1" dirty="0" smtClean="0">
                <a:latin typeface="Bahnschrift Light SemiCondensed" pitchFamily="34" charset="0"/>
                <a:ea typeface="+mj-ea"/>
                <a:cs typeface="+mj-cs"/>
              </a:rPr>
              <a:t>δεν</a:t>
            </a:r>
            <a:r>
              <a:rPr lang="el-GR" dirty="0" smtClean="0">
                <a:latin typeface="Bahnschrift Light SemiCondensed" pitchFamily="34" charset="0"/>
                <a:ea typeface="+mj-ea"/>
                <a:cs typeface="+mj-cs"/>
              </a:rPr>
              <a:t> αποχρωματίζουν το διάλυμα </a:t>
            </a:r>
            <a:r>
              <a:rPr lang="en-US" dirty="0" smtClean="0">
                <a:latin typeface="Arial Rounded MT Bold" pitchFamily="34" charset="0"/>
                <a:ea typeface="+mj-ea"/>
                <a:cs typeface="+mj-cs"/>
              </a:rPr>
              <a:t>Br</a:t>
            </a:r>
            <a:r>
              <a:rPr lang="en-US" baseline="-25000" dirty="0" smtClean="0">
                <a:latin typeface="Arial Rounded MT Bold" pitchFamily="34" charset="0"/>
                <a:ea typeface="+mj-ea"/>
                <a:cs typeface="+mj-cs"/>
              </a:rPr>
              <a:t>2</a:t>
            </a:r>
            <a:r>
              <a:rPr lang="en-US" dirty="0" smtClean="0">
                <a:latin typeface="Arial Rounded MT Bold" pitchFamily="34" charset="0"/>
                <a:ea typeface="+mj-ea"/>
                <a:cs typeface="+mj-cs"/>
              </a:rPr>
              <a:t>)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.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SemiBold" pitchFamily="34" charset="0"/>
              <a:ea typeface="+mj-ea"/>
              <a:cs typeface="+mj-cs"/>
            </a:endParaRPr>
          </a:p>
        </p:txBody>
      </p:sp>
      <p:sp>
        <p:nvSpPr>
          <p:cNvPr id="36" name="1 - Τίτλος"/>
          <p:cNvSpPr txBox="1">
            <a:spLocks/>
          </p:cNvSpPr>
          <p:nvPr/>
        </p:nvSpPr>
        <p:spPr>
          <a:xfrm>
            <a:off x="357158" y="4429132"/>
            <a:ext cx="8572560" cy="64294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Με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Na 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 ή Κ αντιδρούν τα αλκίνια που έχουν τριπλό δεσμό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C</a:t>
            </a:r>
            <a:r>
              <a:rPr lang="en-US" b="1" dirty="0" smtClean="0">
                <a:latin typeface="Times New Roman"/>
                <a:ea typeface="+mj-ea"/>
                <a:cs typeface="Times New Roman"/>
              </a:rPr>
              <a:t>≡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C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 στην άκρη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 </a:t>
            </a:r>
            <a:endParaRPr lang="el-GR" b="1" dirty="0" smtClean="0">
              <a:latin typeface="Bahnschrift SemiBold" pitchFamily="34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(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δηλ. αλκίνια της μορφής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R-</a:t>
            </a:r>
            <a:r>
              <a:rPr lang="en-US" b="1" dirty="0" smtClean="0">
                <a:latin typeface="Bahnschrift SemiBold" pitchFamily="34" charset="0"/>
              </a:rPr>
              <a:t>C</a:t>
            </a:r>
            <a:r>
              <a:rPr lang="en-US" b="1" dirty="0" smtClean="0">
                <a:latin typeface="Times New Roman"/>
                <a:cs typeface="Times New Roman"/>
              </a:rPr>
              <a:t>≡</a:t>
            </a:r>
            <a:r>
              <a:rPr lang="en-US" b="1" dirty="0" smtClean="0">
                <a:latin typeface="Bahnschrift SemiBold" pitchFamily="34" charset="0"/>
              </a:rPr>
              <a:t>C</a:t>
            </a:r>
            <a:r>
              <a:rPr lang="el-GR" b="1" dirty="0" smtClean="0">
                <a:latin typeface="Bahnschrift SemiBold" pitchFamily="34" charset="0"/>
              </a:rPr>
              <a:t>Η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)</a:t>
            </a:r>
            <a:r>
              <a:rPr lang="el-GR" dirty="0" smtClean="0">
                <a:latin typeface="Bahnschrift Light SemiCondensed" pitchFamily="34" charset="0"/>
                <a:ea typeface="+mj-ea"/>
                <a:cs typeface="+mj-cs"/>
              </a:rPr>
              <a:t> κι όχι τα </a:t>
            </a:r>
            <a:r>
              <a:rPr lang="el-GR" dirty="0" err="1" smtClean="0">
                <a:latin typeface="Bahnschrift Light SemiCondensed" pitchFamily="34" charset="0"/>
                <a:ea typeface="+mj-ea"/>
                <a:cs typeface="+mj-cs"/>
              </a:rPr>
              <a:t>αλκάνια</a:t>
            </a:r>
            <a:r>
              <a:rPr lang="en-US" dirty="0" smtClean="0">
                <a:latin typeface="Bahnschrift Light SemiCondensed" pitchFamily="34" charset="0"/>
                <a:ea typeface="+mj-ea"/>
                <a:cs typeface="+mj-cs"/>
              </a:rPr>
              <a:t>, </a:t>
            </a:r>
            <a:r>
              <a:rPr lang="el-GR" dirty="0" smtClean="0">
                <a:latin typeface="Bahnschrift Light SemiCondensed" pitchFamily="34" charset="0"/>
                <a:ea typeface="+mj-ea"/>
                <a:cs typeface="+mj-cs"/>
              </a:rPr>
              <a:t>τα αλκένια ή τα υπόλοιπα αλκίνια .</a:t>
            </a:r>
            <a:endParaRPr kumimoji="0" lang="el-GR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Light SemiCondensed" pitchFamily="34" charset="0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5357826"/>
            <a:ext cx="920568" cy="59055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37" name="36 - Έλλειψη"/>
          <p:cNvSpPr/>
          <p:nvPr/>
        </p:nvSpPr>
        <p:spPr>
          <a:xfrm>
            <a:off x="6286512" y="5572140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37 - Έλλειψη"/>
          <p:cNvSpPr/>
          <p:nvPr/>
        </p:nvSpPr>
        <p:spPr>
          <a:xfrm>
            <a:off x="6438912" y="5643578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Έλλειψη"/>
          <p:cNvSpPr/>
          <p:nvPr/>
        </p:nvSpPr>
        <p:spPr>
          <a:xfrm>
            <a:off x="6715140" y="5572140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39 - Έλλειψη"/>
          <p:cNvSpPr/>
          <p:nvPr/>
        </p:nvSpPr>
        <p:spPr>
          <a:xfrm>
            <a:off x="6858016" y="5643578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40 - Έλλειψη"/>
          <p:cNvSpPr/>
          <p:nvPr/>
        </p:nvSpPr>
        <p:spPr>
          <a:xfrm>
            <a:off x="7072330" y="5572140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41 - Έλλειψη"/>
          <p:cNvSpPr/>
          <p:nvPr/>
        </p:nvSpPr>
        <p:spPr>
          <a:xfrm>
            <a:off x="6143636" y="5724540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42 - Έλλειψη"/>
          <p:cNvSpPr/>
          <p:nvPr/>
        </p:nvSpPr>
        <p:spPr>
          <a:xfrm>
            <a:off x="6591312" y="5715016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43 - Έλλειψη"/>
          <p:cNvSpPr/>
          <p:nvPr/>
        </p:nvSpPr>
        <p:spPr>
          <a:xfrm flipH="1">
            <a:off x="6929454" y="5072074"/>
            <a:ext cx="571504" cy="419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Bahnschrift Light SemiCondensed" pitchFamily="34" charset="0"/>
              </a:rPr>
              <a:t>Η</a:t>
            </a:r>
            <a:r>
              <a:rPr lang="el-GR" b="1" baseline="-25000" dirty="0" smtClean="0">
                <a:latin typeface="Bahnschrift Light SemiCondensed" pitchFamily="34" charset="0"/>
              </a:rPr>
              <a:t>2</a:t>
            </a:r>
            <a:endParaRPr lang="el-GR" b="1" dirty="0">
              <a:latin typeface="Bahnschrift Light SemiCondensed" pitchFamily="34" charset="0"/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1785918" y="6000768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r>
              <a:rPr lang="en-US" dirty="0" smtClean="0">
                <a:latin typeface="Bookman Old Style" pitchFamily="18" charset="0"/>
              </a:rPr>
              <a:t>-</a:t>
            </a:r>
            <a:r>
              <a:rPr lang="el-GR" dirty="0" smtClean="0">
                <a:latin typeface="Bookman Old Style" pitchFamily="18" charset="0"/>
              </a:rPr>
              <a:t>C≡CH</a:t>
            </a:r>
            <a:r>
              <a:rPr lang="en-US" dirty="0" smtClean="0">
                <a:latin typeface="Bookman Old Style" pitchFamily="18" charset="0"/>
              </a:rPr>
              <a:t>    </a:t>
            </a:r>
            <a:r>
              <a:rPr lang="el-GR" dirty="0" smtClean="0">
                <a:latin typeface="Bookman Old Style" pitchFamily="18" charset="0"/>
              </a:rPr>
              <a:t> + </a:t>
            </a:r>
            <a:r>
              <a:rPr lang="en-US" dirty="0" smtClean="0">
                <a:latin typeface="Bookman Old Style" pitchFamily="18" charset="0"/>
              </a:rPr>
              <a:t>     Na</a:t>
            </a:r>
            <a:r>
              <a:rPr lang="el-GR" dirty="0" smtClean="0">
                <a:latin typeface="Bookman Old Style" pitchFamily="18" charset="0"/>
              </a:rPr>
              <a:t>      →  </a:t>
            </a:r>
            <a:r>
              <a:rPr lang="en-US" dirty="0" smtClean="0">
                <a:latin typeface="Bookman Old Style" pitchFamily="18" charset="0"/>
              </a:rPr>
              <a:t>   </a:t>
            </a:r>
            <a:r>
              <a:rPr lang="el-GR" dirty="0" smtClean="0">
                <a:latin typeface="Bookman Old Style" pitchFamily="18" charset="0"/>
              </a:rPr>
              <a:t>   </a:t>
            </a:r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r>
              <a:rPr lang="en-US" dirty="0" smtClean="0">
                <a:latin typeface="Bookman Old Style" pitchFamily="18" charset="0"/>
              </a:rPr>
              <a:t>-</a:t>
            </a:r>
            <a:r>
              <a:rPr lang="el-GR" dirty="0" smtClean="0">
                <a:latin typeface="Bookman Old Style" pitchFamily="18" charset="0"/>
              </a:rPr>
              <a:t>C≡C</a:t>
            </a:r>
            <a:r>
              <a:rPr lang="en-US" dirty="0" smtClean="0">
                <a:latin typeface="Bookman Old Style" pitchFamily="18" charset="0"/>
              </a:rPr>
              <a:t>Na  +   ½ 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46" name="45 - Έλλειψη"/>
          <p:cNvSpPr/>
          <p:nvPr/>
        </p:nvSpPr>
        <p:spPr>
          <a:xfrm flipH="1">
            <a:off x="7643834" y="6010292"/>
            <a:ext cx="571504" cy="419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Bahnschrift Light SemiCondensed" pitchFamily="34" charset="0"/>
              </a:rPr>
              <a:t>Η</a:t>
            </a:r>
            <a:r>
              <a:rPr lang="el-GR" b="1" baseline="-25000" dirty="0" smtClean="0">
                <a:latin typeface="Bahnschrift Light SemiCondensed" pitchFamily="34" charset="0"/>
              </a:rPr>
              <a:t>2</a:t>
            </a:r>
            <a:endParaRPr lang="el-GR" b="1" dirty="0">
              <a:latin typeface="Bahnschrift Light Semi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513 -0.00694 C -0.24375 -0.02544 -0.39201 -0.04325 -0.44513 1.72988E-6 C -0.49791 0.04371 -0.41892 0.2123 -0.41371 0.25532 " pathEditMode="relative" rAng="0" ptsTypes="aaA">
                                      <p:cBhvr>
                                        <p:cTn id="2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139 C -0.11458 -0.00694 -0.22881 -0.01457 -0.26006 0.0185 C -0.29132 0.0518 -0.19982 0.17021 -0.18767 0.20097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58834E-6 L 5.55556E-7 -0.09182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2322E-6 L -4.44444E-6 -0.1140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44218E-6 L 3.88889E-6 -0.0811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5.2729E-7 L -2.77778E-6 -0.12303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58834E-6 L -0.00069 -0.08141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44218E-6 L 5.55556E-7 -0.13367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58834E-6 L 3.05556E-6 -0.1232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54302E-6 L -2.5E-6 -0.07054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67 0.21161 C -0.24549 0.26966 -0.30313 0.32863 -0.27622 0.40333 C -0.24896 0.47826 -0.06667 0.61887 -0.02483 0.66258 " pathEditMode="relative" rAng="0" ptsTypes="aaA">
                                      <p:cBhvr>
                                        <p:cTn id="10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mph" presetSubtype="1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8" grpId="0" animBg="1"/>
      <p:bldP spid="27" grpId="0" animBg="1"/>
      <p:bldP spid="27" grpId="1" animBg="1"/>
      <p:bldP spid="28" grpId="0" animBg="1"/>
      <p:bldP spid="34" grpId="0" animBg="1"/>
      <p:bldP spid="36" grpId="0" animBg="1"/>
      <p:bldP spid="37" grpId="0" animBg="1"/>
      <p:bldP spid="37" grpId="1" animBg="1"/>
      <p:bldP spid="38" grpId="0" animBg="1"/>
      <p:bldP spid="39" grpId="0" animBg="1"/>
      <p:bldP spid="42" grpId="0" animBg="1"/>
      <p:bldP spid="43" grpId="0" animBg="1"/>
      <p:bldP spid="45" grpId="0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l-GR" sz="1600" dirty="0" smtClean="0">
                <a:solidFill>
                  <a:schemeClr val="bg1"/>
                </a:solidFill>
                <a:latin typeface="Bahnschrift SemiBold" pitchFamily="34" charset="0"/>
              </a:rPr>
              <a:t>Δίνονται οι πιο κάτω πληροφορίες που αφορούν την άγνωστη ουσία X:</a:t>
            </a:r>
            <a:br>
              <a:rPr lang="el-GR" sz="1600" dirty="0" smtClean="0">
                <a:solidFill>
                  <a:schemeClr val="bg1"/>
                </a:solidFill>
                <a:latin typeface="Bahnschrift SemiBold" pitchFamily="34" charset="0"/>
              </a:rPr>
            </a:br>
            <a:r>
              <a:rPr lang="el-GR" sz="1600" dirty="0" smtClean="0">
                <a:solidFill>
                  <a:schemeClr val="bg1"/>
                </a:solidFill>
                <a:latin typeface="Bahnschrift SemiBold" pitchFamily="34" charset="0"/>
              </a:rPr>
              <a:t>1. </a:t>
            </a:r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Αποχρωματίζει διάλυμα Br</a:t>
            </a:r>
            <a:r>
              <a:rPr lang="el-GR" sz="1600" b="1" baseline="-25000" dirty="0" smtClean="0">
                <a:solidFill>
                  <a:schemeClr val="bg1"/>
                </a:solidFill>
                <a:latin typeface="Bahnschrift SemiBold" pitchFamily="34" charset="0"/>
              </a:rPr>
              <a:t>2</a:t>
            </a:r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 </a:t>
            </a:r>
            <a:r>
              <a:rPr lang="el-GR" sz="1600" dirty="0" smtClean="0">
                <a:solidFill>
                  <a:schemeClr val="bg1"/>
                </a:solidFill>
                <a:latin typeface="Bahnschrift SemiBold" pitchFamily="34" charset="0"/>
              </a:rPr>
              <a:t>σε CCl</a:t>
            </a:r>
            <a:r>
              <a:rPr lang="el-GR" sz="1600" baseline="-25000" dirty="0" smtClean="0">
                <a:solidFill>
                  <a:schemeClr val="bg1"/>
                </a:solidFill>
                <a:latin typeface="Bahnschrift SemiBold" pitchFamily="34" charset="0"/>
              </a:rPr>
              <a:t>4</a:t>
            </a:r>
            <a:r>
              <a:rPr lang="el-GR" sz="1600" dirty="0" smtClean="0">
                <a:solidFill>
                  <a:schemeClr val="bg1"/>
                </a:solidFill>
                <a:latin typeface="Bahnschrift SemiBold" pitchFamily="34" charset="0"/>
              </a:rPr>
              <a:t>.      2. Αποχρωματίζει</a:t>
            </a:r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 διπλάσια ποσότητα (</a:t>
            </a:r>
            <a:r>
              <a:rPr lang="en-US" sz="1600" b="1" dirty="0" smtClean="0">
                <a:solidFill>
                  <a:schemeClr val="bg1"/>
                </a:solidFill>
                <a:latin typeface="Bahnschrift SemiBold" pitchFamily="34" charset="0"/>
              </a:rPr>
              <a:t>mol</a:t>
            </a:r>
            <a:r>
              <a:rPr lang="el-GR" sz="1600" b="1" dirty="0" smtClean="0">
                <a:solidFill>
                  <a:schemeClr val="bg1"/>
                </a:solidFill>
                <a:latin typeface="Bahnschrift SemiBold" pitchFamily="34" charset="0"/>
              </a:rPr>
              <a:t>) </a:t>
            </a:r>
            <a:r>
              <a:rPr lang="en-US" sz="1600" b="1" dirty="0" smtClean="0">
                <a:solidFill>
                  <a:schemeClr val="bg1"/>
                </a:solidFill>
                <a:latin typeface="Bahnschrift SemiBold" pitchFamily="34" charset="0"/>
              </a:rPr>
              <a:t>Br</a:t>
            </a:r>
            <a:r>
              <a:rPr lang="el-GR" sz="1600" b="1" baseline="-25000" dirty="0" smtClean="0">
                <a:solidFill>
                  <a:schemeClr val="bg1"/>
                </a:solidFill>
                <a:latin typeface="Bahnschrift SemiBold" pitchFamily="34" charset="0"/>
              </a:rPr>
              <a:t>2</a:t>
            </a:r>
            <a:r>
              <a:rPr lang="el-GR" sz="1600" dirty="0" smtClean="0">
                <a:solidFill>
                  <a:schemeClr val="bg1"/>
                </a:solidFill>
                <a:latin typeface="Bahnschrift SemiBold" pitchFamily="34" charset="0"/>
              </a:rPr>
              <a:t>.</a:t>
            </a:r>
            <a:r>
              <a:rPr lang="en-US" sz="1600" dirty="0" smtClean="0">
                <a:solidFill>
                  <a:schemeClr val="bg1"/>
                </a:solidFill>
                <a:latin typeface="Bahnschrift SemiBold" pitchFamily="34" charset="0"/>
              </a:rPr>
              <a:t> </a:t>
            </a:r>
            <a:br>
              <a:rPr lang="en-US" sz="1600" dirty="0" smtClean="0">
                <a:solidFill>
                  <a:schemeClr val="bg1"/>
                </a:solidFill>
                <a:latin typeface="Bahnschrift SemiBold" pitchFamily="34" charset="0"/>
              </a:rPr>
            </a:br>
            <a:r>
              <a:rPr lang="el-GR" sz="1600" dirty="0" smtClean="0">
                <a:solidFill>
                  <a:schemeClr val="bg1"/>
                </a:solidFill>
                <a:latin typeface="Bahnschrift SemiBold" pitchFamily="34" charset="0"/>
              </a:rPr>
              <a:t>Η ένωση X είναι:    α. το </a:t>
            </a:r>
            <a:r>
              <a:rPr lang="el-GR" sz="1600" u="sng" dirty="0" err="1" smtClean="0">
                <a:solidFill>
                  <a:schemeClr val="bg1"/>
                </a:solidFill>
                <a:latin typeface="Bahnschrift SemiBold" pitchFamily="34" charset="0"/>
              </a:rPr>
              <a:t>αιθίνιο</a:t>
            </a:r>
            <a:r>
              <a:rPr lang="el-GR" sz="1600" dirty="0" smtClean="0">
                <a:solidFill>
                  <a:schemeClr val="bg1"/>
                </a:solidFill>
                <a:latin typeface="Bahnschrift SemiBold" pitchFamily="34" charset="0"/>
              </a:rPr>
              <a:t>    β. το </a:t>
            </a:r>
            <a:r>
              <a:rPr lang="el-GR" sz="1600" u="sng" dirty="0" err="1" smtClean="0">
                <a:solidFill>
                  <a:schemeClr val="bg1"/>
                </a:solidFill>
                <a:latin typeface="Bahnschrift SemiBold" pitchFamily="34" charset="0"/>
              </a:rPr>
              <a:t>αιθένιο</a:t>
            </a:r>
            <a:r>
              <a:rPr lang="el-GR" sz="1600" dirty="0" smtClean="0">
                <a:solidFill>
                  <a:schemeClr val="bg1"/>
                </a:solidFill>
                <a:latin typeface="Bahnschrift SemiBold" pitchFamily="34" charset="0"/>
              </a:rPr>
              <a:t>    γ. το </a:t>
            </a:r>
            <a:r>
              <a:rPr lang="el-GR" sz="1600" u="sng" dirty="0" err="1" smtClean="0">
                <a:solidFill>
                  <a:schemeClr val="bg1"/>
                </a:solidFill>
                <a:latin typeface="Bahnschrift SemiBold" pitchFamily="34" charset="0"/>
              </a:rPr>
              <a:t>αιθάνιο</a:t>
            </a:r>
            <a:r>
              <a:rPr lang="el-GR" sz="1600" dirty="0" smtClean="0">
                <a:solidFill>
                  <a:schemeClr val="bg1"/>
                </a:solidFill>
                <a:latin typeface="Bahnschrift SemiBold" pitchFamily="34" charset="0"/>
              </a:rPr>
              <a:t>     </a:t>
            </a:r>
            <a:endParaRPr lang="el-GR" sz="1600" dirty="0">
              <a:solidFill>
                <a:schemeClr val="bg1"/>
              </a:solidFill>
              <a:latin typeface="Bahnschrift SemiBold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71472" y="2857496"/>
            <a:ext cx="122661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r>
              <a:rPr lang="en-US" dirty="0" smtClean="0">
                <a:latin typeface="Bookman Old Style" pitchFamily="18" charset="0"/>
              </a:rPr>
              <a:t>=CH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642910" y="1714488"/>
            <a:ext cx="116249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latin typeface="Bookman Old Style" pitchFamily="18" charset="0"/>
              </a:rPr>
              <a:t>CH</a:t>
            </a:r>
            <a:r>
              <a:rPr lang="en-US" baseline="-25000" dirty="0" smtClean="0">
                <a:latin typeface="Bookman Old Style" pitchFamily="18" charset="0"/>
              </a:rPr>
              <a:t>3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CH</a:t>
            </a:r>
            <a:r>
              <a:rPr lang="en-US" baseline="-25000" dirty="0" err="1" smtClean="0">
                <a:latin typeface="Bookman Old Style" pitchFamily="18" charset="0"/>
              </a:rPr>
              <a:t>3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9" name="8 - Διάγραμμα ροής: Μαγνητικό μέσο"/>
          <p:cNvSpPr/>
          <p:nvPr/>
        </p:nvSpPr>
        <p:spPr>
          <a:xfrm>
            <a:off x="3214678" y="1571612"/>
            <a:ext cx="1643074" cy="785818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smtClean="0">
                <a:latin typeface="Bookman Old Style" pitchFamily="18" charset="0"/>
              </a:rPr>
              <a:t>Br</a:t>
            </a:r>
            <a:r>
              <a:rPr lang="en-US" sz="2400" baseline="-25000" dirty="0" smtClean="0">
                <a:latin typeface="Bookman Old Style" pitchFamily="18" charset="0"/>
              </a:rPr>
              <a:t>2</a:t>
            </a:r>
            <a:r>
              <a:rPr lang="en-US" sz="1200" dirty="0" smtClean="0">
                <a:latin typeface="Bookman Old Style" pitchFamily="18" charset="0"/>
              </a:rPr>
              <a:t> </a:t>
            </a:r>
          </a:p>
          <a:p>
            <a:pPr lvl="0" algn="ctr"/>
            <a:r>
              <a:rPr lang="el-GR" sz="1200" dirty="0" smtClean="0">
                <a:latin typeface="Bookman Old Style" pitchFamily="18" charset="0"/>
              </a:rPr>
              <a:t>σε διαλύτη </a:t>
            </a:r>
            <a:r>
              <a:rPr lang="en-US" sz="1200" dirty="0" smtClean="0">
                <a:latin typeface="Bookman Old Style" pitchFamily="18" charset="0"/>
              </a:rPr>
              <a:t>CCl</a:t>
            </a:r>
            <a:r>
              <a:rPr lang="en-US" sz="1200" baseline="-25000" dirty="0" smtClean="0">
                <a:latin typeface="Bookman Old Style" pitchFamily="18" charset="0"/>
              </a:rPr>
              <a:t>4</a:t>
            </a:r>
          </a:p>
        </p:txBody>
      </p:sp>
      <p:grpSp>
        <p:nvGrpSpPr>
          <p:cNvPr id="3" name="26 - Ομάδα"/>
          <p:cNvGrpSpPr/>
          <p:nvPr/>
        </p:nvGrpSpPr>
        <p:grpSpPr>
          <a:xfrm>
            <a:off x="2857488" y="3438530"/>
            <a:ext cx="4143404" cy="704850"/>
            <a:chOff x="2500298" y="5072074"/>
            <a:chExt cx="3586163" cy="7048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5072074"/>
              <a:ext cx="3514725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16 - Ορθογώνιο"/>
            <p:cNvSpPr/>
            <p:nvPr/>
          </p:nvSpPr>
          <p:spPr>
            <a:xfrm>
              <a:off x="2500298" y="5143512"/>
              <a:ext cx="428628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17 - TextBox"/>
            <p:cNvSpPr txBox="1"/>
            <p:nvPr/>
          </p:nvSpPr>
          <p:spPr>
            <a:xfrm>
              <a:off x="5500694" y="5214950"/>
              <a:ext cx="1428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l-GR" sz="1400" dirty="0" smtClean="0"/>
                <a:t>2</a:t>
              </a:r>
              <a:endParaRPr lang="el-GR" sz="1400" dirty="0"/>
            </a:p>
          </p:txBody>
        </p:sp>
        <p:sp>
          <p:nvSpPr>
            <p:cNvPr id="19" name="18 - TextBox"/>
            <p:cNvSpPr txBox="1"/>
            <p:nvPr/>
          </p:nvSpPr>
          <p:spPr>
            <a:xfrm>
              <a:off x="3143240" y="5214950"/>
              <a:ext cx="1428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l-GR" sz="1400" dirty="0" smtClean="0"/>
                <a:t>2</a:t>
              </a:r>
              <a:endParaRPr lang="el-GR" sz="1400" dirty="0"/>
            </a:p>
          </p:txBody>
        </p:sp>
        <p:sp>
          <p:nvSpPr>
            <p:cNvPr id="20" name="19 - Ορθογώνιο"/>
            <p:cNvSpPr/>
            <p:nvPr/>
          </p:nvSpPr>
          <p:spPr>
            <a:xfrm>
              <a:off x="4786314" y="5143512"/>
              <a:ext cx="428628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9" name="1 - Τίτλος"/>
          <p:cNvSpPr txBox="1">
            <a:spLocks/>
          </p:cNvSpPr>
          <p:nvPr/>
        </p:nvSpPr>
        <p:spPr>
          <a:xfrm>
            <a:off x="285720" y="857232"/>
            <a:ext cx="8572560" cy="57150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b="1" dirty="0" smtClean="0">
                <a:latin typeface="Bahnschrift SemiBold" pitchFamily="34" charset="0"/>
                <a:ea typeface="+mj-ea"/>
                <a:cs typeface="+mj-cs"/>
              </a:rPr>
              <a:t>Αλκένια και αλκίνια αποχρωματίζουν το διάλυμα </a:t>
            </a:r>
            <a:r>
              <a:rPr lang="en-US" sz="1400" b="1" dirty="0" smtClean="0">
                <a:latin typeface="Bahnschrift SemiBold" pitchFamily="34" charset="0"/>
                <a:ea typeface="+mj-ea"/>
                <a:cs typeface="+mj-cs"/>
              </a:rPr>
              <a:t>Br</a:t>
            </a:r>
            <a:r>
              <a:rPr lang="el-GR" sz="1400" b="1" baseline="-25000" dirty="0" smtClean="0">
                <a:latin typeface="Bahnschrift SemiBold" pitchFamily="34" charset="0"/>
                <a:ea typeface="+mj-ea"/>
                <a:cs typeface="+mj-cs"/>
              </a:rPr>
              <a:t>2</a:t>
            </a:r>
            <a:r>
              <a:rPr lang="en-US" sz="1400" b="1" dirty="0" smtClean="0">
                <a:latin typeface="Bahnschrift SemiBold" pitchFamily="34" charset="0"/>
                <a:ea typeface="+mj-ea"/>
                <a:cs typeface="+mj-cs"/>
              </a:rPr>
              <a:t> </a:t>
            </a:r>
            <a:r>
              <a:rPr lang="el-GR" sz="1400" b="1" dirty="0" smtClean="0">
                <a:latin typeface="Bahnschrift SemiBold" pitchFamily="34" charset="0"/>
                <a:ea typeface="+mj-ea"/>
                <a:cs typeface="+mj-cs"/>
              </a:rPr>
              <a:t>δίνοντας τις παρακάτω αντιδράσεις προσθήκης. </a:t>
            </a:r>
            <a:endParaRPr lang="en-US" sz="1400" b="1" dirty="0" smtClean="0">
              <a:latin typeface="Bahnschrift SemiBold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 smtClean="0">
                <a:latin typeface="Bahnschrift Light SemiCondensed" pitchFamily="34" charset="0"/>
                <a:ea typeface="+mj-ea"/>
                <a:cs typeface="+mj-cs"/>
              </a:rPr>
              <a:t>Τα </a:t>
            </a:r>
            <a:r>
              <a:rPr lang="el-GR" sz="1400" dirty="0" err="1" smtClean="0">
                <a:latin typeface="Bahnschrift Light SemiCondensed" pitchFamily="34" charset="0"/>
                <a:ea typeface="+mj-ea"/>
                <a:cs typeface="+mj-cs"/>
              </a:rPr>
              <a:t>αλκάνια</a:t>
            </a:r>
            <a:r>
              <a:rPr lang="el-GR" sz="1400" dirty="0" smtClean="0">
                <a:latin typeface="Bahnschrift Light SemiCondensed" pitchFamily="34" charset="0"/>
                <a:ea typeface="+mj-ea"/>
                <a:cs typeface="+mj-cs"/>
              </a:rPr>
              <a:t> δεν αποχρωματίζουν</a:t>
            </a:r>
            <a:r>
              <a:rPr lang="en-US" sz="1400" dirty="0" smtClean="0">
                <a:latin typeface="Bahnschrift Light SemiCondensed" pitchFamily="34" charset="0"/>
                <a:ea typeface="+mj-ea"/>
                <a:cs typeface="+mj-cs"/>
              </a:rPr>
              <a:t> </a:t>
            </a:r>
            <a:r>
              <a:rPr lang="el-GR" sz="1400" dirty="0" smtClean="0">
                <a:latin typeface="Bahnschrift Light SemiCondensed" pitchFamily="34" charset="0"/>
                <a:ea typeface="+mj-ea"/>
                <a:cs typeface="+mj-cs"/>
              </a:rPr>
              <a:t>το διάλυμα </a:t>
            </a:r>
            <a:r>
              <a:rPr lang="en-US" sz="1400" dirty="0" smtClean="0">
                <a:latin typeface="Bahnschrift Light SemiCondensed" pitchFamily="34" charset="0"/>
                <a:ea typeface="+mj-ea"/>
                <a:cs typeface="+mj-cs"/>
              </a:rPr>
              <a:t>Br</a:t>
            </a:r>
            <a:r>
              <a:rPr lang="el-GR" sz="1400" baseline="-25000" dirty="0" smtClean="0">
                <a:latin typeface="Bahnschrift Light SemiCondensed" pitchFamily="34" charset="0"/>
                <a:ea typeface="+mj-ea"/>
                <a:cs typeface="+mj-cs"/>
              </a:rPr>
              <a:t>2</a:t>
            </a:r>
            <a:r>
              <a:rPr lang="el-GR" sz="1400" dirty="0" smtClean="0">
                <a:latin typeface="Bahnschrift Light SemiCondensed" pitchFamily="34" charset="0"/>
                <a:ea typeface="+mj-ea"/>
                <a:cs typeface="+mj-cs"/>
              </a:rPr>
              <a:t>.</a:t>
            </a:r>
            <a:endParaRPr kumimoji="0" lang="el-GR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Light SemiCondensed" pitchFamily="34" charset="0"/>
              <a:ea typeface="+mj-ea"/>
              <a:cs typeface="+mj-cs"/>
            </a:endParaRPr>
          </a:p>
        </p:txBody>
      </p:sp>
      <p:sp>
        <p:nvSpPr>
          <p:cNvPr id="30" name="1 - Τίτλος"/>
          <p:cNvSpPr txBox="1">
            <a:spLocks/>
          </p:cNvSpPr>
          <p:nvPr/>
        </p:nvSpPr>
        <p:spPr>
          <a:xfrm>
            <a:off x="285720" y="6072206"/>
            <a:ext cx="8572560" cy="78579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Τα αλκίνια </a:t>
            </a:r>
            <a:r>
              <a:rPr lang="el-GR" dirty="0" smtClean="0">
                <a:latin typeface="Bahnschrift Light SemiCondensed" pitchFamily="34" charset="0"/>
                <a:ea typeface="+mj-ea"/>
                <a:cs typeface="+mj-cs"/>
              </a:rPr>
              <a:t>(όπως φαίνεται από τους συντελεστές των παραπάνω χημικών εξισώσεων) 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αποχρωματίζουν διπλάσια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mol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 </a:t>
            </a:r>
            <a:r>
              <a:rPr lang="en-US" b="1" dirty="0" smtClean="0">
                <a:latin typeface="Bahnschrift SemiBold" pitchFamily="34" charset="0"/>
                <a:ea typeface="+mj-ea"/>
                <a:cs typeface="+mj-cs"/>
              </a:rPr>
              <a:t>Br</a:t>
            </a:r>
            <a:r>
              <a:rPr lang="el-GR" b="1" baseline="-25000" dirty="0" smtClean="0">
                <a:latin typeface="Bahnschrift SemiBold" pitchFamily="34" charset="0"/>
                <a:ea typeface="+mj-ea"/>
                <a:cs typeface="+mj-cs"/>
              </a:rPr>
              <a:t>2</a:t>
            </a:r>
            <a:r>
              <a:rPr lang="el-GR" b="1" dirty="0" smtClean="0">
                <a:latin typeface="Bahnschrift SemiBold" pitchFamily="34" charset="0"/>
                <a:ea typeface="+mj-ea"/>
                <a:cs typeface="+mj-cs"/>
              </a:rPr>
              <a:t> σε σύγκριση με τα αλκένια.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hnschrift SemiBold" pitchFamily="34" charset="0"/>
              <a:ea typeface="+mj-ea"/>
              <a:cs typeface="+mj-cs"/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2000232" y="5357826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 smtClean="0">
                <a:latin typeface="Bookman Old Style" pitchFamily="18" charset="0"/>
              </a:rPr>
              <a:t>C</a:t>
            </a:r>
            <a:r>
              <a:rPr lang="en-US" dirty="0" smtClean="0">
                <a:latin typeface="Bookman Old Style" pitchFamily="18" charset="0"/>
              </a:rPr>
              <a:t>H </a:t>
            </a:r>
            <a:r>
              <a:rPr lang="el-GR" dirty="0" smtClean="0">
                <a:latin typeface="Bookman Old Style" pitchFamily="18" charset="0"/>
              </a:rPr>
              <a:t>≡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l-GR" dirty="0" smtClean="0">
                <a:latin typeface="Bookman Old Style" pitchFamily="18" charset="0"/>
              </a:rPr>
              <a:t>CH</a:t>
            </a:r>
            <a:r>
              <a:rPr lang="en-US" dirty="0" smtClean="0">
                <a:latin typeface="Bookman Old Style" pitchFamily="18" charset="0"/>
              </a:rPr>
              <a:t>    </a:t>
            </a:r>
            <a:r>
              <a:rPr lang="el-GR" dirty="0" smtClean="0">
                <a:latin typeface="Bookman Old Style" pitchFamily="18" charset="0"/>
              </a:rPr>
              <a:t> + </a:t>
            </a:r>
            <a:r>
              <a:rPr lang="en-US" dirty="0" smtClean="0">
                <a:latin typeface="Bookman Old Style" pitchFamily="18" charset="0"/>
              </a:rPr>
              <a:t>    </a:t>
            </a:r>
            <a:r>
              <a:rPr lang="en-US" b="1" dirty="0" smtClean="0">
                <a:latin typeface="Bookman Old Style" pitchFamily="18" charset="0"/>
              </a:rPr>
              <a:t> 2 </a:t>
            </a:r>
            <a:r>
              <a:rPr lang="en-US" dirty="0" smtClean="0">
                <a:latin typeface="Bookman Old Style" pitchFamily="18" charset="0"/>
              </a:rPr>
              <a:t>Br</a:t>
            </a:r>
            <a:r>
              <a:rPr lang="en-US" baseline="-25000" dirty="0" smtClean="0">
                <a:latin typeface="Bookman Old Style" pitchFamily="18" charset="0"/>
              </a:rPr>
              <a:t>2</a:t>
            </a:r>
            <a:r>
              <a:rPr lang="el-GR" dirty="0" smtClean="0">
                <a:latin typeface="Bookman Old Style" pitchFamily="18" charset="0"/>
              </a:rPr>
              <a:t>      →  </a:t>
            </a:r>
            <a:endParaRPr lang="el-GR" dirty="0">
              <a:latin typeface="Bookman Old Style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4998173"/>
            <a:ext cx="857256" cy="1074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27 - Σταυρός"/>
          <p:cNvSpPr/>
          <p:nvPr/>
        </p:nvSpPr>
        <p:spPr>
          <a:xfrm>
            <a:off x="2357422" y="1714488"/>
            <a:ext cx="357190" cy="357190"/>
          </a:xfrm>
          <a:prstGeom prst="plus">
            <a:avLst>
              <a:gd name="adj" fmla="val 34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Ορθογώνιο"/>
          <p:cNvSpPr/>
          <p:nvPr/>
        </p:nvSpPr>
        <p:spPr>
          <a:xfrm>
            <a:off x="642910" y="4429132"/>
            <a:ext cx="120492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dirty="0" smtClean="0">
                <a:latin typeface="Bookman Old Style" pitchFamily="18" charset="0"/>
              </a:rPr>
              <a:t>C</a:t>
            </a:r>
            <a:r>
              <a:rPr lang="en-US" dirty="0" smtClean="0">
                <a:latin typeface="Bookman Old Style" pitchFamily="18" charset="0"/>
              </a:rPr>
              <a:t>H </a:t>
            </a:r>
            <a:r>
              <a:rPr lang="el-GR" dirty="0" smtClean="0">
                <a:latin typeface="Bookman Old Style" pitchFamily="18" charset="0"/>
              </a:rPr>
              <a:t>≡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l-GR" dirty="0" smtClean="0">
                <a:latin typeface="Bookman Old Style" pitchFamily="18" charset="0"/>
              </a:rPr>
              <a:t>CH  </a:t>
            </a:r>
            <a:endParaRPr lang="el-GR" dirty="0">
              <a:latin typeface="Bookman Old Style" pitchFamily="18" charset="0"/>
            </a:endParaRPr>
          </a:p>
        </p:txBody>
      </p:sp>
      <p:sp>
        <p:nvSpPr>
          <p:cNvPr id="32" name="31 - Σταυρός"/>
          <p:cNvSpPr/>
          <p:nvPr/>
        </p:nvSpPr>
        <p:spPr>
          <a:xfrm>
            <a:off x="2357422" y="2928934"/>
            <a:ext cx="357190" cy="357190"/>
          </a:xfrm>
          <a:prstGeom prst="plus">
            <a:avLst>
              <a:gd name="adj" fmla="val 34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Σταυρός"/>
          <p:cNvSpPr/>
          <p:nvPr/>
        </p:nvSpPr>
        <p:spPr>
          <a:xfrm>
            <a:off x="2428860" y="4500570"/>
            <a:ext cx="357190" cy="357190"/>
          </a:xfrm>
          <a:prstGeom prst="plus">
            <a:avLst>
              <a:gd name="adj" fmla="val 34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Δεξιό βέλος"/>
          <p:cNvSpPr/>
          <p:nvPr/>
        </p:nvSpPr>
        <p:spPr>
          <a:xfrm>
            <a:off x="5429256" y="1857364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Διάγραμμα ροής: Μαγνητικό μέσο"/>
          <p:cNvSpPr/>
          <p:nvPr/>
        </p:nvSpPr>
        <p:spPr>
          <a:xfrm>
            <a:off x="6215074" y="1571612"/>
            <a:ext cx="1643074" cy="785818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smtClean="0">
                <a:latin typeface="Bookman Old Style" pitchFamily="18" charset="0"/>
              </a:rPr>
              <a:t>Br</a:t>
            </a:r>
            <a:r>
              <a:rPr lang="en-US" sz="2400" baseline="-25000" dirty="0" smtClean="0">
                <a:latin typeface="Bookman Old Style" pitchFamily="18" charset="0"/>
              </a:rPr>
              <a:t>2</a:t>
            </a:r>
            <a:r>
              <a:rPr lang="en-US" sz="1200" dirty="0" smtClean="0">
                <a:latin typeface="Bookman Old Style" pitchFamily="18" charset="0"/>
              </a:rPr>
              <a:t> </a:t>
            </a:r>
          </a:p>
          <a:p>
            <a:pPr lvl="0" algn="ctr"/>
            <a:r>
              <a:rPr lang="el-GR" sz="1200" dirty="0" smtClean="0">
                <a:latin typeface="Bookman Old Style" pitchFamily="18" charset="0"/>
              </a:rPr>
              <a:t>σε διαλύτη </a:t>
            </a:r>
            <a:r>
              <a:rPr lang="en-US" sz="1200" dirty="0" smtClean="0">
                <a:latin typeface="Bookman Old Style" pitchFamily="18" charset="0"/>
              </a:rPr>
              <a:t>CCl</a:t>
            </a:r>
            <a:r>
              <a:rPr lang="en-US" sz="1200" baseline="-25000" dirty="0" smtClean="0">
                <a:latin typeface="Bookman Old Style" pitchFamily="18" charset="0"/>
              </a:rPr>
              <a:t>4</a:t>
            </a:r>
          </a:p>
        </p:txBody>
      </p:sp>
      <p:sp>
        <p:nvSpPr>
          <p:cNvPr id="36" name="35 - Διάγραμμα ροής: Μαγνητικό μέσο"/>
          <p:cNvSpPr/>
          <p:nvPr/>
        </p:nvSpPr>
        <p:spPr>
          <a:xfrm>
            <a:off x="3286116" y="2714620"/>
            <a:ext cx="1643074" cy="785818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smtClean="0">
                <a:latin typeface="Bookman Old Style" pitchFamily="18" charset="0"/>
              </a:rPr>
              <a:t>Br</a:t>
            </a:r>
            <a:r>
              <a:rPr lang="en-US" sz="2400" baseline="-25000" dirty="0" smtClean="0">
                <a:latin typeface="Bookman Old Style" pitchFamily="18" charset="0"/>
              </a:rPr>
              <a:t>2</a:t>
            </a:r>
            <a:r>
              <a:rPr lang="en-US" sz="1200" dirty="0" smtClean="0">
                <a:latin typeface="Bookman Old Style" pitchFamily="18" charset="0"/>
              </a:rPr>
              <a:t> </a:t>
            </a:r>
          </a:p>
          <a:p>
            <a:pPr lvl="0" algn="ctr"/>
            <a:r>
              <a:rPr lang="el-GR" sz="1200" dirty="0" smtClean="0">
                <a:latin typeface="Bookman Old Style" pitchFamily="18" charset="0"/>
              </a:rPr>
              <a:t>σε διαλύτη </a:t>
            </a:r>
            <a:r>
              <a:rPr lang="en-US" sz="1200" dirty="0" smtClean="0">
                <a:latin typeface="Bookman Old Style" pitchFamily="18" charset="0"/>
              </a:rPr>
              <a:t>CCl</a:t>
            </a:r>
            <a:r>
              <a:rPr lang="en-US" sz="1200" baseline="-25000" dirty="0" smtClean="0">
                <a:latin typeface="Bookman Old Style" pitchFamily="18" charset="0"/>
              </a:rPr>
              <a:t>4</a:t>
            </a:r>
          </a:p>
        </p:txBody>
      </p:sp>
      <p:sp>
        <p:nvSpPr>
          <p:cNvPr id="37" name="36 - Δεξιό βέλος"/>
          <p:cNvSpPr/>
          <p:nvPr/>
        </p:nvSpPr>
        <p:spPr>
          <a:xfrm>
            <a:off x="5500694" y="3000372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37 - Διάγραμμα ροής: Μαγνητικό μέσο"/>
          <p:cNvSpPr/>
          <p:nvPr/>
        </p:nvSpPr>
        <p:spPr>
          <a:xfrm>
            <a:off x="6286512" y="2714620"/>
            <a:ext cx="1643074" cy="78581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</a:rPr>
              <a:t>Προϊόντα προσθήκης </a:t>
            </a:r>
          </a:p>
          <a:p>
            <a:pPr lvl="0" algn="ctr"/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</a:rPr>
              <a:t> (άχρωμα)</a:t>
            </a:r>
            <a:endParaRPr lang="en-US" sz="1400" baseline="-25000" dirty="0" smtClean="0">
              <a:latin typeface="Bookman Old Style" pitchFamily="18" charset="0"/>
            </a:endParaRPr>
          </a:p>
        </p:txBody>
      </p:sp>
      <p:sp>
        <p:nvSpPr>
          <p:cNvPr id="39" name="38 - Διάγραμμα ροής: Μαγνητικό μέσο"/>
          <p:cNvSpPr/>
          <p:nvPr/>
        </p:nvSpPr>
        <p:spPr>
          <a:xfrm>
            <a:off x="2857488" y="4286256"/>
            <a:ext cx="2500330" cy="785818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smtClean="0">
                <a:latin typeface="Bookman Old Style" pitchFamily="18" charset="0"/>
              </a:rPr>
              <a:t>Br</a:t>
            </a:r>
            <a:r>
              <a:rPr lang="en-US" sz="2400" baseline="-25000" dirty="0" smtClean="0">
                <a:latin typeface="Bookman Old Style" pitchFamily="18" charset="0"/>
              </a:rPr>
              <a:t>2</a:t>
            </a:r>
            <a:r>
              <a:rPr lang="en-US" sz="1200" dirty="0" smtClean="0">
                <a:latin typeface="Bookman Old Style" pitchFamily="18" charset="0"/>
              </a:rPr>
              <a:t> </a:t>
            </a:r>
          </a:p>
          <a:p>
            <a:pPr lvl="0" algn="ctr"/>
            <a:r>
              <a:rPr lang="el-GR" sz="1200" dirty="0" smtClean="0">
                <a:latin typeface="Bookman Old Style" pitchFamily="18" charset="0"/>
              </a:rPr>
              <a:t>σε διαλύτη </a:t>
            </a:r>
            <a:r>
              <a:rPr lang="en-US" sz="1200" dirty="0" smtClean="0">
                <a:latin typeface="Bookman Old Style" pitchFamily="18" charset="0"/>
              </a:rPr>
              <a:t>CCl</a:t>
            </a:r>
            <a:r>
              <a:rPr lang="en-US" sz="1200" baseline="-25000" dirty="0" smtClean="0">
                <a:latin typeface="Bookman Old Style" pitchFamily="18" charset="0"/>
              </a:rPr>
              <a:t>4</a:t>
            </a:r>
          </a:p>
        </p:txBody>
      </p:sp>
      <p:sp>
        <p:nvSpPr>
          <p:cNvPr id="40" name="39 - Δεξιό βέλος"/>
          <p:cNvSpPr/>
          <p:nvPr/>
        </p:nvSpPr>
        <p:spPr>
          <a:xfrm>
            <a:off x="5500694" y="4500570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41 - Διάγραμμα ροής: Μαγνητικό μέσο"/>
          <p:cNvSpPr/>
          <p:nvPr/>
        </p:nvSpPr>
        <p:spPr>
          <a:xfrm>
            <a:off x="6286512" y="4286256"/>
            <a:ext cx="2571768" cy="78581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600" dirty="0" smtClean="0">
                <a:solidFill>
                  <a:schemeClr val="tx1"/>
                </a:solidFill>
                <a:latin typeface="Bookman Old Style" pitchFamily="18" charset="0"/>
              </a:rPr>
              <a:t>Κορεσμένα προϊόντα προσθήκης </a:t>
            </a:r>
          </a:p>
          <a:p>
            <a:pPr lvl="0" algn="ctr"/>
            <a:r>
              <a:rPr lang="el-GR" sz="1600" dirty="0" smtClean="0">
                <a:solidFill>
                  <a:schemeClr val="tx1"/>
                </a:solidFill>
                <a:latin typeface="Bookman Old Style" pitchFamily="18" charset="0"/>
              </a:rPr>
              <a:t> (άχρωμα)</a:t>
            </a:r>
            <a:endParaRPr lang="en-US" sz="1600" baseline="-25000" dirty="0" smtClean="0">
              <a:latin typeface="Bookman Old Style" pitchFamily="18" charset="0"/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3786182" y="5324789"/>
            <a:ext cx="35719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2</a:t>
            </a:r>
            <a:endParaRPr lang="el-G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4" name="43 - Διάγραμμα ροής: Μαγνητικό μέσο"/>
          <p:cNvSpPr/>
          <p:nvPr/>
        </p:nvSpPr>
        <p:spPr>
          <a:xfrm>
            <a:off x="3286116" y="4286256"/>
            <a:ext cx="1643074" cy="785818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smtClean="0">
                <a:latin typeface="Bookman Old Style" pitchFamily="18" charset="0"/>
              </a:rPr>
              <a:t>Br</a:t>
            </a:r>
            <a:r>
              <a:rPr lang="en-US" sz="2400" baseline="-25000" dirty="0" smtClean="0">
                <a:latin typeface="Bookman Old Style" pitchFamily="18" charset="0"/>
              </a:rPr>
              <a:t>2</a:t>
            </a:r>
            <a:r>
              <a:rPr lang="en-US" sz="1200" dirty="0" smtClean="0">
                <a:latin typeface="Bookman Old Style" pitchFamily="18" charset="0"/>
              </a:rPr>
              <a:t> </a:t>
            </a:r>
          </a:p>
          <a:p>
            <a:pPr lvl="0" algn="ctr"/>
            <a:r>
              <a:rPr lang="el-GR" sz="1200" dirty="0" smtClean="0">
                <a:latin typeface="Bookman Old Style" pitchFamily="18" charset="0"/>
              </a:rPr>
              <a:t>σε διαλύτη </a:t>
            </a:r>
            <a:r>
              <a:rPr lang="en-US" sz="1200" dirty="0" smtClean="0">
                <a:latin typeface="Bookman Old Style" pitchFamily="18" charset="0"/>
              </a:rPr>
              <a:t>CCl</a:t>
            </a:r>
            <a:r>
              <a:rPr lang="en-US" sz="1200" baseline="-25000" dirty="0" smtClean="0">
                <a:latin typeface="Bookman Old Style" pitchFamily="18" charset="0"/>
              </a:rPr>
              <a:t>4</a:t>
            </a:r>
          </a:p>
        </p:txBody>
      </p:sp>
      <p:sp>
        <p:nvSpPr>
          <p:cNvPr id="45" name="44 - Διάγραμμα ροής: Μαγνητικό μέσο"/>
          <p:cNvSpPr/>
          <p:nvPr/>
        </p:nvSpPr>
        <p:spPr>
          <a:xfrm>
            <a:off x="6286512" y="4286256"/>
            <a:ext cx="1643074" cy="78581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</a:rPr>
              <a:t>Προϊόντα προσθήκης </a:t>
            </a:r>
          </a:p>
          <a:p>
            <a:pPr lvl="0" algn="ctr"/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</a:rPr>
              <a:t> (άχρωμα)</a:t>
            </a:r>
            <a:endParaRPr lang="en-US" sz="1400" baseline="-250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27" grpId="0" build="allAtOnce"/>
      <p:bldP spid="35" grpId="0" animBg="1"/>
      <p:bldP spid="38" grpId="0" animBg="1"/>
      <p:bldP spid="39" grpId="0" animBg="1"/>
      <p:bldP spid="42" grpId="1" animBg="1"/>
      <p:bldP spid="43" grpId="0" animBg="1"/>
      <p:bldP spid="43" grpId="1" animBg="1"/>
      <p:bldP spid="44" grpId="0" animBg="1"/>
      <p:bldP spid="45" grpId="1" animBg="1"/>
      <p:bldP spid="45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Αντιδράσεις προσθήκης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Αντιδράσεις προσθήκης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71472" y="571480"/>
          <a:ext cx="7715304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2987" y="3643314"/>
            <a:ext cx="7982417" cy="1428760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22956" y="5214950"/>
            <a:ext cx="6972969" cy="1428760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/>
        </p:spPr>
      </p:pic>
      <p:sp>
        <p:nvSpPr>
          <p:cNvPr id="7" name="6 - Επεξήγηση με αριστερό βέλος"/>
          <p:cNvSpPr/>
          <p:nvPr/>
        </p:nvSpPr>
        <p:spPr>
          <a:xfrm>
            <a:off x="6357950" y="3571876"/>
            <a:ext cx="2286016" cy="571504"/>
          </a:xfrm>
          <a:prstGeom prst="leftArrowCallout">
            <a:avLst>
              <a:gd name="adj1" fmla="val 39769"/>
              <a:gd name="adj2" fmla="val 29923"/>
              <a:gd name="adj3" fmla="val 22539"/>
              <a:gd name="adj4" fmla="val 8698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Δευτεροταγές </a:t>
            </a:r>
            <a:r>
              <a:rPr lang="el-GR" b="1" dirty="0" err="1" smtClean="0"/>
              <a:t>αλκυλο</a:t>
            </a:r>
            <a:r>
              <a:rPr lang="el-GR" b="1" dirty="0" smtClean="0"/>
              <a:t> </a:t>
            </a:r>
            <a:r>
              <a:rPr lang="el-GR" b="1" dirty="0" err="1" smtClean="0"/>
              <a:t>βρωμίδιο</a:t>
            </a:r>
            <a:endParaRPr lang="el-GR" b="1" dirty="0"/>
          </a:p>
        </p:txBody>
      </p:sp>
      <p:sp>
        <p:nvSpPr>
          <p:cNvPr id="8" name="7 - Επεξήγηση με αριστερό βέλος"/>
          <p:cNvSpPr/>
          <p:nvPr/>
        </p:nvSpPr>
        <p:spPr>
          <a:xfrm>
            <a:off x="6572264" y="5643578"/>
            <a:ext cx="2214578" cy="571504"/>
          </a:xfrm>
          <a:prstGeom prst="leftArrowCallout">
            <a:avLst>
              <a:gd name="adj1" fmla="val 44692"/>
              <a:gd name="adj2" fmla="val 29923"/>
              <a:gd name="adj3" fmla="val 22539"/>
              <a:gd name="adj4" fmla="val 8698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Τριτοταγές </a:t>
            </a:r>
          </a:p>
          <a:p>
            <a:pPr algn="ctr"/>
            <a:r>
              <a:rPr lang="el-GR" b="1" dirty="0" err="1" smtClean="0"/>
              <a:t>αλκυλο</a:t>
            </a:r>
            <a:r>
              <a:rPr lang="el-GR" b="1" dirty="0" smtClean="0"/>
              <a:t> </a:t>
            </a:r>
            <a:r>
              <a:rPr lang="el-GR" b="1" dirty="0" err="1" smtClean="0"/>
              <a:t>βρωμίδιο</a:t>
            </a:r>
            <a:endParaRPr lang="el-GR" b="1" dirty="0"/>
          </a:p>
        </p:txBody>
      </p:sp>
      <p:sp>
        <p:nvSpPr>
          <p:cNvPr id="9" name="8 - Έλλειψη"/>
          <p:cNvSpPr/>
          <p:nvPr/>
        </p:nvSpPr>
        <p:spPr>
          <a:xfrm>
            <a:off x="5429256" y="3643314"/>
            <a:ext cx="214314" cy="285752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dirty="0">
              <a:solidFill>
                <a:schemeClr val="tx1"/>
              </a:solidFill>
            </a:endParaRPr>
          </a:p>
        </p:txBody>
      </p:sp>
      <p:sp>
        <p:nvSpPr>
          <p:cNvPr id="10" name="9 - Έλλειψη"/>
          <p:cNvSpPr/>
          <p:nvPr/>
        </p:nvSpPr>
        <p:spPr>
          <a:xfrm>
            <a:off x="5429256" y="5786454"/>
            <a:ext cx="142876" cy="285752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dirty="0">
              <a:solidFill>
                <a:schemeClr val="tx1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6643702" y="414338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hnschrift Light SemiCondensed" pitchFamily="34" charset="0"/>
              </a:rPr>
              <a:t>2-</a:t>
            </a:r>
            <a:r>
              <a:rPr lang="el-GR" dirty="0" err="1" smtClean="0">
                <a:latin typeface="Bahnschrift Light SemiCondensed" pitchFamily="34" charset="0"/>
              </a:rPr>
              <a:t>βρωμοπροπάνιο</a:t>
            </a:r>
            <a:endParaRPr lang="el-GR" dirty="0">
              <a:latin typeface="Bahnschrift Light SemiCondensed" pitchFamily="34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6643702" y="4643446"/>
            <a:ext cx="207170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Bahnschrift Light SemiCondensed" pitchFamily="34" charset="0"/>
              </a:rPr>
              <a:t>1</a:t>
            </a:r>
            <a:r>
              <a:rPr lang="en-US" dirty="0" smtClean="0">
                <a:latin typeface="Bahnschrift Light SemiCondensed" pitchFamily="34" charset="0"/>
              </a:rPr>
              <a:t>-</a:t>
            </a:r>
            <a:r>
              <a:rPr lang="el-GR" dirty="0" err="1" smtClean="0">
                <a:latin typeface="Bahnschrift Light SemiCondensed" pitchFamily="34" charset="0"/>
              </a:rPr>
              <a:t>βρωμοπροπάνιο</a:t>
            </a:r>
            <a:endParaRPr lang="el-GR" dirty="0">
              <a:latin typeface="Bahnschrift Light SemiCondensed" pitchFamily="34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6215074" y="628652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Bahnschrift Light SemiCondensed" pitchFamily="34" charset="0"/>
              </a:rPr>
              <a:t>2-μέθυλο </a:t>
            </a:r>
            <a:r>
              <a:rPr lang="en-US" dirty="0" smtClean="0">
                <a:latin typeface="Bahnschrift Light SemiCondensed" pitchFamily="34" charset="0"/>
              </a:rPr>
              <a:t>2-</a:t>
            </a:r>
            <a:r>
              <a:rPr lang="el-GR" dirty="0" err="1" smtClean="0">
                <a:latin typeface="Bahnschrift Light SemiCondensed" pitchFamily="34" charset="0"/>
              </a:rPr>
              <a:t>βρωμοβουτάνιο</a:t>
            </a:r>
            <a:endParaRPr lang="el-GR" dirty="0">
              <a:latin typeface="Bahnschrift Light SemiCondensed" pitchFamily="34" charset="0"/>
            </a:endParaRPr>
          </a:p>
        </p:txBody>
      </p:sp>
      <p:sp>
        <p:nvSpPr>
          <p:cNvPr id="34" name="33 - Καμπύλο βέλος προς τα κάτω"/>
          <p:cNvSpPr/>
          <p:nvPr/>
        </p:nvSpPr>
        <p:spPr>
          <a:xfrm>
            <a:off x="2214546" y="3857628"/>
            <a:ext cx="785818" cy="260033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5" name="34 - Καμπύλο βέλος προς τα κάτω"/>
          <p:cNvSpPr/>
          <p:nvPr/>
        </p:nvSpPr>
        <p:spPr>
          <a:xfrm flipV="1">
            <a:off x="1428728" y="4500569"/>
            <a:ext cx="1785950" cy="285751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6" name="35 - Καμπύλο βέλος προς τα κάτω"/>
          <p:cNvSpPr/>
          <p:nvPr/>
        </p:nvSpPr>
        <p:spPr>
          <a:xfrm>
            <a:off x="2500298" y="5500705"/>
            <a:ext cx="1143008" cy="214312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7" name="36 - Καμπύλο βέλος προς τα κάτω"/>
          <p:cNvSpPr/>
          <p:nvPr/>
        </p:nvSpPr>
        <p:spPr>
          <a:xfrm flipV="1">
            <a:off x="1928794" y="6072206"/>
            <a:ext cx="1928826" cy="357190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/>
      <p:bldP spid="34" grpId="0" animBg="1"/>
      <p:bldP spid="35" grpId="0" animBg="1"/>
      <p:bldP spid="36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Αντιδράσεις προσθήκης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71472" y="571480"/>
          <a:ext cx="7715304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2987" y="3643314"/>
            <a:ext cx="7982417" cy="1428760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22956" y="5214950"/>
            <a:ext cx="6972969" cy="1428760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/>
        </p:spPr>
      </p:pic>
      <p:sp>
        <p:nvSpPr>
          <p:cNvPr id="7" name="6 - Επεξήγηση με αριστερό βέλος"/>
          <p:cNvSpPr/>
          <p:nvPr/>
        </p:nvSpPr>
        <p:spPr>
          <a:xfrm>
            <a:off x="6357950" y="3571876"/>
            <a:ext cx="2286016" cy="571504"/>
          </a:xfrm>
          <a:prstGeom prst="leftArrowCallout">
            <a:avLst>
              <a:gd name="adj1" fmla="val 39769"/>
              <a:gd name="adj2" fmla="val 29923"/>
              <a:gd name="adj3" fmla="val 22539"/>
              <a:gd name="adj4" fmla="val 8698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Δευτεροταγής αλκοόλη</a:t>
            </a:r>
            <a:endParaRPr lang="el-GR" b="1" dirty="0"/>
          </a:p>
        </p:txBody>
      </p:sp>
      <p:sp>
        <p:nvSpPr>
          <p:cNvPr id="8" name="7 - Επεξήγηση με αριστερό βέλος"/>
          <p:cNvSpPr/>
          <p:nvPr/>
        </p:nvSpPr>
        <p:spPr>
          <a:xfrm>
            <a:off x="6572264" y="5643578"/>
            <a:ext cx="2214578" cy="571504"/>
          </a:xfrm>
          <a:prstGeom prst="leftArrowCallout">
            <a:avLst>
              <a:gd name="adj1" fmla="val 44692"/>
              <a:gd name="adj2" fmla="val 29923"/>
              <a:gd name="adj3" fmla="val 22539"/>
              <a:gd name="adj4" fmla="val 8698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Τριτοταγής </a:t>
            </a:r>
          </a:p>
          <a:p>
            <a:pPr algn="ctr"/>
            <a:r>
              <a:rPr lang="el-GR" b="1" dirty="0" smtClean="0"/>
              <a:t>αλκοόλη</a:t>
            </a:r>
            <a:endParaRPr lang="el-GR" b="1" dirty="0"/>
          </a:p>
        </p:txBody>
      </p:sp>
      <p:sp>
        <p:nvSpPr>
          <p:cNvPr id="9" name="8 - Έλλειψη"/>
          <p:cNvSpPr/>
          <p:nvPr/>
        </p:nvSpPr>
        <p:spPr>
          <a:xfrm>
            <a:off x="5429256" y="3643314"/>
            <a:ext cx="214314" cy="285752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dirty="0">
              <a:solidFill>
                <a:schemeClr val="tx1"/>
              </a:solidFill>
            </a:endParaRPr>
          </a:p>
        </p:txBody>
      </p:sp>
      <p:sp>
        <p:nvSpPr>
          <p:cNvPr id="10" name="9 - Έλλειψη"/>
          <p:cNvSpPr/>
          <p:nvPr/>
        </p:nvSpPr>
        <p:spPr>
          <a:xfrm>
            <a:off x="5429256" y="5786454"/>
            <a:ext cx="142876" cy="285752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dirty="0">
              <a:solidFill>
                <a:schemeClr val="tx1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6643702" y="414338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hnschrift Light SemiCondensed" pitchFamily="34" charset="0"/>
              </a:rPr>
              <a:t>2-</a:t>
            </a:r>
            <a:r>
              <a:rPr lang="el-GR" dirty="0" err="1" smtClean="0">
                <a:latin typeface="Bahnschrift Light SemiCondensed" pitchFamily="34" charset="0"/>
              </a:rPr>
              <a:t>προπανόλη</a:t>
            </a:r>
            <a:endParaRPr lang="el-GR" dirty="0">
              <a:latin typeface="Bahnschrift Light SemiCondensed" pitchFamily="34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6786578" y="4643446"/>
            <a:ext cx="19288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Bahnschrift Light SemiCondensed" pitchFamily="34" charset="0"/>
              </a:rPr>
              <a:t>1</a:t>
            </a:r>
            <a:r>
              <a:rPr lang="en-US" dirty="0" smtClean="0">
                <a:latin typeface="Bahnschrift Light SemiCondensed" pitchFamily="34" charset="0"/>
              </a:rPr>
              <a:t>-</a:t>
            </a:r>
            <a:r>
              <a:rPr lang="el-GR" dirty="0" err="1" smtClean="0">
                <a:latin typeface="Bahnschrift Light SemiCondensed" pitchFamily="34" charset="0"/>
              </a:rPr>
              <a:t>προπανόλη</a:t>
            </a:r>
            <a:endParaRPr lang="el-GR" dirty="0">
              <a:latin typeface="Bahnschrift Light SemiCondensed" pitchFamily="34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6072198" y="628652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Bahnschrift Light SemiCondensed" pitchFamily="34" charset="0"/>
              </a:rPr>
              <a:t>2-μέθυλο </a:t>
            </a:r>
            <a:r>
              <a:rPr lang="en-US" dirty="0" smtClean="0">
                <a:latin typeface="Bahnschrift Light SemiCondensed" pitchFamily="34" charset="0"/>
              </a:rPr>
              <a:t>2-</a:t>
            </a:r>
            <a:r>
              <a:rPr lang="el-GR" dirty="0" err="1" smtClean="0">
                <a:latin typeface="Bahnschrift Light SemiCondensed" pitchFamily="34" charset="0"/>
              </a:rPr>
              <a:t>βουτανόλη</a:t>
            </a:r>
            <a:endParaRPr lang="el-GR" dirty="0">
              <a:latin typeface="Bahnschrift Light SemiCondensed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928926" y="4131238"/>
            <a:ext cx="78581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l-GR" sz="2400" b="1" dirty="0" smtClean="0"/>
              <a:t>Η-ΟΗ</a:t>
            </a:r>
            <a:endParaRPr lang="el-GR" sz="24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3500430" y="5774312"/>
            <a:ext cx="78581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l-GR" sz="2400" b="1" dirty="0" smtClean="0"/>
              <a:t>Η-ΟΗ</a:t>
            </a:r>
            <a:endParaRPr lang="el-GR" sz="24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5438780" y="4143380"/>
            <a:ext cx="490542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l-GR" sz="2400" b="1" dirty="0" smtClean="0"/>
              <a:t>ΟΗ</a:t>
            </a:r>
            <a:endParaRPr lang="el-GR" sz="2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5286380" y="5274246"/>
            <a:ext cx="490542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l-GR" sz="2400" b="1" dirty="0" smtClean="0"/>
              <a:t>ΟΗ</a:t>
            </a:r>
            <a:endParaRPr lang="el-GR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6367474" y="4643446"/>
            <a:ext cx="490542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l-GR" sz="2400" b="1" dirty="0" smtClean="0">
                <a:solidFill>
                  <a:schemeClr val="bg1">
                    <a:lumMod val="65000"/>
                  </a:schemeClr>
                </a:solidFill>
              </a:rPr>
              <a:t>ΟΗ</a:t>
            </a:r>
            <a:endParaRPr lang="el-GR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18 - Καμπύλο βέλος προς τα κάτω"/>
          <p:cNvSpPr/>
          <p:nvPr/>
        </p:nvSpPr>
        <p:spPr>
          <a:xfrm>
            <a:off x="2214546" y="3857628"/>
            <a:ext cx="785818" cy="260033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0" name="19 - Καμπύλο βέλος προς τα κάτω"/>
          <p:cNvSpPr/>
          <p:nvPr/>
        </p:nvSpPr>
        <p:spPr>
          <a:xfrm flipV="1">
            <a:off x="1428728" y="4500569"/>
            <a:ext cx="1785950" cy="285751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1" name="20 - Καμπύλο βέλος προς τα κάτω"/>
          <p:cNvSpPr/>
          <p:nvPr/>
        </p:nvSpPr>
        <p:spPr>
          <a:xfrm>
            <a:off x="2500298" y="5500705"/>
            <a:ext cx="1143008" cy="214312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2" name="21 - Καμπύλο βέλος προς τα κάτω"/>
          <p:cNvSpPr/>
          <p:nvPr/>
        </p:nvSpPr>
        <p:spPr>
          <a:xfrm flipV="1">
            <a:off x="1928794" y="6072206"/>
            <a:ext cx="1928826" cy="357190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/>
      <p:bldP spid="15" grpId="0" animBg="1"/>
      <p:bldP spid="17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Εξαίρεση:</a:t>
            </a:r>
            <a:endParaRPr lang="el-GR" dirty="0">
              <a:solidFill>
                <a:schemeClr val="accent2"/>
              </a:solidFill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928662" y="642918"/>
          <a:ext cx="7500990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00" y="2428868"/>
            <a:ext cx="5641293" cy="64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TextBox"/>
          <p:cNvSpPr txBox="1"/>
          <p:nvPr/>
        </p:nvSpPr>
        <p:spPr>
          <a:xfrm>
            <a:off x="6786578" y="2433630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Bahnschrift Light SemiCondensed" pitchFamily="34" charset="0"/>
              </a:rPr>
              <a:t>Αιθανόλη ή αιθυλική αλκοόλη</a:t>
            </a:r>
            <a:endParaRPr lang="el-GR" dirty="0">
              <a:latin typeface="Bahnschrift Light SemiCondensed" pitchFamily="34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928662" y="2000240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err="1" smtClean="0">
                <a:latin typeface="Bookman Old Style" pitchFamily="18" charset="0"/>
              </a:rPr>
              <a:t>Αιθένιο</a:t>
            </a:r>
            <a:endParaRPr lang="el-GR" b="1" dirty="0" smtClean="0">
              <a:latin typeface="Bookman Old Style" pitchFamily="18" charset="0"/>
            </a:endParaRPr>
          </a:p>
          <a:p>
            <a:pPr algn="ctr"/>
            <a:r>
              <a:rPr lang="el-GR" b="1" dirty="0" smtClean="0">
                <a:latin typeface="Bookman Old Style" pitchFamily="18" charset="0"/>
              </a:rPr>
              <a:t>ή αιθυλένιο</a:t>
            </a:r>
            <a:endParaRPr lang="el-GR" b="1" dirty="0">
              <a:latin typeface="Bookman Old Style" pitchFamily="18" charset="0"/>
            </a:endParaRPr>
          </a:p>
        </p:txBody>
      </p:sp>
      <p:graphicFrame>
        <p:nvGraphicFramePr>
          <p:cNvPr id="21" name="3 - Θέση περιεχομένου"/>
          <p:cNvGraphicFramePr>
            <a:graphicFrameLocks/>
          </p:cNvGraphicFramePr>
          <p:nvPr/>
        </p:nvGraphicFramePr>
        <p:xfrm>
          <a:off x="928662" y="3706601"/>
          <a:ext cx="7500990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2" name="21 - TextBox"/>
          <p:cNvSpPr txBox="1"/>
          <p:nvPr/>
        </p:nvSpPr>
        <p:spPr>
          <a:xfrm>
            <a:off x="6786578" y="5497313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>
                <a:latin typeface="Bahnschrift Light SemiCondensed" pitchFamily="34" charset="0"/>
              </a:rPr>
              <a:t>Χλωροαιθάνιο</a:t>
            </a:r>
            <a:endParaRPr lang="el-GR" dirty="0">
              <a:latin typeface="Bahnschrift Light SemiCondensed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071538" y="5500702"/>
            <a:ext cx="565154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TextBox"/>
          <p:cNvSpPr txBox="1"/>
          <p:nvPr/>
        </p:nvSpPr>
        <p:spPr>
          <a:xfrm>
            <a:off x="1071538" y="4997247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err="1" smtClean="0">
                <a:latin typeface="Bookman Old Style" pitchFamily="18" charset="0"/>
              </a:rPr>
              <a:t>Αιθένιο</a:t>
            </a:r>
            <a:endParaRPr lang="el-GR" b="1" dirty="0" smtClean="0">
              <a:latin typeface="Bookman Old Style" pitchFamily="18" charset="0"/>
            </a:endParaRPr>
          </a:p>
          <a:p>
            <a:pPr algn="ctr"/>
            <a:r>
              <a:rPr lang="el-GR" b="1" dirty="0" smtClean="0">
                <a:latin typeface="Bookman Old Style" pitchFamily="18" charset="0"/>
              </a:rPr>
              <a:t>ή αιθυλένιο</a:t>
            </a:r>
            <a:endParaRPr lang="el-GR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9" grpId="0"/>
      <p:bldP spid="20" grpId="0"/>
      <p:bldGraphic spid="21" grpId="0">
        <p:bldAsOne/>
      </p:bldGraphic>
      <p:bldP spid="22" grpId="0"/>
      <p:bldP spid="2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578</Words>
  <PresentationFormat>Προβολή στην οθόνη (4:3)</PresentationFormat>
  <Paragraphs>152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Διάκριση-Ταυτοποίηση</vt:lpstr>
      <vt:lpstr>Αν διαβιβάσουμε ένα μίγμα μεθανίου, αιθενίου, προπινίου και αιθανίου σε περίσσεια διαλύματος Br2 σε CCl4, τότε τα αέρια που εξέρχονται από το διάλυμα αυτό (και άρα δεν αντιδρούν) είναι:</vt:lpstr>
      <vt:lpstr>Δίνονται οι πιο κάτω πληροφορίες που αφορούν την άγνωστη ουσία X: 1. Αποχρωματίζει διάλυμα Br2 σε CCl4.      2. Μπορεί να πολυμεριστεί. Η ένωση X είναι:    α. το προπίνιο    β. το αιθένιο    γ. το αιθάνιο     δ. το βουτάνιο</vt:lpstr>
      <vt:lpstr>Δίνονται οι πιο κάτω πληροφορίες που αφορούν την άγνωστη ουσία X: 1. Αποχρωματίζει διάλυμα Br2 σε CCl4.      2. Αντιδρά με Na εκλύοντας αέριο Η2. Η ένωση X είναι:    α. το προπίνιο    β. το αιθένιο    γ. το αιθάνιο     δ. το βουτάνιο</vt:lpstr>
      <vt:lpstr>Δίνονται οι πιο κάτω πληροφορίες που αφορούν την άγνωστη ουσία X: 1. Αποχρωματίζει διάλυμα Br2 σε CCl4.      2. Αποχρωματίζει διπλάσια ποσότητα (mol) Br2.  Η ένωση X είναι:    α. το αιθίνιο    β. το αιθένιο    γ. το αιθάνιο     </vt:lpstr>
      <vt:lpstr>Αντιδράσεις προσθήκης</vt:lpstr>
      <vt:lpstr>Αντιδράσεις προσθήκης</vt:lpstr>
      <vt:lpstr>Αντιδράσεις προσθήκης</vt:lpstr>
      <vt:lpstr>Εξαίρεση:</vt:lpstr>
      <vt:lpstr>Αντιδράσεις προσθήκης</vt:lpstr>
      <vt:lpstr>Εξαίρεση: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Διάκριση-Ταυτοποίηση</dc:title>
  <dc:creator>Vasiliki</dc:creator>
  <cp:lastModifiedBy>Vasiliki</cp:lastModifiedBy>
  <cp:revision>71</cp:revision>
  <dcterms:created xsi:type="dcterms:W3CDTF">2021-02-08T07:30:41Z</dcterms:created>
  <dcterms:modified xsi:type="dcterms:W3CDTF">2021-02-11T18:41:52Z</dcterms:modified>
</cp:coreProperties>
</file>