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956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38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977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95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4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98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46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508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5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776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5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D1D1-D679-4945-99D4-6FCA36AF722F}" type="datetimeFigureOut">
              <a:rPr lang="el-GR" smtClean="0"/>
              <a:t>26/3/2020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F6C76-7F7E-425C-868C-7A48CE544C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028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11923776" cy="67038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1640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343" y="-27736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0"/>
            <a:ext cx="11984736" cy="673812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70" y="0"/>
            <a:ext cx="11937730" cy="671169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383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79" y="109728"/>
            <a:ext cx="12002786" cy="674827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00" y="237506"/>
            <a:ext cx="11535800" cy="64857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767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175" y="-6400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" y="-228600"/>
            <a:ext cx="11931015" cy="670792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76200"/>
            <a:ext cx="131635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Ευρεία οθόνη</PresentationFormat>
  <Paragraphs>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stelphnh@hotmail.com</dc:creator>
  <cp:lastModifiedBy>stelphnh@hotmail.com</cp:lastModifiedBy>
  <cp:revision>13</cp:revision>
  <dcterms:created xsi:type="dcterms:W3CDTF">2020-03-26T13:13:08Z</dcterms:created>
  <dcterms:modified xsi:type="dcterms:W3CDTF">2020-03-26T13:37:28Z</dcterms:modified>
</cp:coreProperties>
</file>