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02"/>
  </p:notesMasterIdLst>
  <p:sldIdLst>
    <p:sldId id="256" r:id="rId2"/>
    <p:sldId id="302" r:id="rId3"/>
    <p:sldId id="303" r:id="rId4"/>
    <p:sldId id="304" r:id="rId5"/>
    <p:sldId id="305" r:id="rId6"/>
    <p:sldId id="306" r:id="rId7"/>
    <p:sldId id="310" r:id="rId8"/>
    <p:sldId id="311" r:id="rId9"/>
    <p:sldId id="312" r:id="rId10"/>
    <p:sldId id="257" r:id="rId11"/>
    <p:sldId id="266" r:id="rId12"/>
    <p:sldId id="314" r:id="rId13"/>
    <p:sldId id="315" r:id="rId14"/>
    <p:sldId id="258" r:id="rId15"/>
    <p:sldId id="301" r:id="rId16"/>
    <p:sldId id="259" r:id="rId17"/>
    <p:sldId id="260" r:id="rId18"/>
    <p:sldId id="267" r:id="rId19"/>
    <p:sldId id="289" r:id="rId20"/>
    <p:sldId id="290" r:id="rId21"/>
    <p:sldId id="291" r:id="rId22"/>
    <p:sldId id="292" r:id="rId23"/>
    <p:sldId id="268" r:id="rId24"/>
    <p:sldId id="269" r:id="rId25"/>
    <p:sldId id="293" r:id="rId26"/>
    <p:sldId id="294" r:id="rId27"/>
    <p:sldId id="270" r:id="rId28"/>
    <p:sldId id="271" r:id="rId29"/>
    <p:sldId id="295" r:id="rId30"/>
    <p:sldId id="297" r:id="rId31"/>
    <p:sldId id="296" r:id="rId32"/>
    <p:sldId id="272" r:id="rId33"/>
    <p:sldId id="273" r:id="rId34"/>
    <p:sldId id="298" r:id="rId35"/>
    <p:sldId id="299" r:id="rId36"/>
    <p:sldId id="278" r:id="rId37"/>
    <p:sldId id="277" r:id="rId38"/>
    <p:sldId id="274" r:id="rId39"/>
    <p:sldId id="275" r:id="rId40"/>
    <p:sldId id="261" r:id="rId41"/>
    <p:sldId id="262" r:id="rId42"/>
    <p:sldId id="300" r:id="rId43"/>
    <p:sldId id="263" r:id="rId44"/>
    <p:sldId id="307" r:id="rId45"/>
    <p:sldId id="308" r:id="rId46"/>
    <p:sldId id="309" r:id="rId47"/>
    <p:sldId id="317" r:id="rId48"/>
    <p:sldId id="264" r:id="rId49"/>
    <p:sldId id="265" r:id="rId50"/>
    <p:sldId id="276" r:id="rId51"/>
    <p:sldId id="280" r:id="rId52"/>
    <p:sldId id="281" r:id="rId53"/>
    <p:sldId id="282" r:id="rId54"/>
    <p:sldId id="283" r:id="rId55"/>
    <p:sldId id="284" r:id="rId56"/>
    <p:sldId id="285" r:id="rId57"/>
    <p:sldId id="286" r:id="rId58"/>
    <p:sldId id="287" r:id="rId59"/>
    <p:sldId id="288" r:id="rId60"/>
    <p:sldId id="318" r:id="rId61"/>
    <p:sldId id="319" r:id="rId62"/>
    <p:sldId id="320" r:id="rId63"/>
    <p:sldId id="321" r:id="rId64"/>
    <p:sldId id="322" r:id="rId65"/>
    <p:sldId id="323" r:id="rId66"/>
    <p:sldId id="324" r:id="rId67"/>
    <p:sldId id="336" r:id="rId68"/>
    <p:sldId id="346" r:id="rId69"/>
    <p:sldId id="345" r:id="rId70"/>
    <p:sldId id="344" r:id="rId71"/>
    <p:sldId id="358" r:id="rId72"/>
    <p:sldId id="343" r:id="rId73"/>
    <p:sldId id="341" r:id="rId74"/>
    <p:sldId id="340" r:id="rId75"/>
    <p:sldId id="339" r:id="rId76"/>
    <p:sldId id="338" r:id="rId77"/>
    <p:sldId id="337" r:id="rId78"/>
    <p:sldId id="326" r:id="rId79"/>
    <p:sldId id="335" r:id="rId80"/>
    <p:sldId id="334" r:id="rId81"/>
    <p:sldId id="333" r:id="rId82"/>
    <p:sldId id="332" r:id="rId83"/>
    <p:sldId id="347" r:id="rId84"/>
    <p:sldId id="331" r:id="rId85"/>
    <p:sldId id="356" r:id="rId86"/>
    <p:sldId id="355" r:id="rId87"/>
    <p:sldId id="354" r:id="rId88"/>
    <p:sldId id="353" r:id="rId89"/>
    <p:sldId id="351" r:id="rId90"/>
    <p:sldId id="350" r:id="rId91"/>
    <p:sldId id="349" r:id="rId92"/>
    <p:sldId id="330" r:id="rId93"/>
    <p:sldId id="348" r:id="rId94"/>
    <p:sldId id="357" r:id="rId95"/>
    <p:sldId id="329" r:id="rId96"/>
    <p:sldId id="328" r:id="rId97"/>
    <p:sldId id="325" r:id="rId98"/>
    <p:sldId id="327" r:id="rId99"/>
    <p:sldId id="279" r:id="rId100"/>
    <p:sldId id="316" r:id="rId10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7426" autoAdjust="0"/>
    <p:restoredTop sz="94660" autoAdjust="0"/>
  </p:normalViewPr>
  <p:slideViewPr>
    <p:cSldViewPr>
      <p:cViewPr varScale="1">
        <p:scale>
          <a:sx n="86" d="100"/>
          <a:sy n="86" d="100"/>
        </p:scale>
        <p:origin x="-828" y="-78"/>
      </p:cViewPr>
      <p:guideLst>
        <p:guide orient="horz" pos="2160"/>
        <p:guide pos="2880"/>
      </p:guideLst>
    </p:cSldViewPr>
  </p:slideViewPr>
  <p:outlineViewPr>
    <p:cViewPr>
      <p:scale>
        <a:sx n="33" d="100"/>
        <a:sy n="33" d="100"/>
      </p:scale>
      <p:origin x="0" y="8754"/>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2A67B2-DA1E-4969-9A41-AF3C2785CE82}" type="datetimeFigureOut">
              <a:rPr lang="el-GR" smtClean="0"/>
              <a:pPr/>
              <a:t>17/11/2018</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834F08-BDED-49F3-B811-D383329938BA}"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6834F08-BDED-49F3-B811-D383329938BA}" type="slidenum">
              <a:rPr lang="el-GR" smtClean="0"/>
              <a:pPr/>
              <a:t>45</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917C779A-FFDA-40A5-A1BE-CF97D77D3DAC}" type="datetimeFigureOut">
              <a:rPr lang="el-GR" smtClean="0"/>
              <a:pPr/>
              <a:t>17/11/2018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001AE35-8147-4ADA-B3FF-1103C2EA9E24}"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917C779A-FFDA-40A5-A1BE-CF97D77D3DAC}" type="datetimeFigureOut">
              <a:rPr lang="el-GR" smtClean="0"/>
              <a:pPr/>
              <a:t>17/11/2018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001AE35-8147-4ADA-B3FF-1103C2EA9E24}"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917C779A-FFDA-40A5-A1BE-CF97D77D3DAC}" type="datetimeFigureOut">
              <a:rPr lang="el-GR" smtClean="0"/>
              <a:pPr/>
              <a:t>17/11/2018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001AE35-8147-4ADA-B3FF-1103C2EA9E24}"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917C779A-FFDA-40A5-A1BE-CF97D77D3DAC}" type="datetimeFigureOut">
              <a:rPr lang="el-GR" smtClean="0"/>
              <a:pPr/>
              <a:t>17/11/2018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001AE35-8147-4ADA-B3FF-1103C2EA9E24}"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917C779A-FFDA-40A5-A1BE-CF97D77D3DAC}" type="datetimeFigureOut">
              <a:rPr lang="el-GR" smtClean="0"/>
              <a:pPr/>
              <a:t>17/11/2018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001AE35-8147-4ADA-B3FF-1103C2EA9E24}"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917C779A-FFDA-40A5-A1BE-CF97D77D3DAC}" type="datetimeFigureOut">
              <a:rPr lang="el-GR" smtClean="0"/>
              <a:pPr/>
              <a:t>17/11/2018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1001AE35-8147-4ADA-B3FF-1103C2EA9E24}"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917C779A-FFDA-40A5-A1BE-CF97D77D3DAC}" type="datetimeFigureOut">
              <a:rPr lang="el-GR" smtClean="0"/>
              <a:pPr/>
              <a:t>17/11/2018</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1001AE35-8147-4ADA-B3FF-1103C2EA9E24}"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917C779A-FFDA-40A5-A1BE-CF97D77D3DAC}" type="datetimeFigureOut">
              <a:rPr lang="el-GR" smtClean="0"/>
              <a:pPr/>
              <a:t>17/11/2018</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1001AE35-8147-4ADA-B3FF-1103C2EA9E24}"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917C779A-FFDA-40A5-A1BE-CF97D77D3DAC}" type="datetimeFigureOut">
              <a:rPr lang="el-GR" smtClean="0"/>
              <a:pPr/>
              <a:t>17/11/2018</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1001AE35-8147-4ADA-B3FF-1103C2EA9E24}"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17C779A-FFDA-40A5-A1BE-CF97D77D3DAC}" type="datetimeFigureOut">
              <a:rPr lang="el-GR" smtClean="0"/>
              <a:pPr/>
              <a:t>17/11/2018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1001AE35-8147-4ADA-B3FF-1103C2EA9E24}"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17C779A-FFDA-40A5-A1BE-CF97D77D3DAC}" type="datetimeFigureOut">
              <a:rPr lang="el-GR" smtClean="0"/>
              <a:pPr/>
              <a:t>17/11/2018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1001AE35-8147-4ADA-B3FF-1103C2EA9E24}"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7C779A-FFDA-40A5-A1BE-CF97D77D3DAC}" type="datetimeFigureOut">
              <a:rPr lang="el-GR" smtClean="0"/>
              <a:pPr/>
              <a:t>17/11/2018</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01AE35-8147-4ADA-B3FF-1103C2EA9E24}"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lifo.gr/mag/features/4239" TargetMode="External"/><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www.lifo.gr/mag/features/4239" TargetMode="External"/><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www.lifo.gr/mag/features/4239" TargetMode="External"/><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www.lifo.gr/mag/features/4239" TargetMode="External"/><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www.lifo.gr/mag/features/4239" TargetMode="External"/><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s://www.lifo.gr/mag/features/4239" TargetMode="External"/><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s://www.lifo.gr/mag/features/4239" TargetMode="External"/><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lifo.gr/mag/features/4239" TargetMode="External"/><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80.jpeg"/></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5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5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5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5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5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5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6.jpeg"/><Relationship Id="rId4" Type="http://schemas.openxmlformats.org/officeDocument/2006/relationships/image" Target="../media/image105.jpeg"/></Relationships>
</file>

<file path=ppt/slides/_rels/slide6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9.jpeg"/><Relationship Id="rId4" Type="http://schemas.openxmlformats.org/officeDocument/2006/relationships/image" Target="../media/image108.jpeg"/></Relationships>
</file>

<file path=ppt/slides/_rels/slide6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6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6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6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21.jpeg"/></Relationships>
</file>

<file path=ppt/slides/_rels/slide6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7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7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28.jpeg"/></Relationships>
</file>

<file path=ppt/slides/_rels/slide7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0.jpeg"/></Relationships>
</file>

<file path=ppt/slides/_rels/slide7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3.jpeg"/></Relationships>
</file>

<file path=ppt/slides/_rels/slide7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5.jpeg"/></Relationships>
</file>

<file path=ppt/slides/_rels/slide7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7.jpeg"/></Relationships>
</file>

<file path=ppt/slides/_rels/slide7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9.jpeg"/></Relationships>
</file>

<file path=ppt/slides/_rels/slide7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41.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8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43.jpeg"/></Relationships>
</file>

<file path=ppt/slides/_rels/slide8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45.jpeg"/></Relationships>
</file>

<file path=ppt/slides/_rels/slide8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47.jpeg"/></Relationships>
</file>

<file path=ppt/slides/_rels/slide8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50.jpeg"/></Relationships>
</file>

<file path=ppt/slides/_rels/slide8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52.jpeg"/></Relationships>
</file>

<file path=ppt/slides/_rels/slide8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54.jpeg"/></Relationships>
</file>

<file path=ppt/slides/_rels/slide8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56.jpeg"/></Relationships>
</file>

<file path=ppt/slides/_rels/slide88.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157.jpeg"/><Relationship Id="rId7" Type="http://schemas.openxmlformats.org/officeDocument/2006/relationships/image" Target="../media/image16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0.jpeg"/><Relationship Id="rId5" Type="http://schemas.openxmlformats.org/officeDocument/2006/relationships/image" Target="../media/image159.jpeg"/><Relationship Id="rId10" Type="http://schemas.openxmlformats.org/officeDocument/2006/relationships/image" Target="../media/image164.jpeg"/><Relationship Id="rId4" Type="http://schemas.openxmlformats.org/officeDocument/2006/relationships/image" Target="../media/image158.jpeg"/><Relationship Id="rId9" Type="http://schemas.openxmlformats.org/officeDocument/2006/relationships/image" Target="../media/image163.jpeg"/></Relationships>
</file>

<file path=ppt/slides/_rels/slide8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90.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166.jpeg"/><Relationship Id="rId7" Type="http://schemas.openxmlformats.org/officeDocument/2006/relationships/image" Target="../media/image17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9.jpeg"/><Relationship Id="rId5" Type="http://schemas.openxmlformats.org/officeDocument/2006/relationships/image" Target="../media/image168.jpeg"/><Relationship Id="rId10" Type="http://schemas.openxmlformats.org/officeDocument/2006/relationships/image" Target="../media/image173.jpeg"/><Relationship Id="rId4" Type="http://schemas.openxmlformats.org/officeDocument/2006/relationships/image" Target="../media/image167.jpeg"/><Relationship Id="rId9" Type="http://schemas.openxmlformats.org/officeDocument/2006/relationships/image" Target="../media/image172.jpeg"/></Relationships>
</file>

<file path=ppt/slides/_rels/slide9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75.jpeg"/></Relationships>
</file>

<file path=ppt/slides/_rels/slide92.xml.rels><?xml version="1.0" encoding="UTF-8" standalone="yes"?>
<Relationships xmlns="http://schemas.openxmlformats.org/package/2006/relationships"><Relationship Id="rId8" Type="http://schemas.openxmlformats.org/officeDocument/2006/relationships/image" Target="../media/image180.jpeg"/><Relationship Id="rId3" Type="http://schemas.openxmlformats.org/officeDocument/2006/relationships/image" Target="../media/image176.jpeg"/><Relationship Id="rId7" Type="http://schemas.openxmlformats.org/officeDocument/2006/relationships/image" Target="../media/image179.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178.jpeg"/><Relationship Id="rId10" Type="http://schemas.openxmlformats.org/officeDocument/2006/relationships/image" Target="../media/image182.jpeg"/><Relationship Id="rId4" Type="http://schemas.openxmlformats.org/officeDocument/2006/relationships/image" Target="../media/image177.jpeg"/><Relationship Id="rId9" Type="http://schemas.openxmlformats.org/officeDocument/2006/relationships/image" Target="../media/image181.jpeg"/></Relationships>
</file>

<file path=ppt/slides/_rels/slide93.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4.jpeg"/></Relationships>
</file>

<file path=ppt/slides/_rels/slide94.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6.jpeg"/></Relationships>
</file>

<file path=ppt/slides/_rels/slide95.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187.jpeg"/><Relationship Id="rId7" Type="http://schemas.openxmlformats.org/officeDocument/2006/relationships/image" Target="../media/image19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0.jpeg"/><Relationship Id="rId5" Type="http://schemas.openxmlformats.org/officeDocument/2006/relationships/image" Target="../media/image189.jpeg"/><Relationship Id="rId10" Type="http://schemas.openxmlformats.org/officeDocument/2006/relationships/image" Target="../media/image194.jpeg"/><Relationship Id="rId4" Type="http://schemas.openxmlformats.org/officeDocument/2006/relationships/image" Target="../media/image188.jpeg"/><Relationship Id="rId9" Type="http://schemas.openxmlformats.org/officeDocument/2006/relationships/image" Target="../media/image193.jpeg"/></Relationships>
</file>

<file path=ppt/slides/_rels/slide9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comics-background 2.jpg"/>
          <p:cNvPicPr>
            <a:picLocks noChangeAspect="1"/>
          </p:cNvPicPr>
          <p:nvPr/>
        </p:nvPicPr>
        <p:blipFill>
          <a:blip r:embed="rId2"/>
          <a:stretch>
            <a:fillRect/>
          </a:stretch>
        </p:blipFill>
        <p:spPr>
          <a:xfrm>
            <a:off x="-1" y="-24"/>
            <a:ext cx="9144001" cy="6858024"/>
          </a:xfrm>
          <a:prstGeom prst="rect">
            <a:avLst/>
          </a:prstGeom>
        </p:spPr>
      </p:pic>
      <p:sp>
        <p:nvSpPr>
          <p:cNvPr id="2" name="1 - Τίτλος"/>
          <p:cNvSpPr>
            <a:spLocks noGrp="1"/>
          </p:cNvSpPr>
          <p:nvPr>
            <p:ph type="ctrTitle"/>
          </p:nvPr>
        </p:nvSpPr>
        <p:spPr>
          <a:xfrm>
            <a:off x="214282" y="0"/>
            <a:ext cx="8929718" cy="1470025"/>
          </a:xfrm>
        </p:spPr>
        <p:txBody>
          <a:bodyPr>
            <a:noAutofit/>
          </a:bodyPr>
          <a:lstStyle/>
          <a:p>
            <a:r>
              <a:rPr lang="el-GR" sz="6600" b="1" dirty="0" smtClean="0">
                <a:solidFill>
                  <a:schemeClr val="accent3">
                    <a:lumMod val="40000"/>
                    <a:lumOff val="60000"/>
                  </a:schemeClr>
                </a:solidFill>
                <a:latin typeface="Mistral" pitchFamily="66" charset="0"/>
              </a:rPr>
              <a:t>ΕΛΛΗΝΕΣ ΚΟΜΙΚ ΔΗΜΙΟΥΡΓΟΙ</a:t>
            </a:r>
            <a:endParaRPr lang="el-GR" sz="6600" b="1" dirty="0">
              <a:solidFill>
                <a:schemeClr val="accent3">
                  <a:lumMod val="40000"/>
                  <a:lumOff val="60000"/>
                </a:schemeClr>
              </a:solidFill>
              <a:latin typeface="Mistral" pitchFamily="66" charset="0"/>
            </a:endParaRPr>
          </a:p>
        </p:txBody>
      </p:sp>
      <p:sp>
        <p:nvSpPr>
          <p:cNvPr id="3" name="2 - Υπότιτλος"/>
          <p:cNvSpPr>
            <a:spLocks noGrp="1"/>
          </p:cNvSpPr>
          <p:nvPr>
            <p:ph type="subTitle" idx="1"/>
          </p:nvPr>
        </p:nvSpPr>
        <p:spPr>
          <a:xfrm>
            <a:off x="1571604" y="5715016"/>
            <a:ext cx="6400800" cy="1395410"/>
          </a:xfrm>
        </p:spPr>
        <p:txBody>
          <a:bodyPr/>
          <a:lstStyle/>
          <a:p>
            <a:r>
              <a:rPr lang="el-GR" dirty="0" smtClean="0">
                <a:solidFill>
                  <a:srgbClr val="FFFF00"/>
                </a:solidFill>
              </a:rPr>
              <a:t>9</a:t>
            </a:r>
            <a:r>
              <a:rPr lang="el-GR" baseline="30000" dirty="0" smtClean="0">
                <a:solidFill>
                  <a:srgbClr val="FFFF00"/>
                </a:solidFill>
              </a:rPr>
              <a:t>η</a:t>
            </a:r>
            <a:r>
              <a:rPr lang="el-GR" dirty="0" smtClean="0">
                <a:solidFill>
                  <a:srgbClr val="FFFF00"/>
                </a:solidFill>
              </a:rPr>
              <a:t> Τέχνη και οι Δημιουργοί του στη χώρα μας</a:t>
            </a:r>
            <a:endParaRPr lang="el-GR" dirty="0">
              <a:solidFill>
                <a:srgbClr val="FFFF00"/>
              </a:solidFill>
            </a:endParaRPr>
          </a:p>
        </p:txBody>
      </p:sp>
      <p:pic>
        <p:nvPicPr>
          <p:cNvPr id="5" name="4 - Εικόνα" descr="9ab9cfdcbce9288c43049279d21e011d--comic-wallpaper-marvel-room.jpg"/>
          <p:cNvPicPr>
            <a:picLocks noChangeAspect="1"/>
          </p:cNvPicPr>
          <p:nvPr/>
        </p:nvPicPr>
        <p:blipFill>
          <a:blip r:embed="rId3"/>
          <a:stretch>
            <a:fillRect/>
          </a:stretch>
        </p:blipFill>
        <p:spPr>
          <a:xfrm>
            <a:off x="2214546" y="1428736"/>
            <a:ext cx="4214842" cy="421484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comics-background 2.jpg"/>
          <p:cNvPicPr>
            <a:picLocks noChangeAspect="1"/>
          </p:cNvPicPr>
          <p:nvPr/>
        </p:nvPicPr>
        <p:blipFill>
          <a:blip r:embed="rId2"/>
          <a:stretch>
            <a:fillRect/>
          </a:stretch>
        </p:blipFill>
        <p:spPr>
          <a:xfrm>
            <a:off x="-1" y="-24"/>
            <a:ext cx="9144001" cy="6858024"/>
          </a:xfrm>
          <a:prstGeom prst="rect">
            <a:avLst/>
          </a:prstGeom>
        </p:spPr>
      </p:pic>
      <p:sp>
        <p:nvSpPr>
          <p:cNvPr id="2" name="1 - Τίτλος"/>
          <p:cNvSpPr>
            <a:spLocks noGrp="1"/>
          </p:cNvSpPr>
          <p:nvPr>
            <p:ph type="title"/>
          </p:nvPr>
        </p:nvSpPr>
        <p:spPr/>
        <p:txBody>
          <a:bodyPr>
            <a:normAutofit/>
          </a:bodyPr>
          <a:lstStyle/>
          <a:p>
            <a:r>
              <a:rPr lang="el-GR" sz="6600" b="1" dirty="0" smtClean="0"/>
              <a:t>ΓΙΑΝΝΗΣ ΚΑΛΑΪΤΖΗΣ</a:t>
            </a:r>
            <a:endParaRPr lang="el-GR" sz="6600" b="1" dirty="0"/>
          </a:p>
        </p:txBody>
      </p:sp>
      <p:pic>
        <p:nvPicPr>
          <p:cNvPr id="5" name="4 - Θέση περιεχομένου" descr="kalaitzis-web.gif"/>
          <p:cNvPicPr>
            <a:picLocks noGrp="1" noChangeAspect="1"/>
          </p:cNvPicPr>
          <p:nvPr>
            <p:ph idx="1"/>
          </p:nvPr>
        </p:nvPicPr>
        <p:blipFill>
          <a:blip r:embed="rId3"/>
          <a:stretch>
            <a:fillRect/>
          </a:stretch>
        </p:blipFill>
        <p:spPr>
          <a:xfrm>
            <a:off x="2095500" y="2129631"/>
            <a:ext cx="4953000" cy="3467100"/>
          </a:xfr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2 - Εικόνα" descr="ΕΛΕΥΘΕΡΑ ΚΟΜΙΚΣ.jpg"/>
          <p:cNvPicPr>
            <a:picLocks noChangeAspect="1"/>
          </p:cNvPicPr>
          <p:nvPr/>
        </p:nvPicPr>
        <p:blipFill>
          <a:blip r:embed="rId2"/>
          <a:stretch>
            <a:fillRect/>
          </a:stretch>
        </p:blipFill>
        <p:spPr>
          <a:xfrm>
            <a:off x="0" y="1781944"/>
            <a:ext cx="9144000" cy="329411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comics-background 2.jpg"/>
          <p:cNvPicPr>
            <a:picLocks noChangeAspect="1"/>
          </p:cNvPicPr>
          <p:nvPr/>
        </p:nvPicPr>
        <p:blipFill>
          <a:blip r:embed="rId2"/>
          <a:stretch>
            <a:fillRect/>
          </a:stretch>
        </p:blipFill>
        <p:spPr>
          <a:xfrm>
            <a:off x="-1" y="-24"/>
            <a:ext cx="9144001" cy="6858024"/>
          </a:xfrm>
          <a:prstGeom prst="rect">
            <a:avLst/>
          </a:prstGeom>
        </p:spPr>
      </p:pic>
      <p:sp>
        <p:nvSpPr>
          <p:cNvPr id="6" name="5 - Τίτλος"/>
          <p:cNvSpPr>
            <a:spLocks noGrp="1"/>
          </p:cNvSpPr>
          <p:nvPr>
            <p:ph type="title"/>
          </p:nvPr>
        </p:nvSpPr>
        <p:spPr>
          <a:xfrm>
            <a:off x="642910" y="2428868"/>
            <a:ext cx="8229600" cy="1143000"/>
          </a:xfrm>
        </p:spPr>
        <p:txBody>
          <a:bodyPr>
            <a:noAutofit/>
          </a:bodyPr>
          <a:lstStyle/>
          <a:p>
            <a:r>
              <a:rPr lang="el-GR" sz="3600" dirty="0" smtClean="0">
                <a:solidFill>
                  <a:schemeClr val="bg1"/>
                </a:solidFill>
              </a:rPr>
              <a:t>Μεγάλωσε στην Κοκκινιά. Είναι γνωστός για τις πολιτικές γελοιογραφίες του. Ήταν ένας από τους κύριους συντελεστές του περιοδικού «Γαλέρα» μέχρι το 2010 που σταμάτησε να εκδίδεται. Γράφει για τον εαυτό του: «Το να επιδοθώ στην πολιτική σάτιρα ήταν αυτονόητο. Ήμασταν αριστεροί, το κράτος μάς έκανε και ρατσιστές». </a:t>
            </a:r>
            <a:r>
              <a:rPr lang="en-US" sz="3600" dirty="0" smtClean="0">
                <a:solidFill>
                  <a:schemeClr val="bg1"/>
                </a:solidFill>
              </a:rPr>
              <a:t> </a:t>
            </a:r>
            <a:r>
              <a:rPr lang="el-GR" sz="3600" dirty="0" err="1" smtClean="0">
                <a:solidFill>
                  <a:schemeClr val="bg1"/>
                </a:solidFill>
              </a:rPr>
              <a:t>www.gianniskalaitzis.gr</a:t>
            </a:r>
            <a:r>
              <a:rPr lang="el-GR" sz="3600" dirty="0" smtClean="0">
                <a:solidFill>
                  <a:schemeClr val="bg1"/>
                </a:solidFill>
              </a:rPr>
              <a:t> </a:t>
            </a:r>
            <a:r>
              <a:rPr lang="en-US" sz="3600" dirty="0" smtClean="0">
                <a:solidFill>
                  <a:schemeClr val="bg1"/>
                </a:solidFill>
              </a:rPr>
              <a:t/>
            </a:r>
            <a:br>
              <a:rPr lang="en-US" sz="3600" dirty="0" smtClean="0">
                <a:solidFill>
                  <a:schemeClr val="bg1"/>
                </a:solidFill>
              </a:rPr>
            </a:br>
            <a:endParaRPr lang="el-GR" sz="3600"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omics-background 2.jpg"/>
          <p:cNvPicPr>
            <a:picLocks noChangeAspect="1"/>
          </p:cNvPicPr>
          <p:nvPr/>
        </p:nvPicPr>
        <p:blipFill>
          <a:blip r:embed="rId2"/>
          <a:stretch>
            <a:fillRect/>
          </a:stretch>
        </p:blipFill>
        <p:spPr>
          <a:xfrm>
            <a:off x="-1" y="-24"/>
            <a:ext cx="9144001" cy="6858024"/>
          </a:xfrm>
          <a:prstGeom prst="rect">
            <a:avLst/>
          </a:prstGeom>
        </p:spPr>
      </p:pic>
      <p:pic>
        <p:nvPicPr>
          <p:cNvPr id="3" name="2 - Εικόνα" descr="ΚΑΛΑΙΤΖΗΣ.jpg"/>
          <p:cNvPicPr>
            <a:picLocks noChangeAspect="1"/>
          </p:cNvPicPr>
          <p:nvPr/>
        </p:nvPicPr>
        <p:blipFill>
          <a:blip r:embed="rId3"/>
          <a:stretch>
            <a:fillRect/>
          </a:stretch>
        </p:blipFill>
        <p:spPr>
          <a:xfrm>
            <a:off x="214282" y="500042"/>
            <a:ext cx="4313903" cy="6000792"/>
          </a:xfrm>
          <a:prstGeom prst="rect">
            <a:avLst/>
          </a:prstGeom>
        </p:spPr>
      </p:pic>
      <p:pic>
        <p:nvPicPr>
          <p:cNvPr id="4" name="3 - Εικόνα" descr="ΚΑΛΑΙΤΖΗΣ_-_Το_μαύρο_είδωλο_της_Αφροδίτης.jpg"/>
          <p:cNvPicPr>
            <a:picLocks noChangeAspect="1"/>
          </p:cNvPicPr>
          <p:nvPr/>
        </p:nvPicPr>
        <p:blipFill>
          <a:blip r:embed="rId4"/>
          <a:stretch>
            <a:fillRect/>
          </a:stretch>
        </p:blipFill>
        <p:spPr>
          <a:xfrm>
            <a:off x="4571999" y="500042"/>
            <a:ext cx="4369509" cy="600079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omics-background 2.jpg"/>
          <p:cNvPicPr>
            <a:picLocks noChangeAspect="1"/>
          </p:cNvPicPr>
          <p:nvPr/>
        </p:nvPicPr>
        <p:blipFill>
          <a:blip r:embed="rId2"/>
          <a:stretch>
            <a:fillRect/>
          </a:stretch>
        </p:blipFill>
        <p:spPr>
          <a:xfrm>
            <a:off x="-1" y="-24"/>
            <a:ext cx="9144001" cy="6858024"/>
          </a:xfrm>
          <a:prstGeom prst="rect">
            <a:avLst/>
          </a:prstGeom>
        </p:spPr>
      </p:pic>
      <p:pic>
        <p:nvPicPr>
          <p:cNvPr id="3" name="2 - Εικόνα" descr="ΚΑΛΑΙΤΖΗΣ 0.png"/>
          <p:cNvPicPr>
            <a:picLocks noChangeAspect="1"/>
          </p:cNvPicPr>
          <p:nvPr/>
        </p:nvPicPr>
        <p:blipFill>
          <a:blip r:embed="rId3"/>
          <a:stretch>
            <a:fillRect/>
          </a:stretch>
        </p:blipFill>
        <p:spPr>
          <a:xfrm>
            <a:off x="285720" y="357166"/>
            <a:ext cx="4159835" cy="5786478"/>
          </a:xfrm>
          <a:prstGeom prst="rect">
            <a:avLst/>
          </a:prstGeom>
        </p:spPr>
      </p:pic>
      <p:pic>
        <p:nvPicPr>
          <p:cNvPr id="4" name="3 - Εικόνα" descr="ΚΑΛΑΙΤΖΗΣ 2.jpg"/>
          <p:cNvPicPr>
            <a:picLocks noChangeAspect="1"/>
          </p:cNvPicPr>
          <p:nvPr/>
        </p:nvPicPr>
        <p:blipFill>
          <a:blip r:embed="rId4"/>
          <a:stretch>
            <a:fillRect/>
          </a:stretch>
        </p:blipFill>
        <p:spPr>
          <a:xfrm>
            <a:off x="4500562" y="357166"/>
            <a:ext cx="4338529" cy="578759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comics-background 2.jpg"/>
          <p:cNvPicPr>
            <a:picLocks noChangeAspect="1"/>
          </p:cNvPicPr>
          <p:nvPr/>
        </p:nvPicPr>
        <p:blipFill>
          <a:blip r:embed="rId2"/>
          <a:stretch>
            <a:fillRect/>
          </a:stretch>
        </p:blipFill>
        <p:spPr>
          <a:xfrm>
            <a:off x="-1" y="-24"/>
            <a:ext cx="9144001" cy="6858024"/>
          </a:xfrm>
          <a:prstGeom prst="rect">
            <a:avLst/>
          </a:prstGeom>
        </p:spPr>
      </p:pic>
      <p:sp>
        <p:nvSpPr>
          <p:cNvPr id="5" name="4 - Τίτλος"/>
          <p:cNvSpPr>
            <a:spLocks noGrp="1"/>
          </p:cNvSpPr>
          <p:nvPr>
            <p:ph type="title"/>
          </p:nvPr>
        </p:nvSpPr>
        <p:spPr/>
        <p:txBody>
          <a:bodyPr>
            <a:normAutofit/>
          </a:bodyPr>
          <a:lstStyle/>
          <a:p>
            <a:r>
              <a:rPr lang="en-US" sz="5400" b="1" dirty="0" smtClean="0"/>
              <a:t>NIKO</a:t>
            </a:r>
            <a:r>
              <a:rPr lang="el-GR" sz="5400" b="1" dirty="0" smtClean="0"/>
              <a:t>ΛΟΠΟΥΛΟΣ </a:t>
            </a:r>
            <a:r>
              <a:rPr lang="en-US" sz="5400" b="1" dirty="0" smtClean="0"/>
              <a:t>–SOLOUP-</a:t>
            </a:r>
            <a:endParaRPr lang="el-GR" sz="5400" b="1" dirty="0"/>
          </a:p>
        </p:txBody>
      </p:sp>
      <p:pic>
        <p:nvPicPr>
          <p:cNvPr id="6" name="5 - Εικόνα" descr="soloup-web.jpg"/>
          <p:cNvPicPr>
            <a:picLocks noChangeAspect="1"/>
          </p:cNvPicPr>
          <p:nvPr/>
        </p:nvPicPr>
        <p:blipFill>
          <a:blip r:embed="rId3"/>
          <a:stretch>
            <a:fillRect/>
          </a:stretch>
        </p:blipFill>
        <p:spPr>
          <a:xfrm>
            <a:off x="928662" y="1643050"/>
            <a:ext cx="7072362" cy="4950653"/>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comics-background 2.jpg"/>
          <p:cNvPicPr>
            <a:picLocks noChangeAspect="1"/>
          </p:cNvPicPr>
          <p:nvPr/>
        </p:nvPicPr>
        <p:blipFill>
          <a:blip r:embed="rId2"/>
          <a:stretch>
            <a:fillRect/>
          </a:stretch>
        </p:blipFill>
        <p:spPr>
          <a:xfrm>
            <a:off x="-1" y="-24"/>
            <a:ext cx="9144001" cy="6858024"/>
          </a:xfrm>
          <a:prstGeom prst="rect">
            <a:avLst/>
          </a:prstGeom>
        </p:spPr>
      </p:pic>
      <p:pic>
        <p:nvPicPr>
          <p:cNvPr id="4" name="3 - Εικόνα" descr="Soloup.jpg"/>
          <p:cNvPicPr>
            <a:picLocks noChangeAspect="1"/>
          </p:cNvPicPr>
          <p:nvPr/>
        </p:nvPicPr>
        <p:blipFill>
          <a:blip r:embed="rId3"/>
          <a:stretch>
            <a:fillRect/>
          </a:stretch>
        </p:blipFill>
        <p:spPr>
          <a:xfrm>
            <a:off x="214282" y="785794"/>
            <a:ext cx="8662439" cy="464347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Εικόνα" descr="comics-background 2.jpg"/>
          <p:cNvPicPr>
            <a:picLocks noChangeAspect="1"/>
          </p:cNvPicPr>
          <p:nvPr/>
        </p:nvPicPr>
        <p:blipFill>
          <a:blip r:embed="rId2"/>
          <a:stretch>
            <a:fillRect/>
          </a:stretch>
        </p:blipFill>
        <p:spPr>
          <a:xfrm>
            <a:off x="-1" y="-24"/>
            <a:ext cx="9144001" cy="6858024"/>
          </a:xfrm>
          <a:prstGeom prst="rect">
            <a:avLst/>
          </a:prstGeom>
        </p:spPr>
      </p:pic>
      <p:sp>
        <p:nvSpPr>
          <p:cNvPr id="4" name="3 - Τίτλος"/>
          <p:cNvSpPr>
            <a:spLocks noGrp="1"/>
          </p:cNvSpPr>
          <p:nvPr>
            <p:ph type="title"/>
          </p:nvPr>
        </p:nvSpPr>
        <p:spPr>
          <a:xfrm>
            <a:off x="642910" y="2714620"/>
            <a:ext cx="8229600" cy="1143000"/>
          </a:xfrm>
        </p:spPr>
        <p:txBody>
          <a:bodyPr>
            <a:noAutofit/>
          </a:bodyPr>
          <a:lstStyle/>
          <a:p>
            <a:r>
              <a:rPr lang="el-GR" sz="3200" dirty="0" smtClean="0">
                <a:solidFill>
                  <a:schemeClr val="bg1"/>
                </a:solidFill>
              </a:rPr>
              <a:t>Το πραγματικό του όνομα είναι Αντώνης Νικολόπουλος. Έχει τελειώσει Πολιτικές Επιστήμες στο </a:t>
            </a:r>
            <a:r>
              <a:rPr lang="el-GR" sz="3200" dirty="0" err="1" smtClean="0">
                <a:solidFill>
                  <a:schemeClr val="bg1"/>
                </a:solidFill>
              </a:rPr>
              <a:t>Πάντειο</a:t>
            </a:r>
            <a:r>
              <a:rPr lang="el-GR" sz="3200" dirty="0" smtClean="0">
                <a:solidFill>
                  <a:schemeClr val="bg1"/>
                </a:solidFill>
              </a:rPr>
              <a:t> και κάνει γελοιογραφίες και κόμικς από το 1989. Πρόσφατα δημοσίευσε μια έρευνα για τα ελληνικά κόμικς, ενώ τα τελευταία χρόνια εργάζεται για την εφημερίδα «Το Ποντίκι». Σκίτσα του υπάρχουν στο βιβλίο της νεοελληνικής γλώσσας της Γ' Γυμνασίου. http://anthropolikos.wordpress.com </a:t>
            </a:r>
            <a:r>
              <a:rPr lang="el-GR" sz="3200" dirty="0" smtClean="0"/>
              <a:t>Πηγή: </a:t>
            </a:r>
            <a:r>
              <a:rPr lang="el-GR" sz="3200" dirty="0" err="1" smtClean="0">
                <a:hlinkClick r:id="rId3"/>
              </a:rPr>
              <a:t>www.lifo.gr</a:t>
            </a:r>
            <a:endParaRPr lang="el-GR" sz="32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Εικόνα" descr="comics-background 2.jpg"/>
          <p:cNvPicPr>
            <a:picLocks noChangeAspect="1"/>
          </p:cNvPicPr>
          <p:nvPr/>
        </p:nvPicPr>
        <p:blipFill>
          <a:blip r:embed="rId2"/>
          <a:stretch>
            <a:fillRect/>
          </a:stretch>
        </p:blipFill>
        <p:spPr>
          <a:xfrm>
            <a:off x="-1" y="-24"/>
            <a:ext cx="9144001" cy="6858024"/>
          </a:xfrm>
          <a:prstGeom prst="rect">
            <a:avLst/>
          </a:prstGeom>
        </p:spPr>
      </p:pic>
      <p:sp>
        <p:nvSpPr>
          <p:cNvPr id="6" name="5 - Τίτλος"/>
          <p:cNvSpPr>
            <a:spLocks noGrp="1"/>
          </p:cNvSpPr>
          <p:nvPr>
            <p:ph type="title"/>
          </p:nvPr>
        </p:nvSpPr>
        <p:spPr>
          <a:xfrm>
            <a:off x="428596" y="214290"/>
            <a:ext cx="8229600" cy="1143000"/>
          </a:xfrm>
        </p:spPr>
        <p:txBody>
          <a:bodyPr>
            <a:normAutofit/>
          </a:bodyPr>
          <a:lstStyle/>
          <a:p>
            <a:r>
              <a:rPr lang="el-GR" sz="5400" b="1" dirty="0" smtClean="0"/>
              <a:t>ΜΙΧΑΛΗΣ ΔΙΑΛΥΝΑΣ</a:t>
            </a:r>
            <a:endParaRPr lang="el-GR" sz="5400" b="1" dirty="0"/>
          </a:p>
        </p:txBody>
      </p:sp>
      <p:pic>
        <p:nvPicPr>
          <p:cNvPr id="7" name="6 - Εικόνα" descr="dialynas_web.jpg"/>
          <p:cNvPicPr>
            <a:picLocks noChangeAspect="1"/>
          </p:cNvPicPr>
          <p:nvPr/>
        </p:nvPicPr>
        <p:blipFill>
          <a:blip r:embed="rId3"/>
          <a:stretch>
            <a:fillRect/>
          </a:stretch>
        </p:blipFill>
        <p:spPr>
          <a:xfrm>
            <a:off x="857224" y="1214422"/>
            <a:ext cx="7429552" cy="5200687"/>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comics-background 2.jpg"/>
          <p:cNvPicPr>
            <a:picLocks noChangeAspect="1"/>
          </p:cNvPicPr>
          <p:nvPr/>
        </p:nvPicPr>
        <p:blipFill>
          <a:blip r:embed="rId2"/>
          <a:stretch>
            <a:fillRect/>
          </a:stretch>
        </p:blipFill>
        <p:spPr>
          <a:xfrm>
            <a:off x="-1" y="-24"/>
            <a:ext cx="9144001" cy="6858024"/>
          </a:xfrm>
          <a:prstGeom prst="rect">
            <a:avLst/>
          </a:prstGeom>
        </p:spPr>
      </p:pic>
      <p:sp>
        <p:nvSpPr>
          <p:cNvPr id="2" name="1 - Τίτλος"/>
          <p:cNvSpPr>
            <a:spLocks noGrp="1"/>
          </p:cNvSpPr>
          <p:nvPr>
            <p:ph type="title"/>
          </p:nvPr>
        </p:nvSpPr>
        <p:spPr>
          <a:xfrm>
            <a:off x="428596" y="2786058"/>
            <a:ext cx="8229600" cy="1143000"/>
          </a:xfrm>
        </p:spPr>
        <p:txBody>
          <a:bodyPr>
            <a:noAutofit/>
          </a:bodyPr>
          <a:lstStyle/>
          <a:p>
            <a:r>
              <a:rPr lang="el-GR" sz="3600" dirty="0" smtClean="0">
                <a:solidFill>
                  <a:schemeClr val="bg1"/>
                </a:solidFill>
              </a:rPr>
              <a:t>Με καταγωγή από την Ιρλανδία και γεννημένος στην Κρήτη, έζησε το μεγαλύτερο μέρος των παιδικών του χρόνων στο Λονδίνο. Στην Αθήνα επέστρεψε το 2003. Το 2005 κέρδισε το πρώτο βραβείο στον διαγωνισμό του «9». Η διεθνής του καριέρα ξεκινάει με την πρώτη του δουλειά στην αμερικανική </a:t>
            </a:r>
            <a:r>
              <a:rPr lang="el-GR" sz="3600" dirty="0" err="1" smtClean="0">
                <a:solidFill>
                  <a:schemeClr val="bg1"/>
                </a:solidFill>
              </a:rPr>
              <a:t>Dark</a:t>
            </a:r>
            <a:r>
              <a:rPr lang="el-GR" sz="3600" dirty="0" smtClean="0">
                <a:solidFill>
                  <a:schemeClr val="bg1"/>
                </a:solidFill>
              </a:rPr>
              <a:t> </a:t>
            </a:r>
            <a:r>
              <a:rPr lang="el-GR" sz="3600" dirty="0" err="1" smtClean="0">
                <a:solidFill>
                  <a:schemeClr val="bg1"/>
                </a:solidFill>
              </a:rPr>
              <a:t>Horse</a:t>
            </a:r>
            <a:r>
              <a:rPr lang="el-GR" sz="3600" dirty="0" smtClean="0">
                <a:solidFill>
                  <a:schemeClr val="bg1"/>
                </a:solidFill>
              </a:rPr>
              <a:t> με τίτλο «</a:t>
            </a:r>
            <a:r>
              <a:rPr lang="el-GR" sz="3600" dirty="0" err="1" smtClean="0">
                <a:solidFill>
                  <a:schemeClr val="bg1"/>
                </a:solidFill>
              </a:rPr>
              <a:t>Amala's</a:t>
            </a:r>
            <a:r>
              <a:rPr lang="el-GR" sz="3600" dirty="0" smtClean="0">
                <a:solidFill>
                  <a:schemeClr val="bg1"/>
                </a:solidFill>
              </a:rPr>
              <a:t> </a:t>
            </a:r>
            <a:r>
              <a:rPr lang="el-GR" sz="3600" dirty="0" err="1" smtClean="0">
                <a:solidFill>
                  <a:schemeClr val="bg1"/>
                </a:solidFill>
              </a:rPr>
              <a:t>Blade</a:t>
            </a:r>
            <a:r>
              <a:rPr lang="el-GR" sz="3600" dirty="0" smtClean="0">
                <a:solidFill>
                  <a:schemeClr val="bg1"/>
                </a:solidFill>
              </a:rPr>
              <a:t>», σε συνεργασία με τον </a:t>
            </a:r>
            <a:r>
              <a:rPr lang="el-GR" sz="3600" dirty="0" err="1" smtClean="0">
                <a:solidFill>
                  <a:schemeClr val="bg1"/>
                </a:solidFill>
              </a:rPr>
              <a:t>Steve</a:t>
            </a:r>
            <a:r>
              <a:rPr lang="el-GR" sz="3600" dirty="0" smtClean="0">
                <a:solidFill>
                  <a:schemeClr val="bg1"/>
                </a:solidFill>
              </a:rPr>
              <a:t> </a:t>
            </a:r>
            <a:r>
              <a:rPr lang="el-GR" sz="3600" dirty="0" err="1" smtClean="0">
                <a:solidFill>
                  <a:schemeClr val="bg1"/>
                </a:solidFill>
              </a:rPr>
              <a:t>Horton</a:t>
            </a:r>
            <a:r>
              <a:rPr lang="el-GR" sz="3600" dirty="0" smtClean="0">
                <a:solidFill>
                  <a:schemeClr val="bg1"/>
                </a:solidFill>
              </a:rPr>
              <a:t>. Πηγή: </a:t>
            </a:r>
            <a:r>
              <a:rPr lang="el-GR" sz="3600" dirty="0" err="1" smtClean="0">
                <a:solidFill>
                  <a:schemeClr val="bg1"/>
                </a:solidFill>
                <a:hlinkClick r:id="rId3"/>
              </a:rPr>
              <a:t>www.lifo.gr</a:t>
            </a:r>
            <a:endParaRPr lang="el-GR" sz="3600"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comics-background 2.jpg"/>
          <p:cNvPicPr>
            <a:picLocks noChangeAspect="1"/>
          </p:cNvPicPr>
          <p:nvPr/>
        </p:nvPicPr>
        <p:blipFill>
          <a:blip r:embed="rId2"/>
          <a:stretch>
            <a:fillRect/>
          </a:stretch>
        </p:blipFill>
        <p:spPr>
          <a:xfrm>
            <a:off x="-1" y="-24"/>
            <a:ext cx="9144001" cy="6858024"/>
          </a:xfrm>
          <a:prstGeom prst="rect">
            <a:avLst/>
          </a:prstGeom>
        </p:spPr>
      </p:pic>
      <p:pic>
        <p:nvPicPr>
          <p:cNvPr id="4" name="3 - Εικόνα" descr="DYALINAS X.jpg"/>
          <p:cNvPicPr>
            <a:picLocks noChangeAspect="1"/>
          </p:cNvPicPr>
          <p:nvPr/>
        </p:nvPicPr>
        <p:blipFill>
          <a:blip r:embed="rId3"/>
          <a:stretch>
            <a:fillRect/>
          </a:stretch>
        </p:blipFill>
        <p:spPr>
          <a:xfrm>
            <a:off x="285719" y="357166"/>
            <a:ext cx="3985677" cy="6143668"/>
          </a:xfrm>
          <a:prstGeom prst="rect">
            <a:avLst/>
          </a:prstGeom>
        </p:spPr>
      </p:pic>
      <p:pic>
        <p:nvPicPr>
          <p:cNvPr id="5" name="4 - Εικόνα" descr="DIALYNAS.jpg 2.jpg"/>
          <p:cNvPicPr>
            <a:picLocks noChangeAspect="1"/>
          </p:cNvPicPr>
          <p:nvPr/>
        </p:nvPicPr>
        <p:blipFill>
          <a:blip r:embed="rId4"/>
          <a:stretch>
            <a:fillRect/>
          </a:stretch>
        </p:blipFill>
        <p:spPr>
          <a:xfrm>
            <a:off x="4643438" y="428604"/>
            <a:ext cx="3929090" cy="604475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comics-background 2.jpg"/>
          <p:cNvPicPr>
            <a:picLocks noChangeAspect="1"/>
          </p:cNvPicPr>
          <p:nvPr/>
        </p:nvPicPr>
        <p:blipFill>
          <a:blip r:embed="rId2"/>
          <a:stretch>
            <a:fillRect/>
          </a:stretch>
        </p:blipFill>
        <p:spPr>
          <a:xfrm>
            <a:off x="-1" y="-24"/>
            <a:ext cx="9144001" cy="6858024"/>
          </a:xfrm>
          <a:prstGeom prst="rect">
            <a:avLst/>
          </a:prstGeom>
        </p:spPr>
      </p:pic>
      <p:pic>
        <p:nvPicPr>
          <p:cNvPr id="5" name="4 - Εικόνα" descr="periptero.jpg"/>
          <p:cNvPicPr>
            <a:picLocks noChangeAspect="1"/>
          </p:cNvPicPr>
          <p:nvPr/>
        </p:nvPicPr>
        <p:blipFill>
          <a:blip r:embed="rId3"/>
          <a:stretch>
            <a:fillRect/>
          </a:stretch>
        </p:blipFill>
        <p:spPr>
          <a:xfrm>
            <a:off x="500034" y="214290"/>
            <a:ext cx="8072494" cy="639928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comics-background 2.jpg"/>
          <p:cNvPicPr>
            <a:picLocks noChangeAspect="1"/>
          </p:cNvPicPr>
          <p:nvPr/>
        </p:nvPicPr>
        <p:blipFill>
          <a:blip r:embed="rId2"/>
          <a:stretch>
            <a:fillRect/>
          </a:stretch>
        </p:blipFill>
        <p:spPr>
          <a:xfrm>
            <a:off x="-1" y="-24"/>
            <a:ext cx="9144001" cy="6858024"/>
          </a:xfrm>
          <a:prstGeom prst="rect">
            <a:avLst/>
          </a:prstGeom>
        </p:spPr>
      </p:pic>
      <p:pic>
        <p:nvPicPr>
          <p:cNvPr id="4" name="3 - Εικόνα" descr="DIALYNAS.jpg TMNT.jpg"/>
          <p:cNvPicPr>
            <a:picLocks noChangeAspect="1"/>
          </p:cNvPicPr>
          <p:nvPr/>
        </p:nvPicPr>
        <p:blipFill>
          <a:blip r:embed="rId3"/>
          <a:stretch>
            <a:fillRect/>
          </a:stretch>
        </p:blipFill>
        <p:spPr>
          <a:xfrm>
            <a:off x="214282" y="785794"/>
            <a:ext cx="8675138" cy="528641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omics-background 2.jpg"/>
          <p:cNvPicPr>
            <a:picLocks noChangeAspect="1"/>
          </p:cNvPicPr>
          <p:nvPr/>
        </p:nvPicPr>
        <p:blipFill>
          <a:blip r:embed="rId2"/>
          <a:stretch>
            <a:fillRect/>
          </a:stretch>
        </p:blipFill>
        <p:spPr>
          <a:xfrm>
            <a:off x="-1" y="-24"/>
            <a:ext cx="9144001" cy="6858024"/>
          </a:xfrm>
          <a:prstGeom prst="rect">
            <a:avLst/>
          </a:prstGeom>
        </p:spPr>
      </p:pic>
      <p:pic>
        <p:nvPicPr>
          <p:cNvPr id="3" name="2 - Εικόνα" descr="DIALYNAS.jpg 1.jpg"/>
          <p:cNvPicPr>
            <a:picLocks noChangeAspect="1"/>
          </p:cNvPicPr>
          <p:nvPr/>
        </p:nvPicPr>
        <p:blipFill>
          <a:blip r:embed="rId3"/>
          <a:stretch>
            <a:fillRect/>
          </a:stretch>
        </p:blipFill>
        <p:spPr>
          <a:xfrm>
            <a:off x="142844" y="228600"/>
            <a:ext cx="4454595" cy="6200796"/>
          </a:xfrm>
          <a:prstGeom prst="rect">
            <a:avLst/>
          </a:prstGeom>
        </p:spPr>
      </p:pic>
      <p:pic>
        <p:nvPicPr>
          <p:cNvPr id="4" name="3 - Εικόνα" descr="DIALYNAS Woods-023-A-Main-98ef0.jpg"/>
          <p:cNvPicPr>
            <a:picLocks noChangeAspect="1"/>
          </p:cNvPicPr>
          <p:nvPr/>
        </p:nvPicPr>
        <p:blipFill>
          <a:blip r:embed="rId4"/>
          <a:stretch>
            <a:fillRect/>
          </a:stretch>
        </p:blipFill>
        <p:spPr>
          <a:xfrm>
            <a:off x="4857752" y="285728"/>
            <a:ext cx="4000528" cy="615192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omics-background 2.jpg"/>
          <p:cNvPicPr>
            <a:picLocks noChangeAspect="1"/>
          </p:cNvPicPr>
          <p:nvPr/>
        </p:nvPicPr>
        <p:blipFill>
          <a:blip r:embed="rId2"/>
          <a:stretch>
            <a:fillRect/>
          </a:stretch>
        </p:blipFill>
        <p:spPr>
          <a:xfrm>
            <a:off x="-1" y="-24"/>
            <a:ext cx="9144001" cy="6858024"/>
          </a:xfrm>
          <a:prstGeom prst="rect">
            <a:avLst/>
          </a:prstGeom>
        </p:spPr>
      </p:pic>
      <p:pic>
        <p:nvPicPr>
          <p:cNvPr id="3" name="2 - Εικόνα" descr="DIALYNAS.jpg 3.jpg"/>
          <p:cNvPicPr>
            <a:picLocks noChangeAspect="1"/>
          </p:cNvPicPr>
          <p:nvPr/>
        </p:nvPicPr>
        <p:blipFill>
          <a:blip r:embed="rId3"/>
          <a:stretch>
            <a:fillRect/>
          </a:stretch>
        </p:blipFill>
        <p:spPr>
          <a:xfrm>
            <a:off x="428596" y="428604"/>
            <a:ext cx="4100882" cy="6143644"/>
          </a:xfrm>
          <a:prstGeom prst="rect">
            <a:avLst/>
          </a:prstGeom>
        </p:spPr>
      </p:pic>
      <p:pic>
        <p:nvPicPr>
          <p:cNvPr id="4" name="3 - Εικόνα" descr="DIALYNAS -woods_013_page_10.jpg"/>
          <p:cNvPicPr>
            <a:picLocks noChangeAspect="1"/>
          </p:cNvPicPr>
          <p:nvPr/>
        </p:nvPicPr>
        <p:blipFill>
          <a:blip r:embed="rId4" cstate="print"/>
          <a:stretch>
            <a:fillRect/>
          </a:stretch>
        </p:blipFill>
        <p:spPr>
          <a:xfrm>
            <a:off x="4643438" y="428604"/>
            <a:ext cx="4000528" cy="61528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comics-background 2.jpg"/>
          <p:cNvPicPr>
            <a:picLocks noChangeAspect="1"/>
          </p:cNvPicPr>
          <p:nvPr/>
        </p:nvPicPr>
        <p:blipFill>
          <a:blip r:embed="rId2"/>
          <a:stretch>
            <a:fillRect/>
          </a:stretch>
        </p:blipFill>
        <p:spPr>
          <a:xfrm>
            <a:off x="-1" y="-24"/>
            <a:ext cx="9144001" cy="6858024"/>
          </a:xfrm>
          <a:prstGeom prst="rect">
            <a:avLst/>
          </a:prstGeom>
        </p:spPr>
      </p:pic>
      <p:sp>
        <p:nvSpPr>
          <p:cNvPr id="2" name="1 - Τίτλος"/>
          <p:cNvSpPr>
            <a:spLocks noGrp="1"/>
          </p:cNvSpPr>
          <p:nvPr>
            <p:ph type="title"/>
          </p:nvPr>
        </p:nvSpPr>
        <p:spPr/>
        <p:txBody>
          <a:bodyPr>
            <a:normAutofit/>
          </a:bodyPr>
          <a:lstStyle/>
          <a:p>
            <a:r>
              <a:rPr lang="el-GR" sz="5400" b="1" dirty="0" smtClean="0"/>
              <a:t>ΓΙΑΝΝΗΣ ΡΟΥΜΠΟΥΛΙΑΣ</a:t>
            </a:r>
            <a:endParaRPr lang="el-GR" sz="5400" b="1" dirty="0"/>
          </a:p>
        </p:txBody>
      </p:sp>
      <p:pic>
        <p:nvPicPr>
          <p:cNvPr id="5" name="4 - Εικόνα" descr="rouboulias-web.jpg"/>
          <p:cNvPicPr>
            <a:picLocks noChangeAspect="1"/>
          </p:cNvPicPr>
          <p:nvPr/>
        </p:nvPicPr>
        <p:blipFill>
          <a:blip r:embed="rId3"/>
          <a:stretch>
            <a:fillRect/>
          </a:stretch>
        </p:blipFill>
        <p:spPr>
          <a:xfrm>
            <a:off x="642910" y="1214422"/>
            <a:ext cx="7643866" cy="5350706"/>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comics-background 2.jpg"/>
          <p:cNvPicPr>
            <a:picLocks noChangeAspect="1"/>
          </p:cNvPicPr>
          <p:nvPr/>
        </p:nvPicPr>
        <p:blipFill>
          <a:blip r:embed="rId2"/>
          <a:stretch>
            <a:fillRect/>
          </a:stretch>
        </p:blipFill>
        <p:spPr>
          <a:xfrm>
            <a:off x="0" y="0"/>
            <a:ext cx="9144001" cy="6858024"/>
          </a:xfrm>
          <a:prstGeom prst="rect">
            <a:avLst/>
          </a:prstGeom>
        </p:spPr>
      </p:pic>
      <p:sp>
        <p:nvSpPr>
          <p:cNvPr id="2" name="1 - Τίτλος"/>
          <p:cNvSpPr>
            <a:spLocks noGrp="1"/>
          </p:cNvSpPr>
          <p:nvPr>
            <p:ph type="title"/>
          </p:nvPr>
        </p:nvSpPr>
        <p:spPr>
          <a:xfrm>
            <a:off x="500034" y="2714620"/>
            <a:ext cx="8229600" cy="1143000"/>
          </a:xfrm>
        </p:spPr>
        <p:txBody>
          <a:bodyPr>
            <a:normAutofit fontScale="90000"/>
          </a:bodyPr>
          <a:lstStyle/>
          <a:p>
            <a:r>
              <a:rPr lang="el-GR" sz="3600" dirty="0" smtClean="0">
                <a:solidFill>
                  <a:schemeClr val="bg1"/>
                </a:solidFill>
              </a:rPr>
              <a:t>Γιάννης </a:t>
            </a:r>
            <a:r>
              <a:rPr lang="el-GR" sz="3600" dirty="0" err="1" smtClean="0">
                <a:solidFill>
                  <a:schemeClr val="bg1"/>
                </a:solidFill>
              </a:rPr>
              <a:t>Ρουμπούλιας</a:t>
            </a:r>
            <a:r>
              <a:rPr lang="el-GR" sz="3600" dirty="0" smtClean="0">
                <a:solidFill>
                  <a:schemeClr val="bg1"/>
                </a:solidFill>
              </a:rPr>
              <a:t> Γεννήθηκε στην Αθήνα το 1982. Ήταν αυτοδίδακτος σκιτσογράφος μέχρι το 2004 που αποφάσισε να γραφτεί σε σχολή σχεδίου. Ερωτεύτηκε τα κόμικς όταν διάβασε σε ηλικία 8 χρονών το «</a:t>
            </a:r>
            <a:r>
              <a:rPr lang="el-GR" sz="3600" dirty="0" err="1" smtClean="0">
                <a:solidFill>
                  <a:schemeClr val="bg1"/>
                </a:solidFill>
              </a:rPr>
              <a:t>Κόναν</a:t>
            </a:r>
            <a:r>
              <a:rPr lang="el-GR" sz="3600" dirty="0" smtClean="0">
                <a:solidFill>
                  <a:schemeClr val="bg1"/>
                </a:solidFill>
              </a:rPr>
              <a:t> ο Βάρβαρος». Είναι υπεύθυνος για τα «Χρονικά του </a:t>
            </a:r>
            <a:r>
              <a:rPr lang="el-GR" sz="3600" dirty="0" err="1" smtClean="0">
                <a:solidFill>
                  <a:schemeClr val="bg1"/>
                </a:solidFill>
              </a:rPr>
              <a:t>Δρακοφοίνικα</a:t>
            </a:r>
            <a:r>
              <a:rPr lang="el-GR" sz="3600" dirty="0" smtClean="0">
                <a:solidFill>
                  <a:schemeClr val="bg1"/>
                </a:solidFill>
              </a:rPr>
              <a:t>», το πρώτο ελληνικό κόμικ φαντασίας, που μάλιστα έγινε και ανεξάρτητη ταινία με πρωταγωνιστή τον ίδιο! http://rubus-the-barbarian.tumblr.com </a:t>
            </a:r>
            <a:r>
              <a:rPr lang="el-GR" dirty="0" smtClean="0"/>
              <a:t>Πηγή: </a:t>
            </a:r>
            <a:r>
              <a:rPr lang="el-GR" dirty="0" err="1" smtClean="0">
                <a:hlinkClick r:id="rId3"/>
              </a:rPr>
              <a:t>www.lifo.gr</a:t>
            </a:r>
            <a:endParaRPr lang="el-G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comics-background 2.jpg"/>
          <p:cNvPicPr>
            <a:picLocks noChangeAspect="1"/>
          </p:cNvPicPr>
          <p:nvPr/>
        </p:nvPicPr>
        <p:blipFill>
          <a:blip r:embed="rId2"/>
          <a:stretch>
            <a:fillRect/>
          </a:stretch>
        </p:blipFill>
        <p:spPr>
          <a:xfrm>
            <a:off x="-1" y="-24"/>
            <a:ext cx="9144001" cy="6858024"/>
          </a:xfrm>
          <a:prstGeom prst="rect">
            <a:avLst/>
          </a:prstGeom>
        </p:spPr>
      </p:pic>
      <p:pic>
        <p:nvPicPr>
          <p:cNvPr id="4" name="3 - Εικόνα" descr="rouboulias_1.jpg"/>
          <p:cNvPicPr>
            <a:picLocks noChangeAspect="1"/>
          </p:cNvPicPr>
          <p:nvPr/>
        </p:nvPicPr>
        <p:blipFill>
          <a:blip r:embed="rId3"/>
          <a:stretch>
            <a:fillRect/>
          </a:stretch>
        </p:blipFill>
        <p:spPr>
          <a:xfrm>
            <a:off x="285750" y="638175"/>
            <a:ext cx="8572500" cy="558165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comics-background 2.jpg"/>
          <p:cNvPicPr>
            <a:picLocks noChangeAspect="1"/>
          </p:cNvPicPr>
          <p:nvPr/>
        </p:nvPicPr>
        <p:blipFill>
          <a:blip r:embed="rId2"/>
          <a:stretch>
            <a:fillRect/>
          </a:stretch>
        </p:blipFill>
        <p:spPr>
          <a:xfrm>
            <a:off x="-1" y="-24"/>
            <a:ext cx="9144001" cy="6858024"/>
          </a:xfrm>
          <a:prstGeom prst="rect">
            <a:avLst/>
          </a:prstGeom>
        </p:spPr>
      </p:pic>
      <p:pic>
        <p:nvPicPr>
          <p:cNvPr id="4" name="3 - Εικόνα" descr="rubus adamastos2-170x260.jpg"/>
          <p:cNvPicPr>
            <a:picLocks noChangeAspect="1"/>
          </p:cNvPicPr>
          <p:nvPr/>
        </p:nvPicPr>
        <p:blipFill>
          <a:blip r:embed="rId3"/>
          <a:stretch>
            <a:fillRect/>
          </a:stretch>
        </p:blipFill>
        <p:spPr>
          <a:xfrm>
            <a:off x="285720" y="357166"/>
            <a:ext cx="4071966" cy="6227713"/>
          </a:xfrm>
          <a:prstGeom prst="rect">
            <a:avLst/>
          </a:prstGeom>
        </p:spPr>
      </p:pic>
      <p:pic>
        <p:nvPicPr>
          <p:cNvPr id="5" name="4 - Εικόνα" descr="Rubus-e1503483923439.jpg"/>
          <p:cNvPicPr>
            <a:picLocks noChangeAspect="1"/>
          </p:cNvPicPr>
          <p:nvPr/>
        </p:nvPicPr>
        <p:blipFill>
          <a:blip r:embed="rId4"/>
          <a:stretch>
            <a:fillRect/>
          </a:stretch>
        </p:blipFill>
        <p:spPr>
          <a:xfrm>
            <a:off x="4500562" y="357166"/>
            <a:ext cx="4369572" cy="621510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comics-background 2.jpg"/>
          <p:cNvPicPr>
            <a:picLocks noChangeAspect="1"/>
          </p:cNvPicPr>
          <p:nvPr/>
        </p:nvPicPr>
        <p:blipFill>
          <a:blip r:embed="rId2"/>
          <a:stretch>
            <a:fillRect/>
          </a:stretch>
        </p:blipFill>
        <p:spPr>
          <a:xfrm>
            <a:off x="-1" y="-24"/>
            <a:ext cx="9144001" cy="6858024"/>
          </a:xfrm>
          <a:prstGeom prst="rect">
            <a:avLst/>
          </a:prstGeom>
        </p:spPr>
      </p:pic>
      <p:sp>
        <p:nvSpPr>
          <p:cNvPr id="2" name="1 - Τίτλος"/>
          <p:cNvSpPr>
            <a:spLocks noGrp="1"/>
          </p:cNvSpPr>
          <p:nvPr>
            <p:ph type="title"/>
          </p:nvPr>
        </p:nvSpPr>
        <p:spPr/>
        <p:txBody>
          <a:bodyPr>
            <a:normAutofit/>
          </a:bodyPr>
          <a:lstStyle/>
          <a:p>
            <a:r>
              <a:rPr lang="el-GR" sz="6600" b="1" dirty="0" smtClean="0"/>
              <a:t>ΒΑΣΙΛΗΣ ΛΩΛΟΣ</a:t>
            </a:r>
            <a:endParaRPr lang="el-GR" sz="6600" b="1" dirty="0"/>
          </a:p>
        </p:txBody>
      </p:sp>
      <p:pic>
        <p:nvPicPr>
          <p:cNvPr id="4" name="3 - Εικόνα" descr="lolos_web.jpg"/>
          <p:cNvPicPr>
            <a:picLocks noChangeAspect="1"/>
          </p:cNvPicPr>
          <p:nvPr/>
        </p:nvPicPr>
        <p:blipFill>
          <a:blip r:embed="rId3"/>
          <a:stretch>
            <a:fillRect/>
          </a:stretch>
        </p:blipFill>
        <p:spPr>
          <a:xfrm>
            <a:off x="1000100" y="1285860"/>
            <a:ext cx="7286676" cy="5100673"/>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comics-background 2.jpg"/>
          <p:cNvPicPr>
            <a:picLocks noChangeAspect="1"/>
          </p:cNvPicPr>
          <p:nvPr/>
        </p:nvPicPr>
        <p:blipFill>
          <a:blip r:embed="rId2"/>
          <a:stretch>
            <a:fillRect/>
          </a:stretch>
        </p:blipFill>
        <p:spPr>
          <a:xfrm>
            <a:off x="-1" y="-24"/>
            <a:ext cx="9144001" cy="6858024"/>
          </a:xfrm>
          <a:prstGeom prst="rect">
            <a:avLst/>
          </a:prstGeom>
        </p:spPr>
      </p:pic>
      <p:sp>
        <p:nvSpPr>
          <p:cNvPr id="2" name="1 - Τίτλος"/>
          <p:cNvSpPr>
            <a:spLocks noGrp="1"/>
          </p:cNvSpPr>
          <p:nvPr>
            <p:ph type="title"/>
          </p:nvPr>
        </p:nvSpPr>
        <p:spPr>
          <a:xfrm>
            <a:off x="500034" y="2786058"/>
            <a:ext cx="8229600" cy="1143000"/>
          </a:xfrm>
        </p:spPr>
        <p:txBody>
          <a:bodyPr>
            <a:normAutofit fontScale="90000"/>
          </a:bodyPr>
          <a:lstStyle/>
          <a:p>
            <a:r>
              <a:rPr lang="el-GR" sz="4000" dirty="0" smtClean="0">
                <a:solidFill>
                  <a:schemeClr val="bg1"/>
                </a:solidFill>
              </a:rPr>
              <a:t>Γεννήθηκε το 1981. Ξεχώρισε στον δεύτερο διαγωνισμό κόμικς της «Ελευθεροτυπίας», ενώ πήγε στη Νέα Υόρκη όπου συνεργάστηκε με κορυφαίους εκδοτικούς οίκους, όπως οι </a:t>
            </a:r>
            <a:r>
              <a:rPr lang="el-GR" sz="4000" dirty="0" err="1" smtClean="0">
                <a:solidFill>
                  <a:schemeClr val="bg1"/>
                </a:solidFill>
              </a:rPr>
              <a:t>Marvel</a:t>
            </a:r>
            <a:r>
              <a:rPr lang="el-GR" sz="4000" dirty="0" smtClean="0">
                <a:solidFill>
                  <a:schemeClr val="bg1"/>
                </a:solidFill>
              </a:rPr>
              <a:t>, DC, </a:t>
            </a:r>
            <a:r>
              <a:rPr lang="el-GR" sz="4000" dirty="0" err="1" smtClean="0">
                <a:solidFill>
                  <a:schemeClr val="bg1"/>
                </a:solidFill>
              </a:rPr>
              <a:t>Dark</a:t>
            </a:r>
            <a:r>
              <a:rPr lang="el-GR" sz="4000" dirty="0" smtClean="0">
                <a:solidFill>
                  <a:schemeClr val="bg1"/>
                </a:solidFill>
              </a:rPr>
              <a:t> </a:t>
            </a:r>
            <a:r>
              <a:rPr lang="el-GR" sz="4000" dirty="0" err="1" smtClean="0">
                <a:solidFill>
                  <a:schemeClr val="bg1"/>
                </a:solidFill>
              </a:rPr>
              <a:t>Horse</a:t>
            </a:r>
            <a:r>
              <a:rPr lang="el-GR" sz="4000" dirty="0" smtClean="0">
                <a:solidFill>
                  <a:schemeClr val="bg1"/>
                </a:solidFill>
              </a:rPr>
              <a:t>, </a:t>
            </a:r>
            <a:r>
              <a:rPr lang="el-GR" sz="4000" dirty="0" err="1" smtClean="0">
                <a:solidFill>
                  <a:schemeClr val="bg1"/>
                </a:solidFill>
              </a:rPr>
              <a:t>Image</a:t>
            </a:r>
            <a:r>
              <a:rPr lang="el-GR" sz="4000" dirty="0" smtClean="0">
                <a:solidFill>
                  <a:schemeClr val="bg1"/>
                </a:solidFill>
              </a:rPr>
              <a:t>. Έχει πάρει δύο από τα μεγαλύτερα βραβεία της αμερικανικής σκηνής (</a:t>
            </a:r>
            <a:r>
              <a:rPr lang="el-GR" sz="4000" dirty="0" err="1" smtClean="0">
                <a:solidFill>
                  <a:schemeClr val="bg1"/>
                </a:solidFill>
              </a:rPr>
              <a:t>Eisner</a:t>
            </a:r>
            <a:r>
              <a:rPr lang="el-GR" sz="4000" dirty="0" smtClean="0">
                <a:solidFill>
                  <a:schemeClr val="bg1"/>
                </a:solidFill>
              </a:rPr>
              <a:t> και </a:t>
            </a:r>
            <a:r>
              <a:rPr lang="el-GR" sz="4000" dirty="0" err="1" smtClean="0">
                <a:solidFill>
                  <a:schemeClr val="bg1"/>
                </a:solidFill>
              </a:rPr>
              <a:t>Harvey</a:t>
            </a:r>
            <a:r>
              <a:rPr lang="el-GR" sz="4000" dirty="0" smtClean="0">
                <a:solidFill>
                  <a:schemeClr val="bg1"/>
                </a:solidFill>
              </a:rPr>
              <a:t>). Τα τελευταία χρόνια κατοικεί στην Αθήνα και σχεδιάζει για το MTV. http://steamrobo.blogspot.gr </a:t>
            </a:r>
            <a:r>
              <a:rPr lang="el-GR" dirty="0" smtClean="0"/>
              <a:t>Πηγή: </a:t>
            </a:r>
            <a:r>
              <a:rPr lang="el-GR" dirty="0" err="1" smtClean="0">
                <a:hlinkClick r:id="rId3"/>
              </a:rPr>
              <a:t>www.lifo.gr</a:t>
            </a:r>
            <a:endParaRPr lang="el-G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 name="2 - Εικόνα" descr="comics-background 2.jpg"/>
          <p:cNvPicPr>
            <a:picLocks noChangeAspect="1"/>
          </p:cNvPicPr>
          <p:nvPr/>
        </p:nvPicPr>
        <p:blipFill>
          <a:blip r:embed="rId2"/>
          <a:stretch>
            <a:fillRect/>
          </a:stretch>
        </p:blipFill>
        <p:spPr>
          <a:xfrm>
            <a:off x="-1" y="-24"/>
            <a:ext cx="9144001" cy="6858024"/>
          </a:xfrm>
          <a:prstGeom prst="rect">
            <a:avLst/>
          </a:prstGeom>
        </p:spPr>
      </p:pic>
      <p:pic>
        <p:nvPicPr>
          <p:cNvPr id="4" name="3 - Εικόνα" descr="LOLOS 3.jpg"/>
          <p:cNvPicPr>
            <a:picLocks noChangeAspect="1"/>
          </p:cNvPicPr>
          <p:nvPr/>
        </p:nvPicPr>
        <p:blipFill>
          <a:blip r:embed="rId3"/>
          <a:stretch>
            <a:fillRect/>
          </a:stretch>
        </p:blipFill>
        <p:spPr>
          <a:xfrm>
            <a:off x="285720" y="285728"/>
            <a:ext cx="4320538" cy="6215106"/>
          </a:xfrm>
          <a:prstGeom prst="rect">
            <a:avLst/>
          </a:prstGeom>
        </p:spPr>
      </p:pic>
      <p:pic>
        <p:nvPicPr>
          <p:cNvPr id="5" name="4 - Εικόνα" descr="LOLOS akan1p1.jpg"/>
          <p:cNvPicPr>
            <a:picLocks noChangeAspect="1"/>
          </p:cNvPicPr>
          <p:nvPr/>
        </p:nvPicPr>
        <p:blipFill>
          <a:blip r:embed="rId4"/>
          <a:stretch>
            <a:fillRect/>
          </a:stretch>
        </p:blipFill>
        <p:spPr>
          <a:xfrm>
            <a:off x="4714876" y="285727"/>
            <a:ext cx="4143404" cy="619438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omics-background 2.jpg"/>
          <p:cNvPicPr>
            <a:picLocks noChangeAspect="1"/>
          </p:cNvPicPr>
          <p:nvPr/>
        </p:nvPicPr>
        <p:blipFill>
          <a:blip r:embed="rId2"/>
          <a:stretch>
            <a:fillRect/>
          </a:stretch>
        </p:blipFill>
        <p:spPr>
          <a:xfrm>
            <a:off x="-1" y="-24"/>
            <a:ext cx="9144001" cy="6858024"/>
          </a:xfrm>
          <a:prstGeom prst="rect">
            <a:avLst/>
          </a:prstGeom>
        </p:spPr>
      </p:pic>
      <p:sp>
        <p:nvSpPr>
          <p:cNvPr id="3" name="2 - Ορθογώνιο"/>
          <p:cNvSpPr/>
          <p:nvPr/>
        </p:nvSpPr>
        <p:spPr>
          <a:xfrm>
            <a:off x="0" y="0"/>
            <a:ext cx="9144000"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l-GR" sz="3600" b="1" dirty="0" smtClean="0">
                <a:ln w="11430"/>
                <a:solidFill>
                  <a:schemeClr val="accent3">
                    <a:lumMod val="50000"/>
                  </a:schemeClr>
                </a:solidFill>
                <a:effectLst>
                  <a:outerShdw blurRad="50800" dist="39000" dir="5460000" algn="tl">
                    <a:srgbClr val="000000">
                      <a:alpha val="38000"/>
                    </a:srgbClr>
                  </a:outerShdw>
                </a:effectLst>
              </a:rPr>
              <a:t>ΜΕΡΙΚΑ ΠΕΡΙΟΔΙΚΑ ΚΟΜΙΚΣ</a:t>
            </a:r>
            <a:endParaRPr lang="el-GR" sz="3600" b="1" cap="none" spc="0" dirty="0">
              <a:ln w="11430"/>
              <a:solidFill>
                <a:schemeClr val="accent3">
                  <a:lumMod val="50000"/>
                </a:schemeClr>
              </a:solidFill>
              <a:effectLst>
                <a:outerShdw blurRad="50800" dist="39000" dir="5460000" algn="tl">
                  <a:srgbClr val="000000">
                    <a:alpha val="38000"/>
                  </a:srgbClr>
                </a:outerShdw>
              </a:effectLst>
            </a:endParaRPr>
          </a:p>
        </p:txBody>
      </p:sp>
      <p:pic>
        <p:nvPicPr>
          <p:cNvPr id="4" name="3 - Εικόνα" descr="9 -Enneano1.jpg"/>
          <p:cNvPicPr>
            <a:picLocks noChangeAspect="1"/>
          </p:cNvPicPr>
          <p:nvPr/>
        </p:nvPicPr>
        <p:blipFill>
          <a:blip r:embed="rId3"/>
          <a:stretch>
            <a:fillRect/>
          </a:stretch>
        </p:blipFill>
        <p:spPr>
          <a:xfrm>
            <a:off x="214282" y="642918"/>
            <a:ext cx="2922464" cy="3857652"/>
          </a:xfrm>
          <a:prstGeom prst="rect">
            <a:avLst/>
          </a:prstGeom>
        </p:spPr>
      </p:pic>
      <p:pic>
        <p:nvPicPr>
          <p:cNvPr id="5" name="4 - Εικόνα" descr="9.jpg"/>
          <p:cNvPicPr>
            <a:picLocks noChangeAspect="1"/>
          </p:cNvPicPr>
          <p:nvPr/>
        </p:nvPicPr>
        <p:blipFill>
          <a:blip r:embed="rId4"/>
          <a:stretch>
            <a:fillRect/>
          </a:stretch>
        </p:blipFill>
        <p:spPr>
          <a:xfrm>
            <a:off x="3214678" y="642918"/>
            <a:ext cx="2841705" cy="3857652"/>
          </a:xfrm>
          <a:prstGeom prst="rect">
            <a:avLst/>
          </a:prstGeom>
        </p:spPr>
      </p:pic>
      <p:pic>
        <p:nvPicPr>
          <p:cNvPr id="6" name="5 - Εικόνα" descr="_to_tsofli_ton_comics.jpeg"/>
          <p:cNvPicPr>
            <a:picLocks noChangeAspect="1"/>
          </p:cNvPicPr>
          <p:nvPr/>
        </p:nvPicPr>
        <p:blipFill>
          <a:blip r:embed="rId5"/>
          <a:stretch>
            <a:fillRect/>
          </a:stretch>
        </p:blipFill>
        <p:spPr>
          <a:xfrm>
            <a:off x="6143636" y="642918"/>
            <a:ext cx="2743219" cy="3857652"/>
          </a:xfrm>
          <a:prstGeom prst="rect">
            <a:avLst/>
          </a:prstGeom>
        </p:spPr>
      </p:pic>
      <p:pic>
        <p:nvPicPr>
          <p:cNvPr id="7" name="6 - Εικόνα" descr="0095887_400.jpeg"/>
          <p:cNvPicPr>
            <a:picLocks noChangeAspect="1"/>
          </p:cNvPicPr>
          <p:nvPr/>
        </p:nvPicPr>
        <p:blipFill>
          <a:blip r:embed="rId6"/>
          <a:stretch>
            <a:fillRect/>
          </a:stretch>
        </p:blipFill>
        <p:spPr>
          <a:xfrm>
            <a:off x="285720" y="2857496"/>
            <a:ext cx="2714625" cy="3810000"/>
          </a:xfrm>
          <a:prstGeom prst="rect">
            <a:avLst/>
          </a:prstGeom>
        </p:spPr>
      </p:pic>
      <p:pic>
        <p:nvPicPr>
          <p:cNvPr id="8" name="7 - Εικόνα" descr="parapente5_cover.jpg"/>
          <p:cNvPicPr>
            <a:picLocks noChangeAspect="1"/>
          </p:cNvPicPr>
          <p:nvPr/>
        </p:nvPicPr>
        <p:blipFill>
          <a:blip r:embed="rId7"/>
          <a:stretch>
            <a:fillRect/>
          </a:stretch>
        </p:blipFill>
        <p:spPr>
          <a:xfrm>
            <a:off x="3286116" y="2857496"/>
            <a:ext cx="2787646" cy="3857652"/>
          </a:xfrm>
          <a:prstGeom prst="rect">
            <a:avLst/>
          </a:prstGeom>
        </p:spPr>
      </p:pic>
      <p:pic>
        <p:nvPicPr>
          <p:cNvPr id="9" name="8 - Εικόνα" descr="ΒΑΒΕΛ.jpeg"/>
          <p:cNvPicPr>
            <a:picLocks noChangeAspect="1"/>
          </p:cNvPicPr>
          <p:nvPr/>
        </p:nvPicPr>
        <p:blipFill>
          <a:blip r:embed="rId8"/>
          <a:stretch>
            <a:fillRect/>
          </a:stretch>
        </p:blipFill>
        <p:spPr>
          <a:xfrm>
            <a:off x="6143636" y="3000372"/>
            <a:ext cx="2780290" cy="364333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comics-background 2.jpg"/>
          <p:cNvPicPr>
            <a:picLocks noChangeAspect="1"/>
          </p:cNvPicPr>
          <p:nvPr/>
        </p:nvPicPr>
        <p:blipFill>
          <a:blip r:embed="rId2"/>
          <a:stretch>
            <a:fillRect/>
          </a:stretch>
        </p:blipFill>
        <p:spPr>
          <a:xfrm>
            <a:off x="-1" y="-24"/>
            <a:ext cx="9144001" cy="6858024"/>
          </a:xfrm>
          <a:prstGeom prst="rect">
            <a:avLst/>
          </a:prstGeom>
        </p:spPr>
      </p:pic>
      <p:pic>
        <p:nvPicPr>
          <p:cNvPr id="4" name="3 - Εικόνα" descr="LOLOS 2.jpg"/>
          <p:cNvPicPr>
            <a:picLocks noChangeAspect="1"/>
          </p:cNvPicPr>
          <p:nvPr/>
        </p:nvPicPr>
        <p:blipFill>
          <a:blip r:embed="rId3"/>
          <a:stretch>
            <a:fillRect/>
          </a:stretch>
        </p:blipFill>
        <p:spPr>
          <a:xfrm>
            <a:off x="428596" y="428605"/>
            <a:ext cx="4000528" cy="5993300"/>
          </a:xfrm>
          <a:prstGeom prst="rect">
            <a:avLst/>
          </a:prstGeom>
        </p:spPr>
      </p:pic>
      <p:pic>
        <p:nvPicPr>
          <p:cNvPr id="5" name="4 - Εικόνα" descr="LOLOS X.jpg"/>
          <p:cNvPicPr>
            <a:picLocks noChangeAspect="1"/>
          </p:cNvPicPr>
          <p:nvPr/>
        </p:nvPicPr>
        <p:blipFill>
          <a:blip r:embed="rId4"/>
          <a:stretch>
            <a:fillRect/>
          </a:stretch>
        </p:blipFill>
        <p:spPr>
          <a:xfrm>
            <a:off x="4572000" y="428604"/>
            <a:ext cx="3929090" cy="604097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 name="2 - Εικόνα" descr="comics-background 2.jpg"/>
          <p:cNvPicPr>
            <a:picLocks noChangeAspect="1"/>
          </p:cNvPicPr>
          <p:nvPr/>
        </p:nvPicPr>
        <p:blipFill>
          <a:blip r:embed="rId2"/>
          <a:stretch>
            <a:fillRect/>
          </a:stretch>
        </p:blipFill>
        <p:spPr>
          <a:xfrm>
            <a:off x="-1" y="-24"/>
            <a:ext cx="9144001" cy="6858024"/>
          </a:xfrm>
          <a:prstGeom prst="rect">
            <a:avLst/>
          </a:prstGeom>
        </p:spPr>
      </p:pic>
      <p:pic>
        <p:nvPicPr>
          <p:cNvPr id="4" name="3 - Εικόνα" descr="LOLOS 1.jpg"/>
          <p:cNvPicPr>
            <a:picLocks noChangeAspect="1"/>
          </p:cNvPicPr>
          <p:nvPr/>
        </p:nvPicPr>
        <p:blipFill>
          <a:blip r:embed="rId3"/>
          <a:stretch>
            <a:fillRect/>
          </a:stretch>
        </p:blipFill>
        <p:spPr>
          <a:xfrm>
            <a:off x="285720" y="285728"/>
            <a:ext cx="4071966" cy="6254992"/>
          </a:xfrm>
          <a:prstGeom prst="rect">
            <a:avLst/>
          </a:prstGeom>
        </p:spPr>
      </p:pic>
      <p:pic>
        <p:nvPicPr>
          <p:cNvPr id="5" name="4 - Εικόνα" descr="LOLOS pirates_of_coney_island__3___page_1.jpg"/>
          <p:cNvPicPr>
            <a:picLocks noChangeAspect="1"/>
          </p:cNvPicPr>
          <p:nvPr/>
        </p:nvPicPr>
        <p:blipFill>
          <a:blip r:embed="rId4"/>
          <a:stretch>
            <a:fillRect/>
          </a:stretch>
        </p:blipFill>
        <p:spPr>
          <a:xfrm>
            <a:off x="4572000" y="285727"/>
            <a:ext cx="4000528" cy="624472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comics-background 2.jpg"/>
          <p:cNvPicPr>
            <a:picLocks noChangeAspect="1"/>
          </p:cNvPicPr>
          <p:nvPr/>
        </p:nvPicPr>
        <p:blipFill>
          <a:blip r:embed="rId2"/>
          <a:stretch>
            <a:fillRect/>
          </a:stretch>
        </p:blipFill>
        <p:spPr>
          <a:xfrm>
            <a:off x="-1" y="-24"/>
            <a:ext cx="9144001" cy="6858024"/>
          </a:xfrm>
          <a:prstGeom prst="rect">
            <a:avLst/>
          </a:prstGeom>
        </p:spPr>
      </p:pic>
      <p:sp>
        <p:nvSpPr>
          <p:cNvPr id="2" name="1 - Τίτλος"/>
          <p:cNvSpPr>
            <a:spLocks noGrp="1"/>
          </p:cNvSpPr>
          <p:nvPr>
            <p:ph type="title"/>
          </p:nvPr>
        </p:nvSpPr>
        <p:spPr/>
        <p:txBody>
          <a:bodyPr>
            <a:normAutofit/>
          </a:bodyPr>
          <a:lstStyle/>
          <a:p>
            <a:r>
              <a:rPr lang="el-GR" sz="6600" b="1" dirty="0" smtClean="0"/>
              <a:t>ΛΕΑΝΔΡΟΣ</a:t>
            </a:r>
            <a:endParaRPr lang="el-GR" sz="6600" b="1" dirty="0"/>
          </a:p>
        </p:txBody>
      </p:sp>
      <p:pic>
        <p:nvPicPr>
          <p:cNvPr id="4" name="3 - Εικόνα" descr="Leandros.gif"/>
          <p:cNvPicPr>
            <a:picLocks noChangeAspect="1"/>
          </p:cNvPicPr>
          <p:nvPr/>
        </p:nvPicPr>
        <p:blipFill>
          <a:blip r:embed="rId3"/>
          <a:stretch>
            <a:fillRect/>
          </a:stretch>
        </p:blipFill>
        <p:spPr>
          <a:xfrm>
            <a:off x="928662" y="1571611"/>
            <a:ext cx="7072362" cy="4950653"/>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comics-background 2.jpg"/>
          <p:cNvPicPr>
            <a:picLocks noChangeAspect="1"/>
          </p:cNvPicPr>
          <p:nvPr/>
        </p:nvPicPr>
        <p:blipFill>
          <a:blip r:embed="rId2"/>
          <a:stretch>
            <a:fillRect/>
          </a:stretch>
        </p:blipFill>
        <p:spPr>
          <a:xfrm>
            <a:off x="-1" y="-24"/>
            <a:ext cx="9144001" cy="6858024"/>
          </a:xfrm>
          <a:prstGeom prst="rect">
            <a:avLst/>
          </a:prstGeom>
        </p:spPr>
      </p:pic>
      <p:sp>
        <p:nvSpPr>
          <p:cNvPr id="2" name="1 - Τίτλος"/>
          <p:cNvSpPr>
            <a:spLocks noGrp="1"/>
          </p:cNvSpPr>
          <p:nvPr>
            <p:ph type="title"/>
          </p:nvPr>
        </p:nvSpPr>
        <p:spPr>
          <a:xfrm>
            <a:off x="571472" y="2643182"/>
            <a:ext cx="8229600" cy="1143000"/>
          </a:xfrm>
        </p:spPr>
        <p:txBody>
          <a:bodyPr>
            <a:noAutofit/>
          </a:bodyPr>
          <a:lstStyle/>
          <a:p>
            <a:r>
              <a:rPr lang="el-GR" sz="3600" dirty="0" smtClean="0">
                <a:solidFill>
                  <a:schemeClr val="bg1"/>
                </a:solidFill>
              </a:rPr>
              <a:t>Δημιουργός χαμηλών τόνων. Πλέον εικάζεται πως έχει αποσυρθεί από τον χώρο, μια και δεν μπορείς να βρεις πολλά στοιχεία γι' αυτόν στο διαδίκτυο. Έχει φτιάξει μερικά από τα σημαντικότερα ελληνικά κόμικς. Με πολιτικό υπόβαθρο και αρκετή βία, έχουν επηρεάσει αρκετά νεότερους καλλιτέχνες. Έχει κάνει μια </a:t>
            </a:r>
            <a:r>
              <a:rPr lang="el-GR" sz="3600" dirty="0" err="1" smtClean="0">
                <a:solidFill>
                  <a:schemeClr val="bg1"/>
                </a:solidFill>
              </a:rPr>
              <a:t>cameo</a:t>
            </a:r>
            <a:r>
              <a:rPr lang="el-GR" sz="3600" dirty="0" smtClean="0">
                <a:solidFill>
                  <a:schemeClr val="bg1"/>
                </a:solidFill>
              </a:rPr>
              <a:t> εμφάνιση στην ταινία </a:t>
            </a:r>
            <a:r>
              <a:rPr lang="el-GR" sz="3600" dirty="0" err="1" smtClean="0">
                <a:solidFill>
                  <a:schemeClr val="bg1"/>
                </a:solidFill>
              </a:rPr>
              <a:t>Polaroid</a:t>
            </a:r>
            <a:r>
              <a:rPr lang="el-GR" sz="3600" dirty="0" smtClean="0">
                <a:solidFill>
                  <a:schemeClr val="bg1"/>
                </a:solidFill>
              </a:rPr>
              <a:t> του Άγγελου Φραντζή Πηγή: </a:t>
            </a:r>
            <a:r>
              <a:rPr lang="el-GR" sz="3600" dirty="0" err="1" smtClean="0">
                <a:solidFill>
                  <a:schemeClr val="bg1"/>
                </a:solidFill>
                <a:hlinkClick r:id="rId3"/>
              </a:rPr>
              <a:t>www.lifo.gr</a:t>
            </a:r>
            <a:endParaRPr lang="el-GR" sz="3600" dirty="0">
              <a:solidFill>
                <a:schemeClr val="bg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comics-background 2.jpg"/>
          <p:cNvPicPr>
            <a:picLocks noChangeAspect="1"/>
          </p:cNvPicPr>
          <p:nvPr/>
        </p:nvPicPr>
        <p:blipFill>
          <a:blip r:embed="rId2"/>
          <a:stretch>
            <a:fillRect/>
          </a:stretch>
        </p:blipFill>
        <p:spPr>
          <a:xfrm>
            <a:off x="-1" y="-24"/>
            <a:ext cx="9144001" cy="6858024"/>
          </a:xfrm>
          <a:prstGeom prst="rect">
            <a:avLst/>
          </a:prstGeom>
        </p:spPr>
      </p:pic>
      <p:pic>
        <p:nvPicPr>
          <p:cNvPr id="4" name="3 - Εικόνα" descr="Leandros -Me_Megalosan_Skylia_01.jpg"/>
          <p:cNvPicPr>
            <a:picLocks noChangeAspect="1"/>
          </p:cNvPicPr>
          <p:nvPr/>
        </p:nvPicPr>
        <p:blipFill>
          <a:blip r:embed="rId3"/>
          <a:stretch>
            <a:fillRect/>
          </a:stretch>
        </p:blipFill>
        <p:spPr>
          <a:xfrm>
            <a:off x="285720" y="428604"/>
            <a:ext cx="4157972" cy="2928958"/>
          </a:xfrm>
          <a:prstGeom prst="rect">
            <a:avLst/>
          </a:prstGeom>
        </p:spPr>
      </p:pic>
      <p:pic>
        <p:nvPicPr>
          <p:cNvPr id="5" name="4 - Εικόνα" descr="ΛΕΑΝΔΡΟΣ xomateri_011.jpg"/>
          <p:cNvPicPr>
            <a:picLocks noChangeAspect="1"/>
          </p:cNvPicPr>
          <p:nvPr/>
        </p:nvPicPr>
        <p:blipFill>
          <a:blip r:embed="rId4"/>
          <a:stretch>
            <a:fillRect/>
          </a:stretch>
        </p:blipFill>
        <p:spPr>
          <a:xfrm>
            <a:off x="428596" y="3500438"/>
            <a:ext cx="8391525" cy="2876550"/>
          </a:xfrm>
          <a:prstGeom prst="rect">
            <a:avLst/>
          </a:prstGeom>
        </p:spPr>
      </p:pic>
      <p:pic>
        <p:nvPicPr>
          <p:cNvPr id="6" name="5 - Εικόνα" descr="ΛΕΑΝΔΡΟΣ xomateri_4.jpg"/>
          <p:cNvPicPr>
            <a:picLocks noChangeAspect="1"/>
          </p:cNvPicPr>
          <p:nvPr/>
        </p:nvPicPr>
        <p:blipFill>
          <a:blip r:embed="rId5"/>
          <a:stretch>
            <a:fillRect/>
          </a:stretch>
        </p:blipFill>
        <p:spPr>
          <a:xfrm>
            <a:off x="4500562" y="428604"/>
            <a:ext cx="4372615" cy="292895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comics-background 2.jpg"/>
          <p:cNvPicPr>
            <a:picLocks noChangeAspect="1"/>
          </p:cNvPicPr>
          <p:nvPr/>
        </p:nvPicPr>
        <p:blipFill>
          <a:blip r:embed="rId2"/>
          <a:stretch>
            <a:fillRect/>
          </a:stretch>
        </p:blipFill>
        <p:spPr>
          <a:xfrm>
            <a:off x="-1" y="-24"/>
            <a:ext cx="9144001" cy="6858024"/>
          </a:xfrm>
          <a:prstGeom prst="rect">
            <a:avLst/>
          </a:prstGeom>
        </p:spPr>
      </p:pic>
      <p:pic>
        <p:nvPicPr>
          <p:cNvPr id="4" name="3 - Εικόνα" descr="ΛΕΑΝΔΡΟΣ oParias_cover.jpg"/>
          <p:cNvPicPr>
            <a:picLocks noChangeAspect="1"/>
          </p:cNvPicPr>
          <p:nvPr/>
        </p:nvPicPr>
        <p:blipFill>
          <a:blip r:embed="rId3"/>
          <a:stretch>
            <a:fillRect/>
          </a:stretch>
        </p:blipFill>
        <p:spPr>
          <a:xfrm>
            <a:off x="257518" y="357166"/>
            <a:ext cx="4276932" cy="6132791"/>
          </a:xfrm>
          <a:prstGeom prst="rect">
            <a:avLst/>
          </a:prstGeom>
        </p:spPr>
      </p:pic>
      <p:pic>
        <p:nvPicPr>
          <p:cNvPr id="5" name="4 - Εικόνα" descr="ΛΕΑΝΔΡΟΣ oParias_39.jpg"/>
          <p:cNvPicPr>
            <a:picLocks noChangeAspect="1"/>
          </p:cNvPicPr>
          <p:nvPr/>
        </p:nvPicPr>
        <p:blipFill>
          <a:blip r:embed="rId4"/>
          <a:stretch>
            <a:fillRect/>
          </a:stretch>
        </p:blipFill>
        <p:spPr>
          <a:xfrm>
            <a:off x="4714876" y="355903"/>
            <a:ext cx="4248730" cy="6092351"/>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comics-background 2.jpg"/>
          <p:cNvPicPr>
            <a:picLocks noChangeAspect="1"/>
          </p:cNvPicPr>
          <p:nvPr/>
        </p:nvPicPr>
        <p:blipFill>
          <a:blip r:embed="rId2"/>
          <a:stretch>
            <a:fillRect/>
          </a:stretch>
        </p:blipFill>
        <p:spPr>
          <a:xfrm>
            <a:off x="-1" y="-24"/>
            <a:ext cx="9144001" cy="6858024"/>
          </a:xfrm>
          <a:prstGeom prst="rect">
            <a:avLst/>
          </a:prstGeom>
        </p:spPr>
      </p:pic>
      <p:sp>
        <p:nvSpPr>
          <p:cNvPr id="2" name="1 - Τίτλος"/>
          <p:cNvSpPr>
            <a:spLocks noGrp="1"/>
          </p:cNvSpPr>
          <p:nvPr>
            <p:ph type="title"/>
          </p:nvPr>
        </p:nvSpPr>
        <p:spPr/>
        <p:txBody>
          <a:bodyPr>
            <a:normAutofit/>
          </a:bodyPr>
          <a:lstStyle/>
          <a:p>
            <a:r>
              <a:rPr lang="el-GR" sz="5400" b="1" dirty="0" smtClean="0"/>
              <a:t>ΓΙΑΝΝΗΣ ΜΥΛΩΝΟΓΙΑΝΝΗΣ</a:t>
            </a:r>
            <a:endParaRPr lang="el-GR" sz="5400" b="1" dirty="0"/>
          </a:p>
        </p:txBody>
      </p:sp>
      <p:pic>
        <p:nvPicPr>
          <p:cNvPr id="4" name="3 - Εικόνα" descr="MYLOGIANIS.jpg"/>
          <p:cNvPicPr>
            <a:picLocks noChangeAspect="1"/>
          </p:cNvPicPr>
          <p:nvPr/>
        </p:nvPicPr>
        <p:blipFill>
          <a:blip r:embed="rId3"/>
          <a:stretch>
            <a:fillRect/>
          </a:stretch>
        </p:blipFill>
        <p:spPr>
          <a:xfrm>
            <a:off x="1071538" y="1571612"/>
            <a:ext cx="7000924" cy="4900647"/>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comics-background 2.jpg"/>
          <p:cNvPicPr>
            <a:picLocks noChangeAspect="1"/>
          </p:cNvPicPr>
          <p:nvPr/>
        </p:nvPicPr>
        <p:blipFill>
          <a:blip r:embed="rId2"/>
          <a:stretch>
            <a:fillRect/>
          </a:stretch>
        </p:blipFill>
        <p:spPr>
          <a:xfrm>
            <a:off x="-1" y="-24"/>
            <a:ext cx="9144001" cy="6858024"/>
          </a:xfrm>
          <a:prstGeom prst="rect">
            <a:avLst/>
          </a:prstGeom>
        </p:spPr>
      </p:pic>
      <p:sp>
        <p:nvSpPr>
          <p:cNvPr id="2" name="1 - Τίτλος"/>
          <p:cNvSpPr>
            <a:spLocks noGrp="1"/>
          </p:cNvSpPr>
          <p:nvPr>
            <p:ph type="title"/>
          </p:nvPr>
        </p:nvSpPr>
        <p:spPr>
          <a:xfrm>
            <a:off x="428596" y="2786058"/>
            <a:ext cx="8229600" cy="1143000"/>
          </a:xfrm>
        </p:spPr>
        <p:txBody>
          <a:bodyPr>
            <a:noAutofit/>
          </a:bodyPr>
          <a:lstStyle/>
          <a:p>
            <a:r>
              <a:rPr lang="el-GR" sz="3200" dirty="0" smtClean="0">
                <a:solidFill>
                  <a:schemeClr val="bg1"/>
                </a:solidFill>
              </a:rPr>
              <a:t>Γεννημένος στο </a:t>
            </a:r>
            <a:r>
              <a:rPr lang="el-GR" sz="3200" dirty="0" err="1" smtClean="0">
                <a:solidFill>
                  <a:schemeClr val="bg1"/>
                </a:solidFill>
              </a:rPr>
              <a:t>Μέριλαντ</a:t>
            </a:r>
            <a:r>
              <a:rPr lang="el-GR" sz="3200" dirty="0" smtClean="0">
                <a:solidFill>
                  <a:schemeClr val="bg1"/>
                </a:solidFill>
              </a:rPr>
              <a:t> των ΗΠΑ και μόνιμος κάτοικος της Κρήτης. Αρκετά νεαρός σε ηλικία, του αρέσει πολύ να πειραματίζεται και πλέον η δουλειά του έχει περάσει με επιτυχία στην άλλη άκρη του Ατλαντικού, αφού το </a:t>
            </a:r>
            <a:r>
              <a:rPr lang="el-GR" sz="3200" dirty="0" err="1" smtClean="0">
                <a:solidFill>
                  <a:schemeClr val="bg1"/>
                </a:solidFill>
              </a:rPr>
              <a:t>web</a:t>
            </a:r>
            <a:r>
              <a:rPr lang="el-GR" sz="3200" dirty="0" smtClean="0">
                <a:solidFill>
                  <a:schemeClr val="bg1"/>
                </a:solidFill>
              </a:rPr>
              <a:t>-κόμικ του που φαντάζεται μια </a:t>
            </a:r>
            <a:r>
              <a:rPr lang="el-GR" sz="3200" dirty="0" err="1" smtClean="0">
                <a:solidFill>
                  <a:schemeClr val="bg1"/>
                </a:solidFill>
              </a:rPr>
              <a:t>cyber</a:t>
            </a:r>
            <a:r>
              <a:rPr lang="el-GR" sz="3200" dirty="0" smtClean="0">
                <a:solidFill>
                  <a:schemeClr val="bg1"/>
                </a:solidFill>
              </a:rPr>
              <a:t> </a:t>
            </a:r>
            <a:r>
              <a:rPr lang="el-GR" sz="3200" dirty="0" err="1" smtClean="0">
                <a:solidFill>
                  <a:schemeClr val="bg1"/>
                </a:solidFill>
              </a:rPr>
              <a:t>punk</a:t>
            </a:r>
            <a:r>
              <a:rPr lang="el-GR" sz="3200" dirty="0" smtClean="0">
                <a:solidFill>
                  <a:schemeClr val="bg1"/>
                </a:solidFill>
              </a:rPr>
              <a:t> παρακμιακή Αθήνα του μέλλοντος με τίτλο «</a:t>
            </a:r>
            <a:r>
              <a:rPr lang="el-GR" sz="3200" dirty="0" err="1" smtClean="0">
                <a:solidFill>
                  <a:schemeClr val="bg1"/>
                </a:solidFill>
              </a:rPr>
              <a:t>Old</a:t>
            </a:r>
            <a:r>
              <a:rPr lang="el-GR" sz="3200" dirty="0" smtClean="0">
                <a:solidFill>
                  <a:schemeClr val="bg1"/>
                </a:solidFill>
              </a:rPr>
              <a:t> </a:t>
            </a:r>
            <a:r>
              <a:rPr lang="el-GR" sz="3200" dirty="0" err="1" smtClean="0">
                <a:solidFill>
                  <a:schemeClr val="bg1"/>
                </a:solidFill>
              </a:rPr>
              <a:t>City</a:t>
            </a:r>
            <a:r>
              <a:rPr lang="el-GR" sz="3200" dirty="0" smtClean="0">
                <a:solidFill>
                  <a:schemeClr val="bg1"/>
                </a:solidFill>
              </a:rPr>
              <a:t> </a:t>
            </a:r>
            <a:r>
              <a:rPr lang="el-GR" sz="3200" dirty="0" err="1" smtClean="0">
                <a:solidFill>
                  <a:schemeClr val="bg1"/>
                </a:solidFill>
              </a:rPr>
              <a:t>Blues</a:t>
            </a:r>
            <a:r>
              <a:rPr lang="el-GR" sz="3200" dirty="0" smtClean="0">
                <a:solidFill>
                  <a:schemeClr val="bg1"/>
                </a:solidFill>
              </a:rPr>
              <a:t>» κυκλοφόρησε από τον αμερικανικό εκδοτικό </a:t>
            </a:r>
            <a:r>
              <a:rPr lang="el-GR" sz="3200" dirty="0" err="1" smtClean="0">
                <a:solidFill>
                  <a:schemeClr val="bg1"/>
                </a:solidFill>
              </a:rPr>
              <a:t>Archaia</a:t>
            </a:r>
            <a:r>
              <a:rPr lang="el-GR" sz="3200" dirty="0" smtClean="0">
                <a:solidFill>
                  <a:schemeClr val="bg1"/>
                </a:solidFill>
              </a:rPr>
              <a:t>. </a:t>
            </a:r>
            <a:r>
              <a:rPr lang="el-GR" sz="3200" dirty="0" err="1" smtClean="0">
                <a:solidFill>
                  <a:schemeClr val="bg1"/>
                </a:solidFill>
              </a:rPr>
              <a:t>www.milonogiannis.com</a:t>
            </a:r>
            <a:r>
              <a:rPr lang="el-GR" sz="3200" dirty="0" smtClean="0">
                <a:solidFill>
                  <a:schemeClr val="bg1"/>
                </a:solidFill>
              </a:rPr>
              <a:t>   Πηγή: </a:t>
            </a:r>
            <a:r>
              <a:rPr lang="el-GR" sz="3200" dirty="0" err="1" smtClean="0">
                <a:solidFill>
                  <a:schemeClr val="bg1"/>
                </a:solidFill>
                <a:hlinkClick r:id="rId3"/>
              </a:rPr>
              <a:t>www.lifo.gr</a:t>
            </a:r>
            <a:endParaRPr lang="el-GR" sz="3200" dirty="0">
              <a:solidFill>
                <a:schemeClr val="bg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comics-background 2.jpg"/>
          <p:cNvPicPr>
            <a:picLocks noChangeAspect="1"/>
          </p:cNvPicPr>
          <p:nvPr/>
        </p:nvPicPr>
        <p:blipFill>
          <a:blip r:embed="rId2"/>
          <a:stretch>
            <a:fillRect/>
          </a:stretch>
        </p:blipFill>
        <p:spPr>
          <a:xfrm>
            <a:off x="-1" y="-24"/>
            <a:ext cx="9144001" cy="6858024"/>
          </a:xfrm>
          <a:prstGeom prst="rect">
            <a:avLst/>
          </a:prstGeom>
        </p:spPr>
      </p:pic>
      <p:sp>
        <p:nvSpPr>
          <p:cNvPr id="2" name="1 - Τίτλος"/>
          <p:cNvSpPr>
            <a:spLocks noGrp="1"/>
          </p:cNvSpPr>
          <p:nvPr>
            <p:ph type="title"/>
          </p:nvPr>
        </p:nvSpPr>
        <p:spPr/>
        <p:txBody>
          <a:bodyPr>
            <a:normAutofit/>
          </a:bodyPr>
          <a:lstStyle/>
          <a:p>
            <a:r>
              <a:rPr lang="el-GR" sz="6600" b="1" dirty="0" smtClean="0"/>
              <a:t>ΠΕΤΡΟΣ  ΖΕΡΒΟΣ</a:t>
            </a:r>
            <a:endParaRPr lang="el-GR" sz="6600" b="1" dirty="0"/>
          </a:p>
        </p:txBody>
      </p:sp>
      <p:pic>
        <p:nvPicPr>
          <p:cNvPr id="4" name="3 - Εικόνα" descr="zervos-web.jpg"/>
          <p:cNvPicPr>
            <a:picLocks noChangeAspect="1"/>
          </p:cNvPicPr>
          <p:nvPr/>
        </p:nvPicPr>
        <p:blipFill>
          <a:blip r:embed="rId3"/>
          <a:stretch>
            <a:fillRect/>
          </a:stretch>
        </p:blipFill>
        <p:spPr>
          <a:xfrm>
            <a:off x="1071538" y="1428736"/>
            <a:ext cx="6858048" cy="480063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comics-background 2.jpg"/>
          <p:cNvPicPr>
            <a:picLocks noChangeAspect="1"/>
          </p:cNvPicPr>
          <p:nvPr/>
        </p:nvPicPr>
        <p:blipFill>
          <a:blip r:embed="rId2"/>
          <a:stretch>
            <a:fillRect/>
          </a:stretch>
        </p:blipFill>
        <p:spPr>
          <a:xfrm>
            <a:off x="-1" y="-24"/>
            <a:ext cx="9144001" cy="6858024"/>
          </a:xfrm>
          <a:prstGeom prst="rect">
            <a:avLst/>
          </a:prstGeom>
        </p:spPr>
      </p:pic>
      <p:sp>
        <p:nvSpPr>
          <p:cNvPr id="2" name="1 - Τίτλος"/>
          <p:cNvSpPr>
            <a:spLocks noGrp="1"/>
          </p:cNvSpPr>
          <p:nvPr>
            <p:ph type="title"/>
          </p:nvPr>
        </p:nvSpPr>
        <p:spPr>
          <a:xfrm>
            <a:off x="500034" y="2857496"/>
            <a:ext cx="8229600" cy="1143000"/>
          </a:xfrm>
        </p:spPr>
        <p:txBody>
          <a:bodyPr>
            <a:noAutofit/>
          </a:bodyPr>
          <a:lstStyle/>
          <a:p>
            <a:r>
              <a:rPr lang="el-GR" sz="3200" dirty="0" smtClean="0">
                <a:solidFill>
                  <a:schemeClr val="bg1"/>
                </a:solidFill>
              </a:rPr>
              <a:t>Γεννήθηκε το 1958. Ξεκίνησε την καριέρα του το 1977 ως γελοιογράφος στον «Θούριο» και έφτιαξε το πρώτο του κόμικ στη «Βαβέλ» το 1981. Την δεκαετία του '90 αποφάσισε να αφήσει τα κόμικς και να ασχοληθεί με τη διαφήμιση και το κινούμενο σχέδιο. Επέστρεψε στο σκίτσο το 2000 στο «9». Τον τελευταίο καιρό δημοσιεύει στην «Εφημερίδα των Συντακτών». http://petroszervos.blogspot.gr Πηγή: </a:t>
            </a:r>
            <a:r>
              <a:rPr lang="el-GR" sz="3200" dirty="0" err="1" smtClean="0">
                <a:solidFill>
                  <a:schemeClr val="bg1"/>
                </a:solidFill>
                <a:hlinkClick r:id="rId3"/>
              </a:rPr>
              <a:t>www.lifo.gr</a:t>
            </a:r>
            <a:endParaRPr lang="el-GR" sz="3200"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omics-background 2.jpg"/>
          <p:cNvPicPr>
            <a:picLocks noChangeAspect="1"/>
          </p:cNvPicPr>
          <p:nvPr/>
        </p:nvPicPr>
        <p:blipFill>
          <a:blip r:embed="rId2"/>
          <a:stretch>
            <a:fillRect/>
          </a:stretch>
        </p:blipFill>
        <p:spPr>
          <a:xfrm>
            <a:off x="-1" y="-24"/>
            <a:ext cx="9144001" cy="6858024"/>
          </a:xfrm>
          <a:prstGeom prst="rect">
            <a:avLst/>
          </a:prstGeom>
        </p:spPr>
      </p:pic>
      <p:pic>
        <p:nvPicPr>
          <p:cNvPr id="3" name="2 - Εικόνα" descr="Baoulo ELLHNIKA KOMIKS.jpg"/>
          <p:cNvPicPr>
            <a:picLocks noChangeAspect="1"/>
          </p:cNvPicPr>
          <p:nvPr/>
        </p:nvPicPr>
        <p:blipFill>
          <a:blip r:embed="rId3"/>
          <a:stretch>
            <a:fillRect/>
          </a:stretch>
        </p:blipFill>
        <p:spPr>
          <a:xfrm>
            <a:off x="214282" y="214290"/>
            <a:ext cx="8572560" cy="4195359"/>
          </a:xfrm>
          <a:prstGeom prst="rect">
            <a:avLst/>
          </a:prstGeom>
        </p:spPr>
      </p:pic>
      <p:pic>
        <p:nvPicPr>
          <p:cNvPr id="5" name="4 - Εικόνα" descr="zzzz4.jpg"/>
          <p:cNvPicPr>
            <a:picLocks noChangeAspect="1"/>
          </p:cNvPicPr>
          <p:nvPr/>
        </p:nvPicPr>
        <p:blipFill>
          <a:blip r:embed="rId4"/>
          <a:stretch>
            <a:fillRect/>
          </a:stretch>
        </p:blipFill>
        <p:spPr>
          <a:xfrm>
            <a:off x="2285984" y="3643314"/>
            <a:ext cx="2020981" cy="2928958"/>
          </a:xfrm>
          <a:prstGeom prst="rect">
            <a:avLst/>
          </a:prstGeom>
        </p:spPr>
      </p:pic>
      <p:pic>
        <p:nvPicPr>
          <p:cNvPr id="6" name="5 - Εικόνα" descr="ΦΑΝΖΙΝ Δ.Ε.Ν..jpeg"/>
          <p:cNvPicPr>
            <a:picLocks noChangeAspect="1"/>
          </p:cNvPicPr>
          <p:nvPr/>
        </p:nvPicPr>
        <p:blipFill>
          <a:blip r:embed="rId5" cstate="print"/>
          <a:stretch>
            <a:fillRect/>
          </a:stretch>
        </p:blipFill>
        <p:spPr>
          <a:xfrm>
            <a:off x="276328" y="3714752"/>
            <a:ext cx="2037768" cy="2857520"/>
          </a:xfrm>
          <a:prstGeom prst="rect">
            <a:avLst/>
          </a:prstGeom>
        </p:spPr>
      </p:pic>
      <p:pic>
        <p:nvPicPr>
          <p:cNvPr id="7" name="6 - Εικόνα" descr="ΦΑΝΖΙΝ kaboom.jpg"/>
          <p:cNvPicPr>
            <a:picLocks noChangeAspect="1"/>
          </p:cNvPicPr>
          <p:nvPr/>
        </p:nvPicPr>
        <p:blipFill>
          <a:blip r:embed="rId6" cstate="print"/>
          <a:stretch>
            <a:fillRect/>
          </a:stretch>
        </p:blipFill>
        <p:spPr>
          <a:xfrm>
            <a:off x="4286248" y="3643314"/>
            <a:ext cx="2149105" cy="2928934"/>
          </a:xfrm>
          <a:prstGeom prst="rect">
            <a:avLst/>
          </a:prstGeom>
        </p:spPr>
      </p:pic>
      <p:pic>
        <p:nvPicPr>
          <p:cNvPr id="8" name="7 - Εικόνα" descr="ΦΑΝΖΙΝ ΜΟΒ..jpg"/>
          <p:cNvPicPr>
            <a:picLocks noChangeAspect="1"/>
          </p:cNvPicPr>
          <p:nvPr/>
        </p:nvPicPr>
        <p:blipFill>
          <a:blip r:embed="rId7"/>
          <a:stretch>
            <a:fillRect/>
          </a:stretch>
        </p:blipFill>
        <p:spPr>
          <a:xfrm>
            <a:off x="6429388" y="3571876"/>
            <a:ext cx="2317743" cy="300039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comics-background 2.jpg"/>
          <p:cNvPicPr>
            <a:picLocks noChangeAspect="1"/>
          </p:cNvPicPr>
          <p:nvPr/>
        </p:nvPicPr>
        <p:blipFill>
          <a:blip r:embed="rId2"/>
          <a:stretch>
            <a:fillRect/>
          </a:stretch>
        </p:blipFill>
        <p:spPr>
          <a:xfrm>
            <a:off x="-1" y="-24"/>
            <a:ext cx="9144001" cy="6858024"/>
          </a:xfrm>
          <a:prstGeom prst="rect">
            <a:avLst/>
          </a:prstGeom>
        </p:spPr>
      </p:pic>
      <p:sp>
        <p:nvSpPr>
          <p:cNvPr id="2" name="1 - Τίτλος"/>
          <p:cNvSpPr>
            <a:spLocks noGrp="1"/>
          </p:cNvSpPr>
          <p:nvPr>
            <p:ph type="title"/>
          </p:nvPr>
        </p:nvSpPr>
        <p:spPr/>
        <p:txBody>
          <a:bodyPr>
            <a:normAutofit/>
          </a:bodyPr>
          <a:lstStyle/>
          <a:p>
            <a:r>
              <a:rPr lang="el-GR" sz="6600" b="1" dirty="0" smtClean="0"/>
              <a:t>ΖΟΓΛΟΠΙΤΟΥ</a:t>
            </a:r>
            <a:endParaRPr lang="el-GR" sz="6600" b="1" dirty="0"/>
          </a:p>
        </p:txBody>
      </p:sp>
      <p:pic>
        <p:nvPicPr>
          <p:cNvPr id="5" name="4 - Θέση περιεχομένου" descr="zoglopitoy-web.jpg"/>
          <p:cNvPicPr>
            <a:picLocks noGrp="1" noChangeAspect="1"/>
          </p:cNvPicPr>
          <p:nvPr>
            <p:ph idx="1"/>
          </p:nvPr>
        </p:nvPicPr>
        <p:blipFill>
          <a:blip r:embed="rId3"/>
          <a:stretch>
            <a:fillRect/>
          </a:stretch>
        </p:blipFill>
        <p:spPr>
          <a:xfrm>
            <a:off x="785786" y="1357298"/>
            <a:ext cx="7500990" cy="5250693"/>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comics-background 2.jpg"/>
          <p:cNvPicPr>
            <a:picLocks noChangeAspect="1"/>
          </p:cNvPicPr>
          <p:nvPr/>
        </p:nvPicPr>
        <p:blipFill>
          <a:blip r:embed="rId2"/>
          <a:stretch>
            <a:fillRect/>
          </a:stretch>
        </p:blipFill>
        <p:spPr>
          <a:xfrm>
            <a:off x="-1" y="-24"/>
            <a:ext cx="9144001" cy="6858024"/>
          </a:xfrm>
          <a:prstGeom prst="rect">
            <a:avLst/>
          </a:prstGeom>
        </p:spPr>
      </p:pic>
      <p:sp>
        <p:nvSpPr>
          <p:cNvPr id="5" name="4 - Τίτλος"/>
          <p:cNvSpPr>
            <a:spLocks noGrp="1"/>
          </p:cNvSpPr>
          <p:nvPr>
            <p:ph type="title"/>
          </p:nvPr>
        </p:nvSpPr>
        <p:spPr>
          <a:xfrm>
            <a:off x="500034" y="2857496"/>
            <a:ext cx="8229600" cy="1143000"/>
          </a:xfrm>
        </p:spPr>
        <p:txBody>
          <a:bodyPr>
            <a:noAutofit/>
          </a:bodyPr>
          <a:lstStyle/>
          <a:p>
            <a:r>
              <a:rPr lang="el-GR" sz="3200" dirty="0" smtClean="0">
                <a:solidFill>
                  <a:schemeClr val="bg1"/>
                </a:solidFill>
              </a:rPr>
              <a:t>Γεννήθηκε στη Θεσσαλονίκη το 1970. Δυστυχώς, έφυγε άδικα από την ζωή σε ηλικία μόλις 27 χρονών το 1997, χωρίς να προλάβει να ανθίσει το ταλέντο της. Άφησε πίσω της μόνο δύο άλμπουμ, το «Χαμένο Φάσμα» και το «</a:t>
            </a:r>
            <a:r>
              <a:rPr lang="el-GR" sz="3200" dirty="0" err="1" smtClean="0">
                <a:solidFill>
                  <a:schemeClr val="bg1"/>
                </a:solidFill>
              </a:rPr>
              <a:t>Products</a:t>
            </a:r>
            <a:r>
              <a:rPr lang="el-GR" sz="3200" dirty="0" smtClean="0">
                <a:solidFill>
                  <a:schemeClr val="bg1"/>
                </a:solidFill>
              </a:rPr>
              <a:t> </a:t>
            </a:r>
            <a:r>
              <a:rPr lang="el-GR" sz="3200" dirty="0" err="1" smtClean="0">
                <a:solidFill>
                  <a:schemeClr val="bg1"/>
                </a:solidFill>
              </a:rPr>
              <a:t>of</a:t>
            </a:r>
            <a:r>
              <a:rPr lang="el-GR" sz="3200" dirty="0" smtClean="0">
                <a:solidFill>
                  <a:schemeClr val="bg1"/>
                </a:solidFill>
              </a:rPr>
              <a:t> </a:t>
            </a:r>
            <a:r>
              <a:rPr lang="el-GR" sz="3200" dirty="0" err="1" smtClean="0">
                <a:solidFill>
                  <a:schemeClr val="bg1"/>
                </a:solidFill>
              </a:rPr>
              <a:t>Love</a:t>
            </a:r>
            <a:r>
              <a:rPr lang="el-GR" sz="3200" dirty="0" smtClean="0">
                <a:solidFill>
                  <a:schemeClr val="bg1"/>
                </a:solidFill>
              </a:rPr>
              <a:t> </a:t>
            </a:r>
            <a:r>
              <a:rPr lang="el-GR" sz="3200" dirty="0" err="1" smtClean="0">
                <a:solidFill>
                  <a:schemeClr val="bg1"/>
                </a:solidFill>
              </a:rPr>
              <a:t>and</a:t>
            </a:r>
            <a:r>
              <a:rPr lang="el-GR" sz="3200" dirty="0" smtClean="0">
                <a:solidFill>
                  <a:schemeClr val="bg1"/>
                </a:solidFill>
              </a:rPr>
              <a:t> </a:t>
            </a:r>
            <a:r>
              <a:rPr lang="el-GR" sz="3200" dirty="0" err="1" smtClean="0">
                <a:solidFill>
                  <a:schemeClr val="bg1"/>
                </a:solidFill>
              </a:rPr>
              <a:t>Chaos</a:t>
            </a:r>
            <a:r>
              <a:rPr lang="el-GR" sz="3200" dirty="0" smtClean="0">
                <a:solidFill>
                  <a:schemeClr val="bg1"/>
                </a:solidFill>
              </a:rPr>
              <a:t>», που κατάφεραν όμως να απαθανατίσουν το μοναδικό της στυλ στην εικονογράφηση και στο σκίτσο. Πηγή: </a:t>
            </a:r>
            <a:r>
              <a:rPr lang="el-GR" sz="3200" dirty="0" err="1" smtClean="0">
                <a:solidFill>
                  <a:schemeClr val="bg1"/>
                </a:solidFill>
                <a:hlinkClick r:id="rId3"/>
              </a:rPr>
              <a:t>www.lifo.gr</a:t>
            </a:r>
            <a:endParaRPr lang="el-GR" sz="3200" dirty="0">
              <a:solidFill>
                <a:schemeClr val="bg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comics-background 2.jpg"/>
          <p:cNvPicPr>
            <a:picLocks noChangeAspect="1"/>
          </p:cNvPicPr>
          <p:nvPr/>
        </p:nvPicPr>
        <p:blipFill>
          <a:blip r:embed="rId2"/>
          <a:stretch>
            <a:fillRect/>
          </a:stretch>
        </p:blipFill>
        <p:spPr>
          <a:xfrm>
            <a:off x="-1" y="-24"/>
            <a:ext cx="9144001" cy="6858024"/>
          </a:xfrm>
          <a:prstGeom prst="rect">
            <a:avLst/>
          </a:prstGeom>
        </p:spPr>
      </p:pic>
      <p:pic>
        <p:nvPicPr>
          <p:cNvPr id="4" name="3 - Εικόνα" descr="ZOGLOPITOU ProductsLoveChaos_0001.jpg"/>
          <p:cNvPicPr>
            <a:picLocks noChangeAspect="1"/>
          </p:cNvPicPr>
          <p:nvPr/>
        </p:nvPicPr>
        <p:blipFill>
          <a:blip r:embed="rId3"/>
          <a:stretch>
            <a:fillRect/>
          </a:stretch>
        </p:blipFill>
        <p:spPr>
          <a:xfrm>
            <a:off x="1428728" y="214290"/>
            <a:ext cx="2985468" cy="4000528"/>
          </a:xfrm>
          <a:prstGeom prst="rect">
            <a:avLst/>
          </a:prstGeom>
        </p:spPr>
      </p:pic>
      <p:pic>
        <p:nvPicPr>
          <p:cNvPr id="5" name="4 - Εικόνα" descr="zoglopitoy-web.jpg 1.jpg"/>
          <p:cNvPicPr>
            <a:picLocks noChangeAspect="1"/>
          </p:cNvPicPr>
          <p:nvPr/>
        </p:nvPicPr>
        <p:blipFill>
          <a:blip r:embed="rId4"/>
          <a:stretch>
            <a:fillRect/>
          </a:stretch>
        </p:blipFill>
        <p:spPr>
          <a:xfrm>
            <a:off x="4929190" y="214290"/>
            <a:ext cx="2815848" cy="3929090"/>
          </a:xfrm>
          <a:prstGeom prst="rect">
            <a:avLst/>
          </a:prstGeom>
        </p:spPr>
      </p:pic>
      <p:pic>
        <p:nvPicPr>
          <p:cNvPr id="6" name="5 - Εικόνα" descr="ΖΟΓΛΟΠΙΤΟΥ.jpg"/>
          <p:cNvPicPr>
            <a:picLocks noChangeAspect="1"/>
          </p:cNvPicPr>
          <p:nvPr/>
        </p:nvPicPr>
        <p:blipFill>
          <a:blip r:embed="rId5" cstate="print"/>
          <a:stretch>
            <a:fillRect/>
          </a:stretch>
        </p:blipFill>
        <p:spPr>
          <a:xfrm>
            <a:off x="2857488" y="3286124"/>
            <a:ext cx="3597592" cy="336223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comics-background 2.jpg"/>
          <p:cNvPicPr>
            <a:picLocks noChangeAspect="1"/>
          </p:cNvPicPr>
          <p:nvPr/>
        </p:nvPicPr>
        <p:blipFill>
          <a:blip r:embed="rId2"/>
          <a:stretch>
            <a:fillRect/>
          </a:stretch>
        </p:blipFill>
        <p:spPr>
          <a:xfrm>
            <a:off x="-1" y="-24"/>
            <a:ext cx="9144001" cy="6858024"/>
          </a:xfrm>
          <a:prstGeom prst="rect">
            <a:avLst/>
          </a:prstGeom>
        </p:spPr>
      </p:pic>
      <p:sp>
        <p:nvSpPr>
          <p:cNvPr id="2" name="1 - Τίτλος"/>
          <p:cNvSpPr>
            <a:spLocks noGrp="1"/>
          </p:cNvSpPr>
          <p:nvPr>
            <p:ph type="title"/>
          </p:nvPr>
        </p:nvSpPr>
        <p:spPr/>
        <p:txBody>
          <a:bodyPr>
            <a:normAutofit/>
          </a:bodyPr>
          <a:lstStyle/>
          <a:p>
            <a:r>
              <a:rPr lang="el-GR" b="1" dirty="0" smtClean="0">
                <a:solidFill>
                  <a:schemeClr val="bg1"/>
                </a:solidFill>
              </a:rPr>
              <a:t>ΑΛΛΟΙ </a:t>
            </a:r>
            <a:r>
              <a:rPr lang="en-US" b="1" dirty="0" smtClean="0">
                <a:solidFill>
                  <a:schemeClr val="bg1"/>
                </a:solidFill>
              </a:rPr>
              <a:t>COMIC CREATORS -GREECE</a:t>
            </a:r>
            <a:endParaRPr lang="el-GR" b="1" dirty="0">
              <a:solidFill>
                <a:schemeClr val="bg1"/>
              </a:solidFill>
            </a:endParaRPr>
          </a:p>
        </p:txBody>
      </p:sp>
      <p:sp>
        <p:nvSpPr>
          <p:cNvPr id="3" name="2 - Θέση περιεχομένου"/>
          <p:cNvSpPr>
            <a:spLocks noGrp="1"/>
          </p:cNvSpPr>
          <p:nvPr>
            <p:ph idx="1"/>
          </p:nvPr>
        </p:nvSpPr>
        <p:spPr/>
        <p:txBody>
          <a:bodyPr>
            <a:normAutofit/>
          </a:bodyPr>
          <a:lstStyle/>
          <a:p>
            <a:r>
              <a:rPr lang="el-GR" sz="2800" b="1" dirty="0" smtClean="0">
                <a:solidFill>
                  <a:srgbClr val="FFFF66"/>
                </a:solidFill>
              </a:rPr>
              <a:t>ΚΩΣΤΑΣ ΦΡΑΓΚΙΑΔΑΚΗΣ – ΒΑΛΙΑ ΚΑΜΠΑΔΑΗ</a:t>
            </a:r>
          </a:p>
          <a:p>
            <a:r>
              <a:rPr lang="el-GR" sz="2800" b="1" dirty="0" smtClean="0">
                <a:solidFill>
                  <a:srgbClr val="FFFF66"/>
                </a:solidFill>
              </a:rPr>
              <a:t>ΓΙΑΝΝΗΣ ΣΑΝΤΟΡΙΝΑΙΟΣ – ΠΑΥΛΟΣ ΠΑΥΛΙΔΗΣ</a:t>
            </a:r>
          </a:p>
          <a:p>
            <a:r>
              <a:rPr lang="el-GR" sz="2800" b="1" dirty="0" smtClean="0">
                <a:solidFill>
                  <a:srgbClr val="FFFF66"/>
                </a:solidFill>
              </a:rPr>
              <a:t>ΠΑΝΑΓΙΩΤΗΣ ΤΣΑΟΥΣΗΣ – ΚΩΣΤΑΣ ΜΟΣΧΟΝΑΣ</a:t>
            </a:r>
          </a:p>
          <a:p>
            <a:r>
              <a:rPr lang="el-GR" sz="2800" b="1" dirty="0" smtClean="0">
                <a:solidFill>
                  <a:srgbClr val="FFFF66"/>
                </a:solidFill>
              </a:rPr>
              <a:t>ΓΙΩΡΓΟΣ ΜΑΝΔΡΟΥΚΑΣ – </a:t>
            </a:r>
            <a:r>
              <a:rPr lang="en-US" sz="2800" b="1" dirty="0" smtClean="0">
                <a:solidFill>
                  <a:srgbClr val="FFFF66"/>
                </a:solidFill>
              </a:rPr>
              <a:t>TASMAR</a:t>
            </a:r>
          </a:p>
          <a:p>
            <a:r>
              <a:rPr lang="el-GR" sz="2800" b="1" dirty="0" smtClean="0">
                <a:solidFill>
                  <a:srgbClr val="FFFF66"/>
                </a:solidFill>
              </a:rPr>
              <a:t>ΣΠΥΡΟΣ ΔΕΡΒΕΝΙΩΤΗΣ – ΑΝΤΩΝΗΣ ΒΑΒΑΓΙΑΝΝΗΣ</a:t>
            </a:r>
          </a:p>
          <a:p>
            <a:r>
              <a:rPr lang="el-GR" sz="2800" b="1" dirty="0" smtClean="0">
                <a:solidFill>
                  <a:srgbClr val="FFFF66"/>
                </a:solidFill>
              </a:rPr>
              <a:t>ΝΙΚΟΣ </a:t>
            </a:r>
            <a:r>
              <a:rPr lang="en-US" sz="2800" b="1" dirty="0" smtClean="0">
                <a:solidFill>
                  <a:srgbClr val="FFFF66"/>
                </a:solidFill>
              </a:rPr>
              <a:t>( Malk ) </a:t>
            </a:r>
            <a:r>
              <a:rPr lang="el-GR" sz="2800" b="1" dirty="0" smtClean="0">
                <a:solidFill>
                  <a:srgbClr val="FFFF66"/>
                </a:solidFill>
              </a:rPr>
              <a:t>ΓΙΑΜΑΛΑΚΗΣ</a:t>
            </a:r>
            <a:r>
              <a:rPr lang="en-US" sz="2800" b="1" dirty="0" smtClean="0">
                <a:solidFill>
                  <a:srgbClr val="FFFF66"/>
                </a:solidFill>
              </a:rPr>
              <a:t> – </a:t>
            </a:r>
            <a:r>
              <a:rPr lang="el-GR" sz="2800" b="1" dirty="0" smtClean="0">
                <a:solidFill>
                  <a:srgbClr val="FFFF66"/>
                </a:solidFill>
              </a:rPr>
              <a:t>ΑΡΚΑΣ</a:t>
            </a:r>
          </a:p>
          <a:p>
            <a:r>
              <a:rPr lang="el-GR" sz="2800" b="1" dirty="0" smtClean="0">
                <a:solidFill>
                  <a:srgbClr val="FFFF66"/>
                </a:solidFill>
              </a:rPr>
              <a:t>ΣΤΑΥΡΟΥΛΑ ΠΑΠΑΔΑΚΗ - </a:t>
            </a:r>
            <a:r>
              <a:rPr lang="en-US" sz="2800" b="1" dirty="0" smtClean="0">
                <a:solidFill>
                  <a:srgbClr val="FFFF66"/>
                </a:solidFill>
              </a:rPr>
              <a:t> </a:t>
            </a:r>
            <a:r>
              <a:rPr lang="el-GR" sz="2800" b="1" dirty="0" smtClean="0">
                <a:solidFill>
                  <a:srgbClr val="FFFF66"/>
                </a:solidFill>
              </a:rPr>
              <a:t>ΒΑΣΙΛΗΣ ΓΚΟΤΖΙΛΑΣ</a:t>
            </a:r>
          </a:p>
          <a:p>
            <a:pPr>
              <a:buNone/>
            </a:pPr>
            <a:r>
              <a:rPr lang="el-GR" sz="2800" b="1" dirty="0" smtClean="0">
                <a:solidFill>
                  <a:srgbClr val="FFFF66"/>
                </a:solidFill>
              </a:rPr>
              <a:t>                  …και πολλοί~ πολλοί άλλοι!!!</a:t>
            </a:r>
          </a:p>
          <a:p>
            <a:endParaRPr lang="el-G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comics-background 2.jpg"/>
          <p:cNvPicPr>
            <a:picLocks noChangeAspect="1"/>
          </p:cNvPicPr>
          <p:nvPr/>
        </p:nvPicPr>
        <p:blipFill>
          <a:blip r:embed="rId2"/>
          <a:stretch>
            <a:fillRect/>
          </a:stretch>
        </p:blipFill>
        <p:spPr>
          <a:xfrm>
            <a:off x="-1" y="-24"/>
            <a:ext cx="9144001" cy="6858024"/>
          </a:xfrm>
          <a:prstGeom prst="rect">
            <a:avLst/>
          </a:prstGeom>
        </p:spPr>
      </p:pic>
      <p:sp>
        <p:nvSpPr>
          <p:cNvPr id="3" name="2 - Ορθογώνιο"/>
          <p:cNvSpPr/>
          <p:nvPr/>
        </p:nvSpPr>
        <p:spPr>
          <a:xfrm>
            <a:off x="2357422" y="0"/>
            <a:ext cx="4077719" cy="923330"/>
          </a:xfrm>
          <a:prstGeom prst="rect">
            <a:avLst/>
          </a:prstGeom>
          <a:noFill/>
        </p:spPr>
        <p:txBody>
          <a:bodyPr wrap="square" lIns="91440" tIns="45720" rIns="91440" bIns="45720">
            <a:spAutoFit/>
          </a:bodyPr>
          <a:lstStyle/>
          <a:p>
            <a:pPr algn="ctr"/>
            <a:r>
              <a:rPr lang="en-U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FRAGIADAKIS</a:t>
            </a:r>
            <a:endParaRPr lang="el-G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5" name="4 - Εικόνα" descr="FRAGIADAKIS issue.jpg"/>
          <p:cNvPicPr>
            <a:picLocks noChangeAspect="1"/>
          </p:cNvPicPr>
          <p:nvPr/>
        </p:nvPicPr>
        <p:blipFill>
          <a:blip r:embed="rId3"/>
          <a:stretch>
            <a:fillRect/>
          </a:stretch>
        </p:blipFill>
        <p:spPr>
          <a:xfrm>
            <a:off x="214282" y="1928802"/>
            <a:ext cx="2714644" cy="4131629"/>
          </a:xfrm>
          <a:prstGeom prst="rect">
            <a:avLst/>
          </a:prstGeom>
        </p:spPr>
      </p:pic>
      <p:pic>
        <p:nvPicPr>
          <p:cNvPr id="6" name="5 - Εικόνα" descr="FRAGIADAKIS mikros_iros.jpg"/>
          <p:cNvPicPr>
            <a:picLocks noChangeAspect="1"/>
          </p:cNvPicPr>
          <p:nvPr/>
        </p:nvPicPr>
        <p:blipFill>
          <a:blip r:embed="rId4"/>
          <a:stretch>
            <a:fillRect/>
          </a:stretch>
        </p:blipFill>
        <p:spPr>
          <a:xfrm>
            <a:off x="3000364" y="857232"/>
            <a:ext cx="3050582" cy="4143404"/>
          </a:xfrm>
          <a:prstGeom prst="rect">
            <a:avLst/>
          </a:prstGeom>
        </p:spPr>
      </p:pic>
      <p:pic>
        <p:nvPicPr>
          <p:cNvPr id="7" name="6 - Εικόνα" descr="FRAGIADAKIS BLEK.jpg"/>
          <p:cNvPicPr>
            <a:picLocks noChangeAspect="1"/>
          </p:cNvPicPr>
          <p:nvPr/>
        </p:nvPicPr>
        <p:blipFill>
          <a:blip r:embed="rId5"/>
          <a:stretch>
            <a:fillRect/>
          </a:stretch>
        </p:blipFill>
        <p:spPr>
          <a:xfrm>
            <a:off x="6143636" y="2143116"/>
            <a:ext cx="2718657" cy="414340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omics-background 2.jpg"/>
          <p:cNvPicPr>
            <a:picLocks noChangeAspect="1"/>
          </p:cNvPicPr>
          <p:nvPr/>
        </p:nvPicPr>
        <p:blipFill>
          <a:blip r:embed="rId3"/>
          <a:stretch>
            <a:fillRect/>
          </a:stretch>
        </p:blipFill>
        <p:spPr>
          <a:xfrm>
            <a:off x="-1" y="-24"/>
            <a:ext cx="9144001" cy="6858024"/>
          </a:xfrm>
          <a:prstGeom prst="rect">
            <a:avLst/>
          </a:prstGeom>
        </p:spPr>
      </p:pic>
      <p:pic>
        <p:nvPicPr>
          <p:cNvPr id="5" name="4 - Εικόνα" descr="FRAGIADAKIS civil_war_tribute_large.jpg"/>
          <p:cNvPicPr>
            <a:picLocks noChangeAspect="1"/>
          </p:cNvPicPr>
          <p:nvPr/>
        </p:nvPicPr>
        <p:blipFill>
          <a:blip r:embed="rId4"/>
          <a:stretch>
            <a:fillRect/>
          </a:stretch>
        </p:blipFill>
        <p:spPr>
          <a:xfrm>
            <a:off x="4357686" y="285728"/>
            <a:ext cx="4346577" cy="6150407"/>
          </a:xfrm>
          <a:prstGeom prst="rect">
            <a:avLst/>
          </a:prstGeom>
        </p:spPr>
      </p:pic>
      <p:pic>
        <p:nvPicPr>
          <p:cNvPr id="6" name="5 - Εικόνα" descr="FRAGIADAKIS logan.jpg"/>
          <p:cNvPicPr>
            <a:picLocks noChangeAspect="1"/>
          </p:cNvPicPr>
          <p:nvPr/>
        </p:nvPicPr>
        <p:blipFill>
          <a:blip r:embed="rId5"/>
          <a:stretch>
            <a:fillRect/>
          </a:stretch>
        </p:blipFill>
        <p:spPr>
          <a:xfrm>
            <a:off x="857224" y="142852"/>
            <a:ext cx="2805125" cy="3566315"/>
          </a:xfrm>
          <a:prstGeom prst="rect">
            <a:avLst/>
          </a:prstGeom>
        </p:spPr>
      </p:pic>
      <p:pic>
        <p:nvPicPr>
          <p:cNvPr id="7" name="6 - Εικόνα" descr="FRAGIADAKIS panel.jpg 2.jpg"/>
          <p:cNvPicPr>
            <a:picLocks noChangeAspect="1"/>
          </p:cNvPicPr>
          <p:nvPr/>
        </p:nvPicPr>
        <p:blipFill>
          <a:blip r:embed="rId6"/>
          <a:stretch>
            <a:fillRect/>
          </a:stretch>
        </p:blipFill>
        <p:spPr>
          <a:xfrm>
            <a:off x="500034" y="3000372"/>
            <a:ext cx="3714776" cy="3641937"/>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omics-background 2.jpg"/>
          <p:cNvPicPr>
            <a:picLocks noChangeAspect="1"/>
          </p:cNvPicPr>
          <p:nvPr/>
        </p:nvPicPr>
        <p:blipFill>
          <a:blip r:embed="rId2"/>
          <a:stretch>
            <a:fillRect/>
          </a:stretch>
        </p:blipFill>
        <p:spPr>
          <a:xfrm>
            <a:off x="-1" y="-24"/>
            <a:ext cx="9144001" cy="6858024"/>
          </a:xfrm>
          <a:prstGeom prst="rect">
            <a:avLst/>
          </a:prstGeom>
        </p:spPr>
      </p:pic>
      <p:sp>
        <p:nvSpPr>
          <p:cNvPr id="3" name="2 - Ορθογώνιο"/>
          <p:cNvSpPr/>
          <p:nvPr/>
        </p:nvSpPr>
        <p:spPr>
          <a:xfrm>
            <a:off x="2214546" y="0"/>
            <a:ext cx="4237057" cy="923330"/>
          </a:xfrm>
          <a:prstGeom prst="rect">
            <a:avLst/>
          </a:prstGeom>
          <a:noFill/>
        </p:spPr>
        <p:txBody>
          <a:bodyPr wrap="none" lIns="91440" tIns="45720" rIns="91440" bIns="45720">
            <a:spAutoFit/>
          </a:bodyPr>
          <a:lstStyle/>
          <a:p>
            <a:pPr algn="ctr"/>
            <a:r>
              <a:rPr lang="el-GR"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ΔΕΡΒΕΝΙΩΤΗΣ</a:t>
            </a:r>
            <a:endParaRPr lang="el-G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4" name="3 - Εικόνα" descr="ΔΕΡΒΕΝΙΩΤΗΣ.jpg"/>
          <p:cNvPicPr>
            <a:picLocks noChangeAspect="1"/>
          </p:cNvPicPr>
          <p:nvPr/>
        </p:nvPicPr>
        <p:blipFill>
          <a:blip r:embed="rId3"/>
          <a:stretch>
            <a:fillRect/>
          </a:stretch>
        </p:blipFill>
        <p:spPr>
          <a:xfrm>
            <a:off x="142844" y="785793"/>
            <a:ext cx="4500594" cy="5895975"/>
          </a:xfrm>
          <a:prstGeom prst="rect">
            <a:avLst/>
          </a:prstGeom>
        </p:spPr>
      </p:pic>
      <p:pic>
        <p:nvPicPr>
          <p:cNvPr id="5" name="4 - Εικόνα" descr="ΔΕΡΒΕΝΙΩΤΗΣ.jpg 1.jpg"/>
          <p:cNvPicPr>
            <a:picLocks noChangeAspect="1"/>
          </p:cNvPicPr>
          <p:nvPr/>
        </p:nvPicPr>
        <p:blipFill>
          <a:blip r:embed="rId4"/>
          <a:stretch>
            <a:fillRect/>
          </a:stretch>
        </p:blipFill>
        <p:spPr>
          <a:xfrm>
            <a:off x="4714876" y="785794"/>
            <a:ext cx="4155954" cy="585791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24"/>
            <a:ext cx="9144001" cy="6858024"/>
          </a:xfrm>
          <a:prstGeom prst="rect">
            <a:avLst/>
          </a:prstGeom>
        </p:spPr>
      </p:pic>
      <p:pic>
        <p:nvPicPr>
          <p:cNvPr id="3" name="2 - Εικόνα" descr="ΔΕΡΒΕΝΙΩΤΗΣ.jpg 2.jpg"/>
          <p:cNvPicPr>
            <a:picLocks noChangeAspect="1"/>
          </p:cNvPicPr>
          <p:nvPr/>
        </p:nvPicPr>
        <p:blipFill>
          <a:blip r:embed="rId3"/>
          <a:stretch>
            <a:fillRect/>
          </a:stretch>
        </p:blipFill>
        <p:spPr>
          <a:xfrm>
            <a:off x="0" y="285728"/>
            <a:ext cx="5857916" cy="5857916"/>
          </a:xfrm>
          <a:prstGeom prst="rect">
            <a:avLst/>
          </a:prstGeom>
        </p:spPr>
      </p:pic>
      <p:pic>
        <p:nvPicPr>
          <p:cNvPr id="4" name="3 - Εικόνα" descr="ΔΕΡΒΕΝΙΩΤΗΣ.jpg Χ.jpg"/>
          <p:cNvPicPr>
            <a:picLocks noChangeAspect="1"/>
          </p:cNvPicPr>
          <p:nvPr/>
        </p:nvPicPr>
        <p:blipFill>
          <a:blip r:embed="rId4"/>
          <a:stretch>
            <a:fillRect/>
          </a:stretch>
        </p:blipFill>
        <p:spPr>
          <a:xfrm>
            <a:off x="5000628" y="285728"/>
            <a:ext cx="3942147" cy="5857916"/>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comics-background 2.jpg"/>
          <p:cNvPicPr>
            <a:picLocks noChangeAspect="1"/>
          </p:cNvPicPr>
          <p:nvPr/>
        </p:nvPicPr>
        <p:blipFill>
          <a:blip r:embed="rId2"/>
          <a:stretch>
            <a:fillRect/>
          </a:stretch>
        </p:blipFill>
        <p:spPr>
          <a:xfrm>
            <a:off x="-1" y="-24"/>
            <a:ext cx="9144001" cy="6858024"/>
          </a:xfrm>
          <a:prstGeom prst="rect">
            <a:avLst/>
          </a:prstGeom>
        </p:spPr>
      </p:pic>
      <p:sp>
        <p:nvSpPr>
          <p:cNvPr id="5" name="4 - Τίτλος"/>
          <p:cNvSpPr>
            <a:spLocks noGrp="1"/>
          </p:cNvSpPr>
          <p:nvPr>
            <p:ph type="title"/>
          </p:nvPr>
        </p:nvSpPr>
        <p:spPr>
          <a:xfrm>
            <a:off x="428596" y="0"/>
            <a:ext cx="8229600" cy="1143000"/>
          </a:xfrm>
        </p:spPr>
        <p:txBody>
          <a:bodyPr>
            <a:normAutofit/>
          </a:bodyPr>
          <a:lstStyle/>
          <a:p>
            <a:r>
              <a:rPr lang="en-US" sz="5400" b="1" dirty="0" smtClean="0">
                <a:latin typeface="A Lolita Scorned" pitchFamily="2" charset="0"/>
              </a:rPr>
              <a:t>MALK</a:t>
            </a:r>
            <a:r>
              <a:rPr lang="en-US" sz="5400" b="1" dirty="0" smtClean="0"/>
              <a:t> –</a:t>
            </a:r>
            <a:r>
              <a:rPr lang="el-GR" sz="5400" b="1" dirty="0" smtClean="0"/>
              <a:t>ΓΙΑΜΑΛΑΚΗΣ ΝΙΚΟΣ</a:t>
            </a:r>
            <a:endParaRPr lang="el-GR" sz="5400" b="1" dirty="0"/>
          </a:p>
        </p:txBody>
      </p:sp>
      <p:pic>
        <p:nvPicPr>
          <p:cNvPr id="6" name="5 - Εικόνα" descr="Malk s BANNER.main a.jpg"/>
          <p:cNvPicPr>
            <a:picLocks noChangeAspect="1"/>
          </p:cNvPicPr>
          <p:nvPr/>
        </p:nvPicPr>
        <p:blipFill>
          <a:blip r:embed="rId3"/>
          <a:stretch>
            <a:fillRect/>
          </a:stretch>
        </p:blipFill>
        <p:spPr>
          <a:xfrm>
            <a:off x="857224" y="954133"/>
            <a:ext cx="3071834" cy="5596213"/>
          </a:xfrm>
          <a:prstGeom prst="rect">
            <a:avLst/>
          </a:prstGeom>
        </p:spPr>
      </p:pic>
      <p:pic>
        <p:nvPicPr>
          <p:cNvPr id="8" name="7 - Εικόνα" descr="BATHORY lady MALK a small 2 α.jpg"/>
          <p:cNvPicPr>
            <a:picLocks noChangeAspect="1"/>
          </p:cNvPicPr>
          <p:nvPr/>
        </p:nvPicPr>
        <p:blipFill>
          <a:blip r:embed="rId4"/>
          <a:stretch>
            <a:fillRect/>
          </a:stretch>
        </p:blipFill>
        <p:spPr>
          <a:xfrm>
            <a:off x="4286248" y="1000108"/>
            <a:ext cx="4000528" cy="5548594"/>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comics-background 2.jpg"/>
          <p:cNvPicPr>
            <a:picLocks noChangeAspect="1"/>
          </p:cNvPicPr>
          <p:nvPr/>
        </p:nvPicPr>
        <p:blipFill>
          <a:blip r:embed="rId2"/>
          <a:stretch>
            <a:fillRect/>
          </a:stretch>
        </p:blipFill>
        <p:spPr>
          <a:xfrm>
            <a:off x="-1" y="-24"/>
            <a:ext cx="9144001" cy="6858024"/>
          </a:xfrm>
          <a:prstGeom prst="rect">
            <a:avLst/>
          </a:prstGeom>
        </p:spPr>
      </p:pic>
      <p:sp>
        <p:nvSpPr>
          <p:cNvPr id="2" name="1 - Τίτλος"/>
          <p:cNvSpPr>
            <a:spLocks noGrp="1"/>
          </p:cNvSpPr>
          <p:nvPr>
            <p:ph type="title"/>
          </p:nvPr>
        </p:nvSpPr>
        <p:spPr/>
        <p:txBody>
          <a:bodyPr/>
          <a:lstStyle/>
          <a:p>
            <a:endParaRPr lang="el-GR"/>
          </a:p>
        </p:txBody>
      </p:sp>
      <p:pic>
        <p:nvPicPr>
          <p:cNvPr id="5" name="4 - Θέση περιεχομένου" descr="ΡΙΓΗ προμο ΙΚΟΝ Α..jpg"/>
          <p:cNvPicPr>
            <a:picLocks noGrp="1" noChangeAspect="1"/>
          </p:cNvPicPr>
          <p:nvPr>
            <p:ph idx="1"/>
          </p:nvPr>
        </p:nvPicPr>
        <p:blipFill>
          <a:blip r:embed="rId3"/>
          <a:stretch>
            <a:fillRect/>
          </a:stretch>
        </p:blipFill>
        <p:spPr>
          <a:xfrm>
            <a:off x="141466" y="214289"/>
            <a:ext cx="8788252" cy="4214843"/>
          </a:xfrm>
        </p:spPr>
      </p:pic>
      <p:pic>
        <p:nvPicPr>
          <p:cNvPr id="6" name="5 - Εικόνα" descr="HONOR TO V. PRICE... english promo.jpg"/>
          <p:cNvPicPr>
            <a:picLocks noChangeAspect="1"/>
          </p:cNvPicPr>
          <p:nvPr/>
        </p:nvPicPr>
        <p:blipFill>
          <a:blip r:embed="rId4"/>
          <a:stretch>
            <a:fillRect/>
          </a:stretch>
        </p:blipFill>
        <p:spPr>
          <a:xfrm>
            <a:off x="2000232" y="4415373"/>
            <a:ext cx="4929222" cy="2442627"/>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omics-background 2.jpg"/>
          <p:cNvPicPr>
            <a:picLocks noChangeAspect="1"/>
          </p:cNvPicPr>
          <p:nvPr/>
        </p:nvPicPr>
        <p:blipFill>
          <a:blip r:embed="rId2"/>
          <a:stretch>
            <a:fillRect/>
          </a:stretch>
        </p:blipFill>
        <p:spPr>
          <a:xfrm>
            <a:off x="-1" y="-24"/>
            <a:ext cx="9144001" cy="6858024"/>
          </a:xfrm>
          <a:prstGeom prst="rect">
            <a:avLst/>
          </a:prstGeom>
        </p:spPr>
      </p:pic>
      <p:pic>
        <p:nvPicPr>
          <p:cNvPr id="3" name="2 - Εικόνα" descr="athenscon-comicon..jpg"/>
          <p:cNvPicPr>
            <a:picLocks noChangeAspect="1"/>
          </p:cNvPicPr>
          <p:nvPr/>
        </p:nvPicPr>
        <p:blipFill>
          <a:blip r:embed="rId3"/>
          <a:stretch>
            <a:fillRect/>
          </a:stretch>
        </p:blipFill>
        <p:spPr>
          <a:xfrm>
            <a:off x="214281" y="214290"/>
            <a:ext cx="3632442" cy="2571768"/>
          </a:xfrm>
          <a:prstGeom prst="rect">
            <a:avLst/>
          </a:prstGeom>
        </p:spPr>
      </p:pic>
      <p:pic>
        <p:nvPicPr>
          <p:cNvPr id="4" name="3 - Εικόνα" descr="bazaarccc.jpg"/>
          <p:cNvPicPr>
            <a:picLocks noChangeAspect="1"/>
          </p:cNvPicPr>
          <p:nvPr/>
        </p:nvPicPr>
        <p:blipFill>
          <a:blip r:embed="rId4"/>
          <a:stretch>
            <a:fillRect/>
          </a:stretch>
        </p:blipFill>
        <p:spPr>
          <a:xfrm>
            <a:off x="3714744" y="214290"/>
            <a:ext cx="5191164" cy="2595582"/>
          </a:xfrm>
          <a:prstGeom prst="rect">
            <a:avLst/>
          </a:prstGeom>
        </p:spPr>
      </p:pic>
      <p:pic>
        <p:nvPicPr>
          <p:cNvPr id="5" name="4 - Εικόνα" descr="CCILogo-R_Large.png"/>
          <p:cNvPicPr>
            <a:picLocks noChangeAspect="1"/>
          </p:cNvPicPr>
          <p:nvPr/>
        </p:nvPicPr>
        <p:blipFill>
          <a:blip r:embed="rId5"/>
          <a:stretch>
            <a:fillRect/>
          </a:stretch>
        </p:blipFill>
        <p:spPr>
          <a:xfrm>
            <a:off x="2571736" y="3214686"/>
            <a:ext cx="2500330" cy="3010719"/>
          </a:xfrm>
          <a:prstGeom prst="rect">
            <a:avLst/>
          </a:prstGeom>
        </p:spPr>
      </p:pic>
      <p:pic>
        <p:nvPicPr>
          <p:cNvPr id="7" name="6 - Εικόνα" descr="logo_comicdom_con_fb_og.png"/>
          <p:cNvPicPr>
            <a:picLocks noChangeAspect="1"/>
          </p:cNvPicPr>
          <p:nvPr/>
        </p:nvPicPr>
        <p:blipFill>
          <a:blip r:embed="rId6"/>
          <a:stretch>
            <a:fillRect/>
          </a:stretch>
        </p:blipFill>
        <p:spPr>
          <a:xfrm>
            <a:off x="0" y="2857496"/>
            <a:ext cx="2714644" cy="4000504"/>
          </a:xfrm>
          <a:prstGeom prst="rect">
            <a:avLst/>
          </a:prstGeom>
        </p:spPr>
      </p:pic>
      <p:pic>
        <p:nvPicPr>
          <p:cNvPr id="8" name="7 - Εικόνα" descr="Malta-Comic-Con-600x257.png"/>
          <p:cNvPicPr>
            <a:picLocks noChangeAspect="1"/>
          </p:cNvPicPr>
          <p:nvPr/>
        </p:nvPicPr>
        <p:blipFill>
          <a:blip r:embed="rId7"/>
          <a:stretch>
            <a:fillRect/>
          </a:stretch>
        </p:blipFill>
        <p:spPr>
          <a:xfrm>
            <a:off x="5072066" y="2500306"/>
            <a:ext cx="3407652" cy="1459611"/>
          </a:xfrm>
          <a:prstGeom prst="rect">
            <a:avLst/>
          </a:prstGeom>
        </p:spPr>
      </p:pic>
      <p:pic>
        <p:nvPicPr>
          <p:cNvPr id="9" name="8 - Εικόνα" descr="the_comic_con.jpg"/>
          <p:cNvPicPr>
            <a:picLocks noChangeAspect="1"/>
          </p:cNvPicPr>
          <p:nvPr/>
        </p:nvPicPr>
        <p:blipFill>
          <a:blip r:embed="rId8" cstate="print"/>
          <a:stretch>
            <a:fillRect/>
          </a:stretch>
        </p:blipFill>
        <p:spPr>
          <a:xfrm>
            <a:off x="5500694" y="4000504"/>
            <a:ext cx="2714644" cy="271464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comics-background 2.jpg"/>
          <p:cNvPicPr>
            <a:picLocks noChangeAspect="1"/>
          </p:cNvPicPr>
          <p:nvPr/>
        </p:nvPicPr>
        <p:blipFill>
          <a:blip r:embed="rId2"/>
          <a:stretch>
            <a:fillRect/>
          </a:stretch>
        </p:blipFill>
        <p:spPr>
          <a:xfrm>
            <a:off x="-1" y="-24"/>
            <a:ext cx="9144001" cy="6858024"/>
          </a:xfrm>
          <a:prstGeom prst="rect">
            <a:avLst/>
          </a:prstGeom>
        </p:spPr>
      </p:pic>
      <p:sp>
        <p:nvSpPr>
          <p:cNvPr id="2" name="1 - Τίτλος"/>
          <p:cNvSpPr>
            <a:spLocks noGrp="1"/>
          </p:cNvSpPr>
          <p:nvPr>
            <p:ph type="title"/>
          </p:nvPr>
        </p:nvSpPr>
        <p:spPr>
          <a:xfrm>
            <a:off x="285720" y="0"/>
            <a:ext cx="8643998" cy="1143000"/>
          </a:xfrm>
        </p:spPr>
        <p:txBody>
          <a:bodyPr>
            <a:normAutofit fontScale="90000"/>
          </a:bodyPr>
          <a:lstStyle/>
          <a:p>
            <a:r>
              <a:rPr lang="el-GR" dirty="0" smtClean="0"/>
              <a:t>ΤΙΤΛΟΙ </a:t>
            </a:r>
            <a:r>
              <a:rPr lang="en-US" dirty="0" smtClean="0"/>
              <a:t>COMICBOOK &amp; GRAPHIC NOVELS</a:t>
            </a:r>
            <a:endParaRPr lang="el-GR" dirty="0"/>
          </a:p>
        </p:txBody>
      </p:sp>
      <p:pic>
        <p:nvPicPr>
          <p:cNvPr id="5" name="4 - Θέση περιεχομένου" descr="POE coverpage.malk. 2a.jpg"/>
          <p:cNvPicPr>
            <a:picLocks noGrp="1" noChangeAspect="1"/>
          </p:cNvPicPr>
          <p:nvPr>
            <p:ph idx="1"/>
          </p:nvPr>
        </p:nvPicPr>
        <p:blipFill>
          <a:blip r:embed="rId3" cstate="print"/>
          <a:stretch>
            <a:fillRect/>
          </a:stretch>
        </p:blipFill>
        <p:spPr>
          <a:xfrm>
            <a:off x="571472" y="928670"/>
            <a:ext cx="3650581" cy="5643602"/>
          </a:xfrm>
        </p:spPr>
      </p:pic>
      <p:pic>
        <p:nvPicPr>
          <p:cNvPr id="8" name="7 - Εικόνα" descr="favoritis #1.jpg"/>
          <p:cNvPicPr>
            <a:picLocks noChangeAspect="1"/>
          </p:cNvPicPr>
          <p:nvPr/>
        </p:nvPicPr>
        <p:blipFill>
          <a:blip r:embed="rId4"/>
          <a:stretch>
            <a:fillRect/>
          </a:stretch>
        </p:blipFill>
        <p:spPr>
          <a:xfrm>
            <a:off x="4572000" y="928670"/>
            <a:ext cx="3944895" cy="5572164"/>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Εικόνα" descr="comics-background 2.jpg"/>
          <p:cNvPicPr>
            <a:picLocks noChangeAspect="1"/>
          </p:cNvPicPr>
          <p:nvPr/>
        </p:nvPicPr>
        <p:blipFill>
          <a:blip r:embed="rId2"/>
          <a:stretch>
            <a:fillRect/>
          </a:stretch>
        </p:blipFill>
        <p:spPr>
          <a:xfrm>
            <a:off x="-1" y="-24"/>
            <a:ext cx="9144001" cy="6858024"/>
          </a:xfrm>
          <a:prstGeom prst="rect">
            <a:avLst/>
          </a:prstGeom>
        </p:spPr>
      </p:pic>
      <p:pic>
        <p:nvPicPr>
          <p:cNvPr id="4" name="3 - Εικόνα" descr="ANNABEL LEE page 1. SMALL.jpg"/>
          <p:cNvPicPr>
            <a:picLocks noChangeAspect="1"/>
          </p:cNvPicPr>
          <p:nvPr/>
        </p:nvPicPr>
        <p:blipFill>
          <a:blip r:embed="rId3"/>
          <a:stretch>
            <a:fillRect/>
          </a:stretch>
        </p:blipFill>
        <p:spPr>
          <a:xfrm>
            <a:off x="214283" y="582758"/>
            <a:ext cx="4214842" cy="5989513"/>
          </a:xfrm>
          <a:prstGeom prst="rect">
            <a:avLst/>
          </a:prstGeom>
        </p:spPr>
      </p:pic>
      <p:pic>
        <p:nvPicPr>
          <p:cNvPr id="6" name="5 - Εικόνα" descr="tell.tale.heart.page 1.προμο. ΜΑΙΝ.jpg"/>
          <p:cNvPicPr>
            <a:picLocks noChangeAspect="1"/>
          </p:cNvPicPr>
          <p:nvPr/>
        </p:nvPicPr>
        <p:blipFill>
          <a:blip r:embed="rId4"/>
          <a:stretch>
            <a:fillRect/>
          </a:stretch>
        </p:blipFill>
        <p:spPr>
          <a:xfrm>
            <a:off x="4572000" y="571480"/>
            <a:ext cx="4156177" cy="5929354"/>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omics-background 2.jpg"/>
          <p:cNvPicPr>
            <a:picLocks noChangeAspect="1"/>
          </p:cNvPicPr>
          <p:nvPr/>
        </p:nvPicPr>
        <p:blipFill>
          <a:blip r:embed="rId2"/>
          <a:stretch>
            <a:fillRect/>
          </a:stretch>
        </p:blipFill>
        <p:spPr>
          <a:xfrm>
            <a:off x="-1" y="-24"/>
            <a:ext cx="9144001" cy="6858024"/>
          </a:xfrm>
          <a:prstGeom prst="rect">
            <a:avLst/>
          </a:prstGeom>
        </p:spPr>
      </p:pic>
      <p:pic>
        <p:nvPicPr>
          <p:cNvPr id="3" name="2 - Εικόνα" descr="6250_128542366512_3678806_n.jpg"/>
          <p:cNvPicPr>
            <a:picLocks noChangeAspect="1"/>
          </p:cNvPicPr>
          <p:nvPr/>
        </p:nvPicPr>
        <p:blipFill>
          <a:blip r:embed="rId3"/>
          <a:stretch>
            <a:fillRect/>
          </a:stretch>
        </p:blipFill>
        <p:spPr>
          <a:xfrm>
            <a:off x="357157" y="285728"/>
            <a:ext cx="3992485" cy="6215106"/>
          </a:xfrm>
          <a:prstGeom prst="rect">
            <a:avLst/>
          </a:prstGeom>
        </p:spPr>
      </p:pic>
      <p:pic>
        <p:nvPicPr>
          <p:cNvPr id="4" name="3 - Εικόνα" descr="comicon shop promo p.#1.jpg"/>
          <p:cNvPicPr>
            <a:picLocks noChangeAspect="1"/>
          </p:cNvPicPr>
          <p:nvPr/>
        </p:nvPicPr>
        <p:blipFill>
          <a:blip r:embed="rId4" cstate="print"/>
          <a:stretch>
            <a:fillRect/>
          </a:stretch>
        </p:blipFill>
        <p:spPr>
          <a:xfrm>
            <a:off x="4500562" y="285728"/>
            <a:ext cx="4349896" cy="6286544"/>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omics-background 2.jpg"/>
          <p:cNvPicPr>
            <a:picLocks noChangeAspect="1"/>
          </p:cNvPicPr>
          <p:nvPr/>
        </p:nvPicPr>
        <p:blipFill>
          <a:blip r:embed="rId2"/>
          <a:stretch>
            <a:fillRect/>
          </a:stretch>
        </p:blipFill>
        <p:spPr>
          <a:xfrm>
            <a:off x="-1" y="-24"/>
            <a:ext cx="9144001" cy="6858024"/>
          </a:xfrm>
          <a:prstGeom prst="rect">
            <a:avLst/>
          </a:prstGeom>
        </p:spPr>
      </p:pic>
      <p:pic>
        <p:nvPicPr>
          <p:cNvPr id="3" name="2 - Εικόνα" descr="Favoritis_to_pouli_petaxe ΕΞΩΦΥΛΛΟ.jpg"/>
          <p:cNvPicPr>
            <a:picLocks noChangeAspect="1"/>
          </p:cNvPicPr>
          <p:nvPr/>
        </p:nvPicPr>
        <p:blipFill>
          <a:blip r:embed="rId3"/>
          <a:stretch>
            <a:fillRect/>
          </a:stretch>
        </p:blipFill>
        <p:spPr>
          <a:xfrm>
            <a:off x="214282" y="428604"/>
            <a:ext cx="4498261" cy="6000792"/>
          </a:xfrm>
          <a:prstGeom prst="rect">
            <a:avLst/>
          </a:prstGeom>
        </p:spPr>
      </p:pic>
      <p:pic>
        <p:nvPicPr>
          <p:cNvPr id="4" name="3 - Εικόνα" descr="ΦΑΒΟΡΙΤΗΣ #3 backpage 3.bmp"/>
          <p:cNvPicPr>
            <a:picLocks noChangeAspect="1"/>
          </p:cNvPicPr>
          <p:nvPr/>
        </p:nvPicPr>
        <p:blipFill>
          <a:blip r:embed="rId4" cstate="print"/>
          <a:stretch>
            <a:fillRect/>
          </a:stretch>
        </p:blipFill>
        <p:spPr>
          <a:xfrm>
            <a:off x="4572000" y="428604"/>
            <a:ext cx="4330360" cy="6000792"/>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omics-background 2.jpg"/>
          <p:cNvPicPr>
            <a:picLocks noChangeAspect="1"/>
          </p:cNvPicPr>
          <p:nvPr/>
        </p:nvPicPr>
        <p:blipFill>
          <a:blip r:embed="rId2"/>
          <a:stretch>
            <a:fillRect/>
          </a:stretch>
        </p:blipFill>
        <p:spPr>
          <a:xfrm>
            <a:off x="-1" y="-24"/>
            <a:ext cx="9144001" cy="6858024"/>
          </a:xfrm>
          <a:prstGeom prst="rect">
            <a:avLst/>
          </a:prstGeom>
        </p:spPr>
      </p:pic>
      <p:pic>
        <p:nvPicPr>
          <p:cNvPr id="3" name="2 - Εικόνα" descr="SKETCHoPHRENIC_COVERPAGE final.jpg"/>
          <p:cNvPicPr>
            <a:picLocks noChangeAspect="1"/>
          </p:cNvPicPr>
          <p:nvPr/>
        </p:nvPicPr>
        <p:blipFill>
          <a:blip r:embed="rId3"/>
          <a:stretch>
            <a:fillRect/>
          </a:stretch>
        </p:blipFill>
        <p:spPr>
          <a:xfrm>
            <a:off x="214282" y="214290"/>
            <a:ext cx="4286280" cy="6311088"/>
          </a:xfrm>
          <a:prstGeom prst="rect">
            <a:avLst/>
          </a:prstGeom>
        </p:spPr>
      </p:pic>
      <p:pic>
        <p:nvPicPr>
          <p:cNvPr id="4" name="3 - Εικόνα" descr="SKETCHES SPLASH sample teaser 2017 c.jpg"/>
          <p:cNvPicPr>
            <a:picLocks noChangeAspect="1"/>
          </p:cNvPicPr>
          <p:nvPr/>
        </p:nvPicPr>
        <p:blipFill>
          <a:blip r:embed="rId4" cstate="print"/>
          <a:stretch>
            <a:fillRect/>
          </a:stretch>
        </p:blipFill>
        <p:spPr>
          <a:xfrm>
            <a:off x="4500562" y="285728"/>
            <a:ext cx="4379402" cy="3170417"/>
          </a:xfrm>
          <a:prstGeom prst="rect">
            <a:avLst/>
          </a:prstGeom>
        </p:spPr>
      </p:pic>
      <p:pic>
        <p:nvPicPr>
          <p:cNvPr id="5" name="4 - Εικόνα" descr="SKETCHES promo . FINAL PAGES 2.jpg"/>
          <p:cNvPicPr>
            <a:picLocks noChangeAspect="1"/>
          </p:cNvPicPr>
          <p:nvPr/>
        </p:nvPicPr>
        <p:blipFill>
          <a:blip r:embed="rId5" cstate="print"/>
          <a:stretch>
            <a:fillRect/>
          </a:stretch>
        </p:blipFill>
        <p:spPr>
          <a:xfrm>
            <a:off x="4429124" y="3429000"/>
            <a:ext cx="4450430" cy="3042573"/>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omics-background 2.jpg"/>
          <p:cNvPicPr>
            <a:picLocks noChangeAspect="1"/>
          </p:cNvPicPr>
          <p:nvPr/>
        </p:nvPicPr>
        <p:blipFill>
          <a:blip r:embed="rId2"/>
          <a:stretch>
            <a:fillRect/>
          </a:stretch>
        </p:blipFill>
        <p:spPr>
          <a:xfrm>
            <a:off x="-1" y="-24"/>
            <a:ext cx="9144001" cy="6858024"/>
          </a:xfrm>
          <a:prstGeom prst="rect">
            <a:avLst/>
          </a:prstGeom>
        </p:spPr>
      </p:pic>
      <p:pic>
        <p:nvPicPr>
          <p:cNvPr id="3" name="2 - Εικόνα" descr="LESSON TIME. malk. coverpage 2017 reprinted.jpg"/>
          <p:cNvPicPr>
            <a:picLocks noChangeAspect="1"/>
          </p:cNvPicPr>
          <p:nvPr/>
        </p:nvPicPr>
        <p:blipFill>
          <a:blip r:embed="rId3" cstate="print"/>
          <a:stretch>
            <a:fillRect/>
          </a:stretch>
        </p:blipFill>
        <p:spPr>
          <a:xfrm>
            <a:off x="214282" y="428604"/>
            <a:ext cx="4342999" cy="6143668"/>
          </a:xfrm>
          <a:prstGeom prst="rect">
            <a:avLst/>
          </a:prstGeom>
        </p:spPr>
      </p:pic>
      <p:pic>
        <p:nvPicPr>
          <p:cNvPr id="4" name="3 - Εικόνα" descr="ΠΑΡΑΞΕΝΑ ΑΝΑΛΕΚΤΑ vol. 1 coverpage.jpg"/>
          <p:cNvPicPr>
            <a:picLocks noChangeAspect="1"/>
          </p:cNvPicPr>
          <p:nvPr/>
        </p:nvPicPr>
        <p:blipFill>
          <a:blip r:embed="rId4" cstate="print"/>
          <a:stretch>
            <a:fillRect/>
          </a:stretch>
        </p:blipFill>
        <p:spPr>
          <a:xfrm>
            <a:off x="4694002" y="428604"/>
            <a:ext cx="4348581" cy="6143668"/>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omics-background 2.jpg"/>
          <p:cNvPicPr>
            <a:picLocks noChangeAspect="1"/>
          </p:cNvPicPr>
          <p:nvPr/>
        </p:nvPicPr>
        <p:blipFill>
          <a:blip r:embed="rId2"/>
          <a:stretch>
            <a:fillRect/>
          </a:stretch>
        </p:blipFill>
        <p:spPr>
          <a:xfrm>
            <a:off x="-1" y="-24"/>
            <a:ext cx="9144001" cy="6858024"/>
          </a:xfrm>
          <a:prstGeom prst="rect">
            <a:avLst/>
          </a:prstGeom>
        </p:spPr>
      </p:pic>
      <p:pic>
        <p:nvPicPr>
          <p:cNvPr id="3" name="2 - Εικόνα" descr="1.7.2015. ΜΕΡΑ ΚΡΙΣΗΣ. ΜΑΛΚ. main.jpg"/>
          <p:cNvPicPr>
            <a:picLocks noChangeAspect="1"/>
          </p:cNvPicPr>
          <p:nvPr/>
        </p:nvPicPr>
        <p:blipFill>
          <a:blip r:embed="rId3" cstate="print"/>
          <a:stretch>
            <a:fillRect/>
          </a:stretch>
        </p:blipFill>
        <p:spPr>
          <a:xfrm>
            <a:off x="214282" y="285728"/>
            <a:ext cx="4082400" cy="6215106"/>
          </a:xfrm>
          <a:prstGeom prst="rect">
            <a:avLst/>
          </a:prstGeom>
        </p:spPr>
      </p:pic>
      <p:pic>
        <p:nvPicPr>
          <p:cNvPr id="4" name="3 - Εικόνα" descr="ΜΥΡΙΖΕΙ ΑΙΜΑ... νο3 1η σελιδα.jpg"/>
          <p:cNvPicPr>
            <a:picLocks noChangeAspect="1"/>
          </p:cNvPicPr>
          <p:nvPr/>
        </p:nvPicPr>
        <p:blipFill>
          <a:blip r:embed="rId4"/>
          <a:stretch>
            <a:fillRect/>
          </a:stretch>
        </p:blipFill>
        <p:spPr>
          <a:xfrm>
            <a:off x="4357686" y="285728"/>
            <a:ext cx="4572015" cy="6270192"/>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omics-background 2.jpg"/>
          <p:cNvPicPr>
            <a:picLocks noChangeAspect="1"/>
          </p:cNvPicPr>
          <p:nvPr/>
        </p:nvPicPr>
        <p:blipFill>
          <a:blip r:embed="rId2"/>
          <a:stretch>
            <a:fillRect/>
          </a:stretch>
        </p:blipFill>
        <p:spPr>
          <a:xfrm>
            <a:off x="-1" y="-24"/>
            <a:ext cx="9144001" cy="6858024"/>
          </a:xfrm>
          <a:prstGeom prst="rect">
            <a:avLst/>
          </a:prstGeom>
        </p:spPr>
      </p:pic>
      <p:pic>
        <p:nvPicPr>
          <p:cNvPr id="3" name="2 - Εικόνα" descr="AsylumType. 2017. malk. page 7a.jpg"/>
          <p:cNvPicPr>
            <a:picLocks noChangeAspect="1"/>
          </p:cNvPicPr>
          <p:nvPr/>
        </p:nvPicPr>
        <p:blipFill>
          <a:blip r:embed="rId3" cstate="print"/>
          <a:stretch>
            <a:fillRect/>
          </a:stretch>
        </p:blipFill>
        <p:spPr>
          <a:xfrm>
            <a:off x="214282" y="500042"/>
            <a:ext cx="4531621" cy="5819294"/>
          </a:xfrm>
          <a:prstGeom prst="rect">
            <a:avLst/>
          </a:prstGeom>
        </p:spPr>
      </p:pic>
      <p:pic>
        <p:nvPicPr>
          <p:cNvPr id="4" name="3 - Εικόνα" descr="AsylumType. 2017. malk. COVERpage.jpg"/>
          <p:cNvPicPr>
            <a:picLocks noChangeAspect="1"/>
          </p:cNvPicPr>
          <p:nvPr/>
        </p:nvPicPr>
        <p:blipFill>
          <a:blip r:embed="rId4" cstate="print"/>
          <a:stretch>
            <a:fillRect/>
          </a:stretch>
        </p:blipFill>
        <p:spPr>
          <a:xfrm>
            <a:off x="4568664" y="500042"/>
            <a:ext cx="4146740" cy="5786454"/>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omics-background 2.jpg"/>
          <p:cNvPicPr>
            <a:picLocks noChangeAspect="1"/>
          </p:cNvPicPr>
          <p:nvPr/>
        </p:nvPicPr>
        <p:blipFill>
          <a:blip r:embed="rId2"/>
          <a:stretch>
            <a:fillRect/>
          </a:stretch>
        </p:blipFill>
        <p:spPr>
          <a:xfrm>
            <a:off x="-1" y="-24"/>
            <a:ext cx="9144001" cy="6858024"/>
          </a:xfrm>
          <a:prstGeom prst="rect">
            <a:avLst/>
          </a:prstGeom>
        </p:spPr>
      </p:pic>
      <p:pic>
        <p:nvPicPr>
          <p:cNvPr id="3" name="2 - Εικόνα" descr="STAUROS sample pages promo 2μικρο.jpg"/>
          <p:cNvPicPr>
            <a:picLocks noChangeAspect="1"/>
          </p:cNvPicPr>
          <p:nvPr/>
        </p:nvPicPr>
        <p:blipFill>
          <a:blip r:embed="rId3"/>
          <a:stretch>
            <a:fillRect/>
          </a:stretch>
        </p:blipFill>
        <p:spPr>
          <a:xfrm>
            <a:off x="285720" y="357166"/>
            <a:ext cx="8592690" cy="6143668"/>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omics-background 2.jpg"/>
          <p:cNvPicPr>
            <a:picLocks noChangeAspect="1"/>
          </p:cNvPicPr>
          <p:nvPr/>
        </p:nvPicPr>
        <p:blipFill>
          <a:blip r:embed="rId2"/>
          <a:stretch>
            <a:fillRect/>
          </a:stretch>
        </p:blipFill>
        <p:spPr>
          <a:xfrm>
            <a:off x="-1" y="-24"/>
            <a:ext cx="9144001" cy="6858024"/>
          </a:xfrm>
          <a:prstGeom prst="rect">
            <a:avLst/>
          </a:prstGeom>
        </p:spPr>
      </p:pic>
      <p:pic>
        <p:nvPicPr>
          <p:cNvPr id="3" name="2 - Εικόνα" descr="ΕΦΟΔΟΣ. ΟΥΡΑΝΟ (2)post.jpg"/>
          <p:cNvPicPr>
            <a:picLocks noChangeAspect="1"/>
          </p:cNvPicPr>
          <p:nvPr/>
        </p:nvPicPr>
        <p:blipFill>
          <a:blip r:embed="rId3"/>
          <a:stretch>
            <a:fillRect/>
          </a:stretch>
        </p:blipFill>
        <p:spPr>
          <a:xfrm>
            <a:off x="357158" y="571480"/>
            <a:ext cx="3870852" cy="6027169"/>
          </a:xfrm>
          <a:prstGeom prst="rect">
            <a:avLst/>
          </a:prstGeom>
        </p:spPr>
      </p:pic>
      <p:pic>
        <p:nvPicPr>
          <p:cNvPr id="4" name="3 - Εικόνα" descr="FAVORITIS solo . A.malk. SMALL..jpg"/>
          <p:cNvPicPr>
            <a:picLocks noChangeAspect="1"/>
          </p:cNvPicPr>
          <p:nvPr/>
        </p:nvPicPr>
        <p:blipFill>
          <a:blip r:embed="rId4"/>
          <a:stretch>
            <a:fillRect/>
          </a:stretch>
        </p:blipFill>
        <p:spPr>
          <a:xfrm>
            <a:off x="4286247" y="571480"/>
            <a:ext cx="4643471" cy="600079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omics-background 2.jpg"/>
          <p:cNvPicPr>
            <a:picLocks noChangeAspect="1"/>
          </p:cNvPicPr>
          <p:nvPr/>
        </p:nvPicPr>
        <p:blipFill>
          <a:blip r:embed="rId2"/>
          <a:stretch>
            <a:fillRect/>
          </a:stretch>
        </p:blipFill>
        <p:spPr>
          <a:xfrm>
            <a:off x="-1" y="-24"/>
            <a:ext cx="9144001" cy="6858024"/>
          </a:xfrm>
          <a:prstGeom prst="rect">
            <a:avLst/>
          </a:prstGeom>
        </p:spPr>
      </p:pic>
      <p:pic>
        <p:nvPicPr>
          <p:cNvPr id="3" name="2 - Εικόνα" descr="COMICcon.jpg"/>
          <p:cNvPicPr>
            <a:picLocks noChangeAspect="1"/>
          </p:cNvPicPr>
          <p:nvPr/>
        </p:nvPicPr>
        <p:blipFill>
          <a:blip r:embed="rId3"/>
          <a:stretch>
            <a:fillRect/>
          </a:stretch>
        </p:blipFill>
        <p:spPr>
          <a:xfrm>
            <a:off x="0" y="381744"/>
            <a:ext cx="9144000" cy="6094512"/>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pic>
        <p:nvPicPr>
          <p:cNvPr id="3" name="2 - Εικόνα" descr="OlaEinaiKomikxs_ToPioAsteioComicStripTouKosmou_Tuesday_05JUN2012.jpg"/>
          <p:cNvPicPr>
            <a:picLocks noChangeAspect="1"/>
          </p:cNvPicPr>
          <p:nvPr/>
        </p:nvPicPr>
        <p:blipFill>
          <a:blip r:embed="rId3"/>
          <a:stretch>
            <a:fillRect/>
          </a:stretch>
        </p:blipFill>
        <p:spPr>
          <a:xfrm>
            <a:off x="571472" y="1000108"/>
            <a:ext cx="7929586" cy="5665269"/>
          </a:xfrm>
          <a:prstGeom prst="rect">
            <a:avLst/>
          </a:prstGeom>
        </p:spPr>
      </p:pic>
      <p:sp>
        <p:nvSpPr>
          <p:cNvPr id="4" name="3 - Ορθογώνιο"/>
          <p:cNvSpPr/>
          <p:nvPr/>
        </p:nvSpPr>
        <p:spPr>
          <a:xfrm>
            <a:off x="3071802" y="0"/>
            <a:ext cx="2635723" cy="923330"/>
          </a:xfrm>
          <a:prstGeom prst="rect">
            <a:avLst/>
          </a:prstGeom>
          <a:noFill/>
        </p:spPr>
        <p:txBody>
          <a:bodyPr wrap="none" lIns="91440" tIns="45720" rIns="91440" bIns="45720">
            <a:spAutoFit/>
          </a:bodyPr>
          <a:lstStyle/>
          <a:p>
            <a:pPr algn="ctr"/>
            <a:r>
              <a:rPr lang="en-U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TASMAR</a:t>
            </a:r>
            <a:endParaRPr lang="el-G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0"/>
            <a:ext cx="9144001" cy="6858024"/>
          </a:xfrm>
          <a:prstGeom prst="rect">
            <a:avLst/>
          </a:prstGeom>
        </p:spPr>
      </p:pic>
      <p:pic>
        <p:nvPicPr>
          <p:cNvPr id="5" name="4 - Εικόνα" descr="TASMAR hardrock_3.jpg"/>
          <p:cNvPicPr>
            <a:picLocks noChangeAspect="1"/>
          </p:cNvPicPr>
          <p:nvPr/>
        </p:nvPicPr>
        <p:blipFill>
          <a:blip r:embed="rId3"/>
          <a:stretch>
            <a:fillRect/>
          </a:stretch>
        </p:blipFill>
        <p:spPr>
          <a:xfrm>
            <a:off x="4211695" y="3429000"/>
            <a:ext cx="4932305" cy="3286148"/>
          </a:xfrm>
          <a:prstGeom prst="rect">
            <a:avLst/>
          </a:prstGeom>
        </p:spPr>
      </p:pic>
      <p:pic>
        <p:nvPicPr>
          <p:cNvPr id="4" name="3 - Εικόνα" descr="stavrianos_1.jpg"/>
          <p:cNvPicPr>
            <a:picLocks noChangeAspect="1"/>
          </p:cNvPicPr>
          <p:nvPr/>
        </p:nvPicPr>
        <p:blipFill>
          <a:blip r:embed="rId4"/>
          <a:stretch>
            <a:fillRect/>
          </a:stretch>
        </p:blipFill>
        <p:spPr>
          <a:xfrm>
            <a:off x="142844" y="3500438"/>
            <a:ext cx="4714908" cy="3158240"/>
          </a:xfrm>
          <a:prstGeom prst="rect">
            <a:avLst/>
          </a:prstGeom>
        </p:spPr>
      </p:pic>
      <p:pic>
        <p:nvPicPr>
          <p:cNvPr id="3" name="2 - Εικόνα" descr="TASMAR rockculture1-6.jpg"/>
          <p:cNvPicPr>
            <a:picLocks noChangeAspect="1"/>
          </p:cNvPicPr>
          <p:nvPr/>
        </p:nvPicPr>
        <p:blipFill>
          <a:blip r:embed="rId5"/>
          <a:stretch>
            <a:fillRect/>
          </a:stretch>
        </p:blipFill>
        <p:spPr>
          <a:xfrm>
            <a:off x="714348" y="214290"/>
            <a:ext cx="7897810" cy="3249121"/>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sp>
        <p:nvSpPr>
          <p:cNvPr id="3" name="2 - Ορθογώνιο"/>
          <p:cNvSpPr/>
          <p:nvPr/>
        </p:nvSpPr>
        <p:spPr>
          <a:xfrm>
            <a:off x="2408126" y="0"/>
            <a:ext cx="4357924" cy="923330"/>
          </a:xfrm>
          <a:prstGeom prst="rect">
            <a:avLst/>
          </a:prstGeom>
          <a:noFill/>
        </p:spPr>
        <p:txBody>
          <a:bodyPr wrap="none" lIns="91440" tIns="45720" rIns="91440" bIns="45720">
            <a:spAutoFit/>
          </a:bodyPr>
          <a:lstStyle/>
          <a:p>
            <a:pPr algn="ctr"/>
            <a:r>
              <a:rPr lang="el-GR"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ΚΙΟΥΤΣΙΟΥΚΗΣ</a:t>
            </a:r>
            <a:endParaRPr lang="el-G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4" name="3 - Εικόνα" descr="ΚΙΟΥΤΣΟΥΚΗΣ.jpg"/>
          <p:cNvPicPr>
            <a:picLocks noChangeAspect="1"/>
          </p:cNvPicPr>
          <p:nvPr/>
        </p:nvPicPr>
        <p:blipFill>
          <a:blip r:embed="rId3"/>
          <a:stretch>
            <a:fillRect/>
          </a:stretch>
        </p:blipFill>
        <p:spPr>
          <a:xfrm>
            <a:off x="214282" y="1000108"/>
            <a:ext cx="3810010" cy="5334014"/>
          </a:xfrm>
          <a:prstGeom prst="rect">
            <a:avLst/>
          </a:prstGeom>
        </p:spPr>
      </p:pic>
      <p:pic>
        <p:nvPicPr>
          <p:cNvPr id="5" name="4 - Εικόνα" descr="ΚΟΥΤΣΙΟΥΚΗΣ.jpg"/>
          <p:cNvPicPr>
            <a:picLocks noChangeAspect="1"/>
          </p:cNvPicPr>
          <p:nvPr/>
        </p:nvPicPr>
        <p:blipFill>
          <a:blip r:embed="rId4" cstate="print"/>
          <a:stretch>
            <a:fillRect/>
          </a:stretch>
        </p:blipFill>
        <p:spPr>
          <a:xfrm>
            <a:off x="4214810" y="785794"/>
            <a:ext cx="3977940" cy="2928958"/>
          </a:xfrm>
          <a:prstGeom prst="rect">
            <a:avLst/>
          </a:prstGeom>
        </p:spPr>
      </p:pic>
      <p:pic>
        <p:nvPicPr>
          <p:cNvPr id="6" name="5 - Εικόνα" descr="ΚΙΟΥΤΣΟΥΚΗΣ.jpg 1.jpg"/>
          <p:cNvPicPr>
            <a:picLocks noChangeAspect="1"/>
          </p:cNvPicPr>
          <p:nvPr/>
        </p:nvPicPr>
        <p:blipFill>
          <a:blip r:embed="rId5" cstate="print"/>
          <a:stretch>
            <a:fillRect/>
          </a:stretch>
        </p:blipFill>
        <p:spPr>
          <a:xfrm>
            <a:off x="4214810" y="3714752"/>
            <a:ext cx="4000528" cy="2969347"/>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pic>
        <p:nvPicPr>
          <p:cNvPr id="3" name="2 - Εικόνα" descr="ΚΟΤΣΙΟΥΚΗΣ.jpg"/>
          <p:cNvPicPr>
            <a:picLocks noChangeAspect="1"/>
          </p:cNvPicPr>
          <p:nvPr/>
        </p:nvPicPr>
        <p:blipFill>
          <a:blip r:embed="rId3" cstate="print"/>
          <a:stretch>
            <a:fillRect/>
          </a:stretch>
        </p:blipFill>
        <p:spPr>
          <a:xfrm>
            <a:off x="142843" y="214290"/>
            <a:ext cx="8903077" cy="5643602"/>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sp>
        <p:nvSpPr>
          <p:cNvPr id="3" name="2 - Ορθογώνιο"/>
          <p:cNvSpPr/>
          <p:nvPr/>
        </p:nvSpPr>
        <p:spPr>
          <a:xfrm>
            <a:off x="928662" y="0"/>
            <a:ext cx="7091173" cy="923330"/>
          </a:xfrm>
          <a:prstGeom prst="rect">
            <a:avLst/>
          </a:prstGeom>
          <a:noFill/>
        </p:spPr>
        <p:txBody>
          <a:bodyPr wrap="none" lIns="91440" tIns="45720" rIns="91440" bIns="45720">
            <a:spAutoFit/>
          </a:bodyPr>
          <a:lstStyle/>
          <a:p>
            <a:pPr algn="ctr"/>
            <a:r>
              <a:rPr lang="el-GR"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ΠΑΝΑΓΙΩΤΗΣ ΤΣΑΟΥΣΗΣ</a:t>
            </a:r>
            <a:endParaRPr lang="el-G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4" name="3 - Εικόνα" descr="TSAOUSIS 2.jpg"/>
          <p:cNvPicPr>
            <a:picLocks noChangeAspect="1"/>
          </p:cNvPicPr>
          <p:nvPr/>
        </p:nvPicPr>
        <p:blipFill>
          <a:blip r:embed="rId3"/>
          <a:stretch>
            <a:fillRect/>
          </a:stretch>
        </p:blipFill>
        <p:spPr>
          <a:xfrm>
            <a:off x="500034" y="1000108"/>
            <a:ext cx="3823123" cy="5429288"/>
          </a:xfrm>
          <a:prstGeom prst="rect">
            <a:avLst/>
          </a:prstGeom>
        </p:spPr>
      </p:pic>
      <p:pic>
        <p:nvPicPr>
          <p:cNvPr id="5" name="4 - Εικόνα" descr="TSAOUSIS 0.jpg"/>
          <p:cNvPicPr>
            <a:picLocks noChangeAspect="1"/>
          </p:cNvPicPr>
          <p:nvPr/>
        </p:nvPicPr>
        <p:blipFill>
          <a:blip r:embed="rId4"/>
          <a:stretch>
            <a:fillRect/>
          </a:stretch>
        </p:blipFill>
        <p:spPr>
          <a:xfrm>
            <a:off x="4643438" y="1000108"/>
            <a:ext cx="3929090" cy="5524301"/>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pic>
        <p:nvPicPr>
          <p:cNvPr id="3" name="2 - Εικόνα" descr="TSAOUSIS brigands_-1-.jpg"/>
          <p:cNvPicPr>
            <a:picLocks noChangeAspect="1"/>
          </p:cNvPicPr>
          <p:nvPr/>
        </p:nvPicPr>
        <p:blipFill>
          <a:blip r:embed="rId3"/>
          <a:stretch>
            <a:fillRect/>
          </a:stretch>
        </p:blipFill>
        <p:spPr>
          <a:xfrm>
            <a:off x="357158" y="357166"/>
            <a:ext cx="3305555" cy="4674606"/>
          </a:xfrm>
          <a:prstGeom prst="rect">
            <a:avLst/>
          </a:prstGeom>
        </p:spPr>
      </p:pic>
      <p:pic>
        <p:nvPicPr>
          <p:cNvPr id="4" name="3 - Εικόνα" descr="TSAOUSIS 1.jpg"/>
          <p:cNvPicPr>
            <a:picLocks noChangeAspect="1"/>
          </p:cNvPicPr>
          <p:nvPr/>
        </p:nvPicPr>
        <p:blipFill>
          <a:blip r:embed="rId4"/>
          <a:stretch>
            <a:fillRect/>
          </a:stretch>
        </p:blipFill>
        <p:spPr>
          <a:xfrm>
            <a:off x="4000496" y="357166"/>
            <a:ext cx="3286148" cy="4642336"/>
          </a:xfrm>
          <a:prstGeom prst="rect">
            <a:avLst/>
          </a:prstGeom>
        </p:spPr>
      </p:pic>
      <p:pic>
        <p:nvPicPr>
          <p:cNvPr id="5" name="4 - Εικόνα" descr="TSAOUSIS COMICS-SE-6-VIMATA.jpg"/>
          <p:cNvPicPr>
            <a:picLocks noChangeAspect="1"/>
          </p:cNvPicPr>
          <p:nvPr/>
        </p:nvPicPr>
        <p:blipFill>
          <a:blip r:embed="rId5" cstate="print"/>
          <a:stretch>
            <a:fillRect/>
          </a:stretch>
        </p:blipFill>
        <p:spPr>
          <a:xfrm>
            <a:off x="5072066" y="2143116"/>
            <a:ext cx="3182118" cy="4572008"/>
          </a:xfrm>
          <a:prstGeom prst="rect">
            <a:avLst/>
          </a:prstGeom>
        </p:spPr>
      </p:pic>
      <p:pic>
        <p:nvPicPr>
          <p:cNvPr id="6" name="5 - Εικόνα" descr="TSAOUSIS 3.jpg"/>
          <p:cNvPicPr>
            <a:picLocks noChangeAspect="1"/>
          </p:cNvPicPr>
          <p:nvPr/>
        </p:nvPicPr>
        <p:blipFill>
          <a:blip r:embed="rId6"/>
          <a:stretch>
            <a:fillRect/>
          </a:stretch>
        </p:blipFill>
        <p:spPr>
          <a:xfrm>
            <a:off x="1714480" y="2193543"/>
            <a:ext cx="3162304" cy="4464429"/>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sp>
        <p:nvSpPr>
          <p:cNvPr id="3" name="2 - Ορθογώνιο"/>
          <p:cNvSpPr/>
          <p:nvPr/>
        </p:nvSpPr>
        <p:spPr>
          <a:xfrm>
            <a:off x="2000232" y="0"/>
            <a:ext cx="4907434" cy="923330"/>
          </a:xfrm>
          <a:prstGeom prst="rect">
            <a:avLst/>
          </a:prstGeom>
          <a:noFill/>
        </p:spPr>
        <p:txBody>
          <a:bodyPr wrap="none" lIns="91440" tIns="45720" rIns="91440" bIns="45720">
            <a:spAutoFit/>
          </a:bodyPr>
          <a:lstStyle/>
          <a:p>
            <a:pPr algn="ctr"/>
            <a:r>
              <a:rPr lang="el-GR"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ΓΙΩΡΓΟΣ ΓΟΥΣΗΣ</a:t>
            </a:r>
            <a:endParaRPr lang="el-G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5" name="4 - Εικόνα" descr="ΓΟΥΣΗΣ ΕΡΩΤΟΚΡΙΤΟΣ.jpeg"/>
          <p:cNvPicPr>
            <a:picLocks noChangeAspect="1"/>
          </p:cNvPicPr>
          <p:nvPr/>
        </p:nvPicPr>
        <p:blipFill>
          <a:blip r:embed="rId3" cstate="print"/>
          <a:stretch>
            <a:fillRect/>
          </a:stretch>
        </p:blipFill>
        <p:spPr>
          <a:xfrm>
            <a:off x="428596" y="1071546"/>
            <a:ext cx="3857652" cy="5545375"/>
          </a:xfrm>
          <a:prstGeom prst="rect">
            <a:avLst/>
          </a:prstGeom>
        </p:spPr>
      </p:pic>
      <p:pic>
        <p:nvPicPr>
          <p:cNvPr id="6" name="5 - Εικόνα" descr="ΓΟΥΣΗΣ 2.jpg"/>
          <p:cNvPicPr>
            <a:picLocks noChangeAspect="1"/>
          </p:cNvPicPr>
          <p:nvPr/>
        </p:nvPicPr>
        <p:blipFill>
          <a:blip r:embed="rId4" cstate="print"/>
          <a:stretch>
            <a:fillRect/>
          </a:stretch>
        </p:blipFill>
        <p:spPr>
          <a:xfrm>
            <a:off x="4572000" y="1071546"/>
            <a:ext cx="3929090" cy="5587443"/>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pic>
        <p:nvPicPr>
          <p:cNvPr id="4" name="3 - Εικόνα" descr="ΓΟΥΣΗΣ 1.jpg"/>
          <p:cNvPicPr>
            <a:picLocks noChangeAspect="1"/>
          </p:cNvPicPr>
          <p:nvPr/>
        </p:nvPicPr>
        <p:blipFill>
          <a:blip r:embed="rId3"/>
          <a:stretch>
            <a:fillRect/>
          </a:stretch>
        </p:blipFill>
        <p:spPr>
          <a:xfrm>
            <a:off x="0" y="666750"/>
            <a:ext cx="9144000" cy="55245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sp>
        <p:nvSpPr>
          <p:cNvPr id="3" name="2 - Ορθογώνιο"/>
          <p:cNvSpPr/>
          <p:nvPr/>
        </p:nvSpPr>
        <p:spPr>
          <a:xfrm>
            <a:off x="1428728" y="0"/>
            <a:ext cx="6321923" cy="923330"/>
          </a:xfrm>
          <a:prstGeom prst="rect">
            <a:avLst/>
          </a:prstGeom>
          <a:noFill/>
        </p:spPr>
        <p:txBody>
          <a:bodyPr wrap="none" lIns="91440" tIns="45720" rIns="91440" bIns="45720">
            <a:spAutoFit/>
          </a:bodyPr>
          <a:lstStyle/>
          <a:p>
            <a:pPr algn="ctr"/>
            <a:r>
              <a:rPr lang="el-GR"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ΒΑΣΙΛΗΣ ΓΚΟΚΤΖΙΛΑΣ</a:t>
            </a:r>
            <a:endParaRPr lang="el-G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4" name="3 - Εικόνα" descr="ΓΚΟΤΖΙΛΑΣ.jpg"/>
          <p:cNvPicPr>
            <a:picLocks noChangeAspect="1"/>
          </p:cNvPicPr>
          <p:nvPr/>
        </p:nvPicPr>
        <p:blipFill>
          <a:blip r:embed="rId3"/>
          <a:stretch>
            <a:fillRect/>
          </a:stretch>
        </p:blipFill>
        <p:spPr>
          <a:xfrm>
            <a:off x="285720" y="1071546"/>
            <a:ext cx="3571900" cy="5514121"/>
          </a:xfrm>
          <a:prstGeom prst="rect">
            <a:avLst/>
          </a:prstGeom>
        </p:spPr>
      </p:pic>
      <p:pic>
        <p:nvPicPr>
          <p:cNvPr id="5" name="4 - Εικόνα" descr="ΓΚΟΓΚΤΖΙΛΑΣ 0.jpg"/>
          <p:cNvPicPr>
            <a:picLocks noChangeAspect="1"/>
          </p:cNvPicPr>
          <p:nvPr/>
        </p:nvPicPr>
        <p:blipFill>
          <a:blip r:embed="rId4"/>
          <a:stretch>
            <a:fillRect/>
          </a:stretch>
        </p:blipFill>
        <p:spPr>
          <a:xfrm>
            <a:off x="2071670" y="1643050"/>
            <a:ext cx="6858048" cy="4714908"/>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pic>
        <p:nvPicPr>
          <p:cNvPr id="3" name="2 - Εικόνα" descr="ΓΚΟΓΚΤΖΙΛΑΣ 1.jpg"/>
          <p:cNvPicPr>
            <a:picLocks noChangeAspect="1"/>
          </p:cNvPicPr>
          <p:nvPr/>
        </p:nvPicPr>
        <p:blipFill>
          <a:blip r:embed="rId3"/>
          <a:stretch>
            <a:fillRect/>
          </a:stretch>
        </p:blipFill>
        <p:spPr>
          <a:xfrm>
            <a:off x="142844" y="0"/>
            <a:ext cx="4457700" cy="6858000"/>
          </a:xfrm>
          <a:prstGeom prst="rect">
            <a:avLst/>
          </a:prstGeom>
        </p:spPr>
      </p:pic>
      <p:pic>
        <p:nvPicPr>
          <p:cNvPr id="4" name="3 - Εικόνα" descr="ΓΚΟΓΚΤΖΙΛΑΣ.jpg"/>
          <p:cNvPicPr>
            <a:picLocks noChangeAspect="1"/>
          </p:cNvPicPr>
          <p:nvPr/>
        </p:nvPicPr>
        <p:blipFill>
          <a:blip r:embed="rId4"/>
          <a:stretch>
            <a:fillRect/>
          </a:stretch>
        </p:blipFill>
        <p:spPr>
          <a:xfrm>
            <a:off x="4500562" y="0"/>
            <a:ext cx="4465101"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omics-background 2.jpg"/>
          <p:cNvPicPr>
            <a:picLocks noChangeAspect="1"/>
          </p:cNvPicPr>
          <p:nvPr/>
        </p:nvPicPr>
        <p:blipFill>
          <a:blip r:embed="rId2"/>
          <a:stretch>
            <a:fillRect/>
          </a:stretch>
        </p:blipFill>
        <p:spPr>
          <a:xfrm>
            <a:off x="-1" y="-24"/>
            <a:ext cx="9144001" cy="6858024"/>
          </a:xfrm>
          <a:prstGeom prst="rect">
            <a:avLst/>
          </a:prstGeom>
        </p:spPr>
      </p:pic>
      <p:sp>
        <p:nvSpPr>
          <p:cNvPr id="3" name="2 - Ορθογώνιο"/>
          <p:cNvSpPr/>
          <p:nvPr/>
        </p:nvSpPr>
        <p:spPr>
          <a:xfrm>
            <a:off x="1857356" y="0"/>
            <a:ext cx="4786346" cy="923330"/>
          </a:xfrm>
          <a:prstGeom prst="rect">
            <a:avLst/>
          </a:prstGeom>
          <a:noFill/>
        </p:spPr>
        <p:txBody>
          <a:bodyPr wrap="square" lIns="91440" tIns="45720" rIns="91440" bIns="45720">
            <a:spAutoFit/>
          </a:bodyPr>
          <a:lstStyle/>
          <a:p>
            <a:pPr algn="ctr"/>
            <a:r>
              <a:rPr lang="el-G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ΑΡΚΑΣ</a:t>
            </a:r>
            <a:endParaRPr lang="el-GR"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4" name="3 - Εικόνα" descr="Arkas ΚΥΡΙΑΚΑΤΙΚΗ 07 28 2002.jpg"/>
          <p:cNvPicPr>
            <a:picLocks noChangeAspect="1"/>
          </p:cNvPicPr>
          <p:nvPr/>
        </p:nvPicPr>
        <p:blipFill>
          <a:blip r:embed="rId3"/>
          <a:stretch>
            <a:fillRect/>
          </a:stretch>
        </p:blipFill>
        <p:spPr>
          <a:xfrm>
            <a:off x="214282" y="928670"/>
            <a:ext cx="4286280" cy="5639842"/>
          </a:xfrm>
          <a:prstGeom prst="rect">
            <a:avLst/>
          </a:prstGeom>
        </p:spPr>
      </p:pic>
      <p:pic>
        <p:nvPicPr>
          <p:cNvPr id="5" name="4 - Εικόνα" descr="arkas1.jpg"/>
          <p:cNvPicPr>
            <a:picLocks noChangeAspect="1"/>
          </p:cNvPicPr>
          <p:nvPr/>
        </p:nvPicPr>
        <p:blipFill>
          <a:blip r:embed="rId4"/>
          <a:stretch>
            <a:fillRect/>
          </a:stretch>
        </p:blipFill>
        <p:spPr>
          <a:xfrm>
            <a:off x="4500562" y="857232"/>
            <a:ext cx="4429156" cy="5691228"/>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sp>
        <p:nvSpPr>
          <p:cNvPr id="3" name="2 - Ορθογώνιο"/>
          <p:cNvSpPr/>
          <p:nvPr/>
        </p:nvSpPr>
        <p:spPr>
          <a:xfrm>
            <a:off x="1857356" y="0"/>
            <a:ext cx="5071453" cy="923330"/>
          </a:xfrm>
          <a:prstGeom prst="rect">
            <a:avLst/>
          </a:prstGeom>
          <a:noFill/>
        </p:spPr>
        <p:txBody>
          <a:bodyPr wrap="none" lIns="91440" tIns="45720" rIns="91440" bIns="45720">
            <a:spAutoFit/>
          </a:bodyPr>
          <a:lstStyle/>
          <a:p>
            <a:pPr algn="ctr"/>
            <a:r>
              <a:rPr lang="el-GR"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ΒΑΛΙΑ ΚΑΠΑΔΑΗ</a:t>
            </a:r>
            <a:endParaRPr lang="el-G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4" name="3 - Εικόνα" descr="ΒΑΛΙΑ ΚΑΠΑΔΑΗ. 2.jpg"/>
          <p:cNvPicPr>
            <a:picLocks noChangeAspect="1"/>
          </p:cNvPicPr>
          <p:nvPr/>
        </p:nvPicPr>
        <p:blipFill>
          <a:blip r:embed="rId3"/>
          <a:stretch>
            <a:fillRect/>
          </a:stretch>
        </p:blipFill>
        <p:spPr>
          <a:xfrm>
            <a:off x="571472" y="928670"/>
            <a:ext cx="7876073" cy="5728053"/>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pic>
        <p:nvPicPr>
          <p:cNvPr id="3" name="2 - Εικόνα" descr="ΒΑΛΙΑ ΚΑΠΑΔΑΗ. 3.jpg"/>
          <p:cNvPicPr>
            <a:picLocks noChangeAspect="1"/>
          </p:cNvPicPr>
          <p:nvPr/>
        </p:nvPicPr>
        <p:blipFill>
          <a:blip r:embed="rId3"/>
          <a:stretch>
            <a:fillRect/>
          </a:stretch>
        </p:blipFill>
        <p:spPr>
          <a:xfrm>
            <a:off x="285720" y="714355"/>
            <a:ext cx="8520148" cy="5500727"/>
          </a:xfrm>
          <a:prstGeom prst="rect">
            <a:avLst/>
          </a:prstGeom>
        </p:spPr>
      </p:pic>
      <p:pic>
        <p:nvPicPr>
          <p:cNvPr id="4" name="3 - Εικόνα" descr="ΒΑΛΙΑ ΚΑΠΑΔΑΗ. 1.jpg"/>
          <p:cNvPicPr>
            <a:picLocks noChangeAspect="1"/>
          </p:cNvPicPr>
          <p:nvPr/>
        </p:nvPicPr>
        <p:blipFill>
          <a:blip r:embed="rId4"/>
          <a:stretch>
            <a:fillRect/>
          </a:stretch>
        </p:blipFill>
        <p:spPr>
          <a:xfrm>
            <a:off x="500034" y="928670"/>
            <a:ext cx="4226748" cy="5072098"/>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sp>
        <p:nvSpPr>
          <p:cNvPr id="3" name="2 - Ορθογώνιο"/>
          <p:cNvSpPr/>
          <p:nvPr/>
        </p:nvSpPr>
        <p:spPr>
          <a:xfrm>
            <a:off x="1643042" y="0"/>
            <a:ext cx="5520166" cy="923330"/>
          </a:xfrm>
          <a:prstGeom prst="rect">
            <a:avLst/>
          </a:prstGeom>
          <a:noFill/>
        </p:spPr>
        <p:txBody>
          <a:bodyPr wrap="none" lIns="91440" tIns="45720" rIns="91440" bIns="45720">
            <a:spAutoFit/>
          </a:bodyPr>
          <a:lstStyle/>
          <a:p>
            <a:pPr algn="ctr"/>
            <a:r>
              <a:rPr lang="el-GR"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ΠΑΥΛΟΣ ΠΑΥΛΙΔΗΣ</a:t>
            </a:r>
            <a:endParaRPr lang="el-G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4" name="3 - Εικόνα" descr="ΠΑΥΛΙΔΗΣ Π. 0.jpg"/>
          <p:cNvPicPr>
            <a:picLocks noChangeAspect="1"/>
          </p:cNvPicPr>
          <p:nvPr/>
        </p:nvPicPr>
        <p:blipFill>
          <a:blip r:embed="rId3"/>
          <a:stretch>
            <a:fillRect/>
          </a:stretch>
        </p:blipFill>
        <p:spPr>
          <a:xfrm>
            <a:off x="4500561" y="928670"/>
            <a:ext cx="4038897" cy="5715040"/>
          </a:xfrm>
          <a:prstGeom prst="rect">
            <a:avLst/>
          </a:prstGeom>
        </p:spPr>
      </p:pic>
      <p:pic>
        <p:nvPicPr>
          <p:cNvPr id="5" name="4 - Εικόνα" descr="ΠΑΥΛΙΔΗΣ Π. 1.jpg"/>
          <p:cNvPicPr>
            <a:picLocks noChangeAspect="1"/>
          </p:cNvPicPr>
          <p:nvPr/>
        </p:nvPicPr>
        <p:blipFill>
          <a:blip r:embed="rId4"/>
          <a:stretch>
            <a:fillRect/>
          </a:stretch>
        </p:blipFill>
        <p:spPr>
          <a:xfrm>
            <a:off x="428596" y="928670"/>
            <a:ext cx="3985777" cy="571504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sp>
        <p:nvSpPr>
          <p:cNvPr id="3" name="2 - Ορθογώνιο"/>
          <p:cNvSpPr/>
          <p:nvPr/>
        </p:nvSpPr>
        <p:spPr>
          <a:xfrm>
            <a:off x="2285984" y="0"/>
            <a:ext cx="4589206" cy="923330"/>
          </a:xfrm>
          <a:prstGeom prst="rect">
            <a:avLst/>
          </a:prstGeom>
          <a:noFill/>
        </p:spPr>
        <p:txBody>
          <a:bodyPr wrap="none" lIns="91440" tIns="45720" rIns="91440" bIns="45720">
            <a:spAutoFit/>
          </a:bodyPr>
          <a:lstStyle/>
          <a:p>
            <a:pPr algn="ctr"/>
            <a:r>
              <a:rPr lang="el-GR"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ΣΑΝΤΟΡΙΝΑΙΟΣ</a:t>
            </a:r>
            <a:endParaRPr lang="el-G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4" name="3 - Εικόνα" descr="σαντοριναίος-05.jpg"/>
          <p:cNvPicPr>
            <a:picLocks noChangeAspect="1"/>
          </p:cNvPicPr>
          <p:nvPr/>
        </p:nvPicPr>
        <p:blipFill>
          <a:blip r:embed="rId3"/>
          <a:stretch>
            <a:fillRect/>
          </a:stretch>
        </p:blipFill>
        <p:spPr>
          <a:xfrm>
            <a:off x="428596" y="857232"/>
            <a:ext cx="8143932" cy="5829698"/>
          </a:xfrm>
          <a:prstGeom prst="rect">
            <a:avLst/>
          </a:prstGeom>
        </p:spPr>
      </p:pic>
      <p:pic>
        <p:nvPicPr>
          <p:cNvPr id="5" name="4 - Εικόνα" descr="σαντοριναίος-06.jpg"/>
          <p:cNvPicPr>
            <a:picLocks noChangeAspect="1"/>
          </p:cNvPicPr>
          <p:nvPr/>
        </p:nvPicPr>
        <p:blipFill>
          <a:blip r:embed="rId4"/>
          <a:stretch>
            <a:fillRect/>
          </a:stretch>
        </p:blipFill>
        <p:spPr>
          <a:xfrm>
            <a:off x="571472" y="857232"/>
            <a:ext cx="3903663" cy="5757902"/>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sp>
        <p:nvSpPr>
          <p:cNvPr id="3" name="2 - Ορθογώνιο"/>
          <p:cNvSpPr/>
          <p:nvPr/>
        </p:nvSpPr>
        <p:spPr>
          <a:xfrm>
            <a:off x="2285984" y="0"/>
            <a:ext cx="4521559" cy="923330"/>
          </a:xfrm>
          <a:prstGeom prst="rect">
            <a:avLst/>
          </a:prstGeom>
          <a:noFill/>
        </p:spPr>
        <p:txBody>
          <a:bodyPr wrap="none" lIns="91440" tIns="45720" rIns="91440" bIns="45720">
            <a:spAutoFit/>
          </a:bodyPr>
          <a:lstStyle/>
          <a:p>
            <a:pPr algn="ctr"/>
            <a:r>
              <a:rPr lang="el-GR"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ΣΤΕΦΑΔΟΥΡΟΣ</a:t>
            </a:r>
            <a:endParaRPr lang="el-G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4" name="3 - Εικόνα" descr="ΣΤΕΦΑΔΟΥΡΟΣ zampetas_kolaz2.jpg"/>
          <p:cNvPicPr>
            <a:picLocks noChangeAspect="1"/>
          </p:cNvPicPr>
          <p:nvPr/>
        </p:nvPicPr>
        <p:blipFill>
          <a:blip r:embed="rId3"/>
          <a:stretch>
            <a:fillRect/>
          </a:stretch>
        </p:blipFill>
        <p:spPr>
          <a:xfrm>
            <a:off x="357158" y="857232"/>
            <a:ext cx="8429652" cy="5612743"/>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pic>
        <p:nvPicPr>
          <p:cNvPr id="3" name="2 - Εικόνα" descr="ΣΤΕΦΑΔΟΥΡΟΣ 1.jpg"/>
          <p:cNvPicPr>
            <a:picLocks noChangeAspect="1"/>
          </p:cNvPicPr>
          <p:nvPr/>
        </p:nvPicPr>
        <p:blipFill>
          <a:blip r:embed="rId3"/>
          <a:stretch>
            <a:fillRect/>
          </a:stretch>
        </p:blipFill>
        <p:spPr>
          <a:xfrm>
            <a:off x="285720" y="428604"/>
            <a:ext cx="4150548" cy="5929354"/>
          </a:xfrm>
          <a:prstGeom prst="rect">
            <a:avLst/>
          </a:prstGeom>
        </p:spPr>
      </p:pic>
      <p:pic>
        <p:nvPicPr>
          <p:cNvPr id="4" name="3 - Εικόνα" descr="ΣΤΕΦΑΔΟΥΡΟΣ 2.jpg"/>
          <p:cNvPicPr>
            <a:picLocks noChangeAspect="1"/>
          </p:cNvPicPr>
          <p:nvPr/>
        </p:nvPicPr>
        <p:blipFill>
          <a:blip r:embed="rId4"/>
          <a:stretch>
            <a:fillRect/>
          </a:stretch>
        </p:blipFill>
        <p:spPr>
          <a:xfrm>
            <a:off x="4500562" y="428604"/>
            <a:ext cx="4153160" cy="5929354"/>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sp>
        <p:nvSpPr>
          <p:cNvPr id="3" name="2 - Ορθογώνιο"/>
          <p:cNvSpPr/>
          <p:nvPr/>
        </p:nvSpPr>
        <p:spPr>
          <a:xfrm>
            <a:off x="2500298" y="0"/>
            <a:ext cx="4347729" cy="923330"/>
          </a:xfrm>
          <a:prstGeom prst="rect">
            <a:avLst/>
          </a:prstGeom>
          <a:noFill/>
        </p:spPr>
        <p:txBody>
          <a:bodyPr wrap="none" lIns="91440" tIns="45720" rIns="91440" bIns="45720">
            <a:spAutoFit/>
          </a:bodyPr>
          <a:lstStyle/>
          <a:p>
            <a:pPr algn="ctr"/>
            <a:r>
              <a:rPr lang="el-GR"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ΒΑΒΑΓΙΑΝΝΗΣ</a:t>
            </a:r>
            <a:endParaRPr lang="el-G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4" name="3 - Εικόνα" descr="ΒΑΒΑΓΙΑΝΝΗΣ.jpg"/>
          <p:cNvPicPr>
            <a:picLocks noChangeAspect="1"/>
          </p:cNvPicPr>
          <p:nvPr/>
        </p:nvPicPr>
        <p:blipFill>
          <a:blip r:embed="rId3"/>
          <a:stretch>
            <a:fillRect/>
          </a:stretch>
        </p:blipFill>
        <p:spPr>
          <a:xfrm>
            <a:off x="357159" y="888594"/>
            <a:ext cx="3786214" cy="5540802"/>
          </a:xfrm>
          <a:prstGeom prst="rect">
            <a:avLst/>
          </a:prstGeom>
        </p:spPr>
      </p:pic>
      <p:pic>
        <p:nvPicPr>
          <p:cNvPr id="5" name="4 - Εικόνα" descr="ΒΑΒΑΓΙΑΝΝΗΣ 1.jpg"/>
          <p:cNvPicPr>
            <a:picLocks noChangeAspect="1"/>
          </p:cNvPicPr>
          <p:nvPr/>
        </p:nvPicPr>
        <p:blipFill>
          <a:blip r:embed="rId4"/>
          <a:stretch>
            <a:fillRect/>
          </a:stretch>
        </p:blipFill>
        <p:spPr>
          <a:xfrm>
            <a:off x="4429124" y="857232"/>
            <a:ext cx="3929090" cy="562351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pic>
        <p:nvPicPr>
          <p:cNvPr id="3" name="2 - Εικόνα" descr="ΒΑΒΑΓΙΑΝΝΗΣ 2.jpg"/>
          <p:cNvPicPr>
            <a:picLocks noChangeAspect="1"/>
          </p:cNvPicPr>
          <p:nvPr/>
        </p:nvPicPr>
        <p:blipFill>
          <a:blip r:embed="rId3" cstate="print"/>
          <a:stretch>
            <a:fillRect/>
          </a:stretch>
        </p:blipFill>
        <p:spPr>
          <a:xfrm>
            <a:off x="214282" y="500042"/>
            <a:ext cx="4214842" cy="5967514"/>
          </a:xfrm>
          <a:prstGeom prst="rect">
            <a:avLst/>
          </a:prstGeom>
        </p:spPr>
      </p:pic>
      <p:pic>
        <p:nvPicPr>
          <p:cNvPr id="4" name="3 - Εικόνα" descr="ΒΑΒΑΓΙΑΝΝΗΣ KOURAFELKYTHRA-900.jpg"/>
          <p:cNvPicPr>
            <a:picLocks noChangeAspect="1"/>
          </p:cNvPicPr>
          <p:nvPr/>
        </p:nvPicPr>
        <p:blipFill>
          <a:blip r:embed="rId4"/>
          <a:stretch>
            <a:fillRect/>
          </a:stretch>
        </p:blipFill>
        <p:spPr>
          <a:xfrm>
            <a:off x="4500562" y="500042"/>
            <a:ext cx="4272716" cy="6000792"/>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sp>
        <p:nvSpPr>
          <p:cNvPr id="3" name="2 - Ορθογώνιο"/>
          <p:cNvSpPr/>
          <p:nvPr/>
        </p:nvSpPr>
        <p:spPr>
          <a:xfrm>
            <a:off x="3143240" y="0"/>
            <a:ext cx="2480487" cy="923330"/>
          </a:xfrm>
          <a:prstGeom prst="rect">
            <a:avLst/>
          </a:prstGeom>
          <a:noFill/>
        </p:spPr>
        <p:txBody>
          <a:bodyPr wrap="none" lIns="91440" tIns="45720" rIns="91440" bIns="45720">
            <a:spAutoFit/>
          </a:bodyPr>
          <a:lstStyle/>
          <a:p>
            <a:pPr algn="ctr"/>
            <a:r>
              <a:rPr lang="el-GR"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ΠΕΤΡΟΥ</a:t>
            </a:r>
            <a:endParaRPr lang="el-G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4" name="3 - Εικόνα" descr="ΠΕΤΡΟΥ Θ. 1.jpg"/>
          <p:cNvPicPr>
            <a:picLocks noChangeAspect="1"/>
          </p:cNvPicPr>
          <p:nvPr/>
        </p:nvPicPr>
        <p:blipFill>
          <a:blip r:embed="rId3"/>
          <a:stretch>
            <a:fillRect/>
          </a:stretch>
        </p:blipFill>
        <p:spPr>
          <a:xfrm>
            <a:off x="357158" y="1000108"/>
            <a:ext cx="4140464" cy="5684997"/>
          </a:xfrm>
          <a:prstGeom prst="rect">
            <a:avLst/>
          </a:prstGeom>
        </p:spPr>
      </p:pic>
      <p:pic>
        <p:nvPicPr>
          <p:cNvPr id="5" name="4 - Εικόνα" descr="ΠΕΤΡΟΥ Θ. 0.jpg"/>
          <p:cNvPicPr>
            <a:picLocks noChangeAspect="1"/>
          </p:cNvPicPr>
          <p:nvPr/>
        </p:nvPicPr>
        <p:blipFill>
          <a:blip r:embed="rId4"/>
          <a:stretch>
            <a:fillRect/>
          </a:stretch>
        </p:blipFill>
        <p:spPr>
          <a:xfrm>
            <a:off x="4643438" y="1000108"/>
            <a:ext cx="3959994" cy="568542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pic>
        <p:nvPicPr>
          <p:cNvPr id="3" name="2 - Εικόνα" descr="ΠΕΤΡΟΥ 0.jpg"/>
          <p:cNvPicPr>
            <a:picLocks noChangeAspect="1"/>
          </p:cNvPicPr>
          <p:nvPr/>
        </p:nvPicPr>
        <p:blipFill>
          <a:blip r:embed="rId3"/>
          <a:stretch>
            <a:fillRect/>
          </a:stretch>
        </p:blipFill>
        <p:spPr>
          <a:xfrm>
            <a:off x="285721" y="348012"/>
            <a:ext cx="4214842" cy="6128965"/>
          </a:xfrm>
          <a:prstGeom prst="rect">
            <a:avLst/>
          </a:prstGeom>
        </p:spPr>
      </p:pic>
      <p:pic>
        <p:nvPicPr>
          <p:cNvPr id="4" name="3 - Εικόνα" descr="ΠΕΤΡΟΥ 2.jpg"/>
          <p:cNvPicPr>
            <a:picLocks noChangeAspect="1"/>
          </p:cNvPicPr>
          <p:nvPr/>
        </p:nvPicPr>
        <p:blipFill>
          <a:blip r:embed="rId4" cstate="print"/>
          <a:stretch>
            <a:fillRect/>
          </a:stretch>
        </p:blipFill>
        <p:spPr>
          <a:xfrm>
            <a:off x="4572000" y="357166"/>
            <a:ext cx="4343573" cy="614366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omics-background 2.jpg"/>
          <p:cNvPicPr>
            <a:picLocks noChangeAspect="1"/>
          </p:cNvPicPr>
          <p:nvPr/>
        </p:nvPicPr>
        <p:blipFill>
          <a:blip r:embed="rId2"/>
          <a:stretch>
            <a:fillRect/>
          </a:stretch>
        </p:blipFill>
        <p:spPr>
          <a:xfrm>
            <a:off x="-1" y="-24"/>
            <a:ext cx="9144001" cy="6858024"/>
          </a:xfrm>
          <a:prstGeom prst="rect">
            <a:avLst/>
          </a:prstGeom>
        </p:spPr>
      </p:pic>
      <p:pic>
        <p:nvPicPr>
          <p:cNvPr id="4" name="3 - Εικόνα" descr="ΑΡΚΑΣ 3.jpg"/>
          <p:cNvPicPr>
            <a:picLocks noChangeAspect="1"/>
          </p:cNvPicPr>
          <p:nvPr/>
        </p:nvPicPr>
        <p:blipFill>
          <a:blip r:embed="rId3"/>
          <a:stretch>
            <a:fillRect/>
          </a:stretch>
        </p:blipFill>
        <p:spPr>
          <a:xfrm>
            <a:off x="3143240" y="2786058"/>
            <a:ext cx="2695271" cy="3786214"/>
          </a:xfrm>
          <a:prstGeom prst="rect">
            <a:avLst/>
          </a:prstGeom>
        </p:spPr>
      </p:pic>
      <p:pic>
        <p:nvPicPr>
          <p:cNvPr id="5" name="4 - Εικόνα" descr="ΑΡΚΑΣ 2.jpg"/>
          <p:cNvPicPr>
            <a:picLocks noChangeAspect="1"/>
          </p:cNvPicPr>
          <p:nvPr/>
        </p:nvPicPr>
        <p:blipFill>
          <a:blip r:embed="rId4"/>
          <a:stretch>
            <a:fillRect/>
          </a:stretch>
        </p:blipFill>
        <p:spPr>
          <a:xfrm>
            <a:off x="785786" y="214290"/>
            <a:ext cx="3643338" cy="2574626"/>
          </a:xfrm>
          <a:prstGeom prst="rect">
            <a:avLst/>
          </a:prstGeom>
        </p:spPr>
      </p:pic>
      <p:pic>
        <p:nvPicPr>
          <p:cNvPr id="6" name="5 - Εικόνα" descr="ΑΡΚΑΣ 1.jpg"/>
          <p:cNvPicPr>
            <a:picLocks noChangeAspect="1"/>
          </p:cNvPicPr>
          <p:nvPr/>
        </p:nvPicPr>
        <p:blipFill>
          <a:blip r:embed="rId5" cstate="print"/>
          <a:stretch>
            <a:fillRect/>
          </a:stretch>
        </p:blipFill>
        <p:spPr>
          <a:xfrm>
            <a:off x="4500562" y="214290"/>
            <a:ext cx="3419631" cy="2653064"/>
          </a:xfrm>
          <a:prstGeom prst="rect">
            <a:avLst/>
          </a:prstGeom>
        </p:spPr>
      </p:pic>
      <p:pic>
        <p:nvPicPr>
          <p:cNvPr id="3" name="2 - Εικόνα" descr="ΑΡΚΑΣ 0.jpg"/>
          <p:cNvPicPr>
            <a:picLocks noChangeAspect="1"/>
          </p:cNvPicPr>
          <p:nvPr/>
        </p:nvPicPr>
        <p:blipFill>
          <a:blip r:embed="rId6"/>
          <a:stretch>
            <a:fillRect/>
          </a:stretch>
        </p:blipFill>
        <p:spPr>
          <a:xfrm>
            <a:off x="5929322" y="2765647"/>
            <a:ext cx="2714630" cy="3878043"/>
          </a:xfrm>
          <a:prstGeom prst="rect">
            <a:avLst/>
          </a:prstGeom>
        </p:spPr>
      </p:pic>
      <p:pic>
        <p:nvPicPr>
          <p:cNvPr id="7" name="6 - Εικόνα" descr="Παραπέντε-30-219x300.jpg"/>
          <p:cNvPicPr>
            <a:picLocks noChangeAspect="1"/>
          </p:cNvPicPr>
          <p:nvPr/>
        </p:nvPicPr>
        <p:blipFill>
          <a:blip r:embed="rId7"/>
          <a:stretch>
            <a:fillRect/>
          </a:stretch>
        </p:blipFill>
        <p:spPr>
          <a:xfrm>
            <a:off x="285720" y="2786058"/>
            <a:ext cx="2763936" cy="3786214"/>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sp>
        <p:nvSpPr>
          <p:cNvPr id="3" name="2 - Ορθογώνιο"/>
          <p:cNvSpPr/>
          <p:nvPr/>
        </p:nvSpPr>
        <p:spPr>
          <a:xfrm>
            <a:off x="2643174" y="0"/>
            <a:ext cx="3870675" cy="923330"/>
          </a:xfrm>
          <a:prstGeom prst="rect">
            <a:avLst/>
          </a:prstGeom>
          <a:noFill/>
        </p:spPr>
        <p:txBody>
          <a:bodyPr wrap="none" lIns="91440" tIns="45720" rIns="91440" bIns="45720">
            <a:spAutoFit/>
          </a:bodyPr>
          <a:lstStyle/>
          <a:p>
            <a:pPr algn="ctr"/>
            <a:r>
              <a:rPr lang="el-GR"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ΧΡΙΣΤΟΥΛΙΑΣ</a:t>
            </a:r>
            <a:endParaRPr lang="el-G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6" name="5 - Εικόνα" descr="ΧΡΙΣΤΟΥΛΙΑΣ 1.jpg"/>
          <p:cNvPicPr>
            <a:picLocks noChangeAspect="1"/>
          </p:cNvPicPr>
          <p:nvPr/>
        </p:nvPicPr>
        <p:blipFill>
          <a:blip r:embed="rId3"/>
          <a:stretch>
            <a:fillRect/>
          </a:stretch>
        </p:blipFill>
        <p:spPr>
          <a:xfrm>
            <a:off x="285720" y="857232"/>
            <a:ext cx="5572164" cy="5572164"/>
          </a:xfrm>
          <a:prstGeom prst="rect">
            <a:avLst/>
          </a:prstGeom>
        </p:spPr>
      </p:pic>
      <p:pic>
        <p:nvPicPr>
          <p:cNvPr id="4" name="3 - Εικόνα" descr="ΧΡΙΣΤΟΥΛΙΑΣ.jpg"/>
          <p:cNvPicPr>
            <a:picLocks noChangeAspect="1"/>
          </p:cNvPicPr>
          <p:nvPr/>
        </p:nvPicPr>
        <p:blipFill>
          <a:blip r:embed="rId4"/>
          <a:stretch>
            <a:fillRect/>
          </a:stretch>
        </p:blipFill>
        <p:spPr>
          <a:xfrm>
            <a:off x="4929190" y="857231"/>
            <a:ext cx="3656733" cy="5572165"/>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pic>
        <p:nvPicPr>
          <p:cNvPr id="3" name="3 - Εικόνα" descr="comics-background 2.jpg"/>
          <p:cNvPicPr>
            <a:picLocks noChangeAspect="1"/>
          </p:cNvPicPr>
          <p:nvPr/>
        </p:nvPicPr>
        <p:blipFill>
          <a:blip r:embed="rId2"/>
          <a:stretch>
            <a:fillRect/>
          </a:stretch>
        </p:blipFill>
        <p:spPr>
          <a:xfrm>
            <a:off x="152399" y="152388"/>
            <a:ext cx="9144001" cy="6858024"/>
          </a:xfrm>
          <a:prstGeom prst="rect">
            <a:avLst/>
          </a:prstGeom>
        </p:spPr>
      </p:pic>
      <p:pic>
        <p:nvPicPr>
          <p:cNvPr id="4" name="3 - Εικόνα" descr="ΧΡΙΣΤΟΥΛΙΑΣ intramuros.jpg"/>
          <p:cNvPicPr>
            <a:picLocks noChangeAspect="1"/>
          </p:cNvPicPr>
          <p:nvPr/>
        </p:nvPicPr>
        <p:blipFill>
          <a:blip r:embed="rId3"/>
          <a:stretch>
            <a:fillRect/>
          </a:stretch>
        </p:blipFill>
        <p:spPr>
          <a:xfrm>
            <a:off x="428596" y="500042"/>
            <a:ext cx="4146727" cy="6000792"/>
          </a:xfrm>
          <a:prstGeom prst="rect">
            <a:avLst/>
          </a:prstGeom>
        </p:spPr>
      </p:pic>
      <p:pic>
        <p:nvPicPr>
          <p:cNvPr id="5" name="4 - Εικόνα" descr="ΧΡΙΣΤΟΥΛΙΑΣ ΨΗΦΙΔΩΤΟ-43.jpg"/>
          <p:cNvPicPr>
            <a:picLocks noChangeAspect="1"/>
          </p:cNvPicPr>
          <p:nvPr/>
        </p:nvPicPr>
        <p:blipFill>
          <a:blip r:embed="rId4"/>
          <a:stretch>
            <a:fillRect/>
          </a:stretch>
        </p:blipFill>
        <p:spPr>
          <a:xfrm>
            <a:off x="4643438" y="500042"/>
            <a:ext cx="4263721" cy="6000792"/>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sp>
        <p:nvSpPr>
          <p:cNvPr id="3" name="2 - Ορθογώνιο"/>
          <p:cNvSpPr/>
          <p:nvPr/>
        </p:nvSpPr>
        <p:spPr>
          <a:xfrm>
            <a:off x="1142976" y="0"/>
            <a:ext cx="6762044" cy="923330"/>
          </a:xfrm>
          <a:prstGeom prst="rect">
            <a:avLst/>
          </a:prstGeom>
          <a:noFill/>
        </p:spPr>
        <p:txBody>
          <a:bodyPr wrap="none" lIns="91440" tIns="45720" rIns="91440" bIns="45720">
            <a:spAutoFit/>
          </a:bodyPr>
          <a:lstStyle/>
          <a:p>
            <a:pPr algn="ctr"/>
            <a:r>
              <a:rPr lang="el-GR"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ΑΠΟΣΤΟΛΟΣ ΙΩΑΝΝΟΥ</a:t>
            </a:r>
            <a:endParaRPr lang="el-G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4" name="3 - Εικόνα" descr="IOANNOU. KOTSIFAS.jpg"/>
          <p:cNvPicPr>
            <a:picLocks noChangeAspect="1"/>
          </p:cNvPicPr>
          <p:nvPr/>
        </p:nvPicPr>
        <p:blipFill>
          <a:blip r:embed="rId3"/>
          <a:stretch>
            <a:fillRect/>
          </a:stretch>
        </p:blipFill>
        <p:spPr>
          <a:xfrm>
            <a:off x="142844" y="928670"/>
            <a:ext cx="5643602" cy="5643602"/>
          </a:xfrm>
          <a:prstGeom prst="rect">
            <a:avLst/>
          </a:prstGeom>
        </p:spPr>
      </p:pic>
      <p:pic>
        <p:nvPicPr>
          <p:cNvPr id="5" name="4 - Εικόνα" descr="ΑΠΟΣΤΟΛΟΣ ΙΩΑΝΝΟΥ rompot-kai-to-koritsi-i-trilogia-9786185116309-200-1210608.jpg"/>
          <p:cNvPicPr>
            <a:picLocks noChangeAspect="1"/>
          </p:cNvPicPr>
          <p:nvPr/>
        </p:nvPicPr>
        <p:blipFill>
          <a:blip r:embed="rId4"/>
          <a:stretch>
            <a:fillRect/>
          </a:stretch>
        </p:blipFill>
        <p:spPr>
          <a:xfrm>
            <a:off x="5000627" y="928670"/>
            <a:ext cx="3911407" cy="5643602"/>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pic>
        <p:nvPicPr>
          <p:cNvPr id="3" name="2 - Εικόνα" descr="ΑΠΟΣΤΟΛΟΣ ΙΩΑΝΝΟΥ ΤΟ ΧΩΡΙΟ.jpg"/>
          <p:cNvPicPr>
            <a:picLocks noChangeAspect="1"/>
          </p:cNvPicPr>
          <p:nvPr/>
        </p:nvPicPr>
        <p:blipFill>
          <a:blip r:embed="rId3"/>
          <a:stretch>
            <a:fillRect/>
          </a:stretch>
        </p:blipFill>
        <p:spPr>
          <a:xfrm>
            <a:off x="0" y="180190"/>
            <a:ext cx="9144000" cy="6497619"/>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sp>
        <p:nvSpPr>
          <p:cNvPr id="3" name="2 - Ορθογώνιο"/>
          <p:cNvSpPr/>
          <p:nvPr/>
        </p:nvSpPr>
        <p:spPr>
          <a:xfrm>
            <a:off x="2428860" y="0"/>
            <a:ext cx="4200189" cy="923330"/>
          </a:xfrm>
          <a:prstGeom prst="rect">
            <a:avLst/>
          </a:prstGeom>
          <a:noFill/>
        </p:spPr>
        <p:txBody>
          <a:bodyPr wrap="none" lIns="91440" tIns="45720" rIns="91440" bIns="45720">
            <a:spAutoFit/>
          </a:bodyPr>
          <a:lstStyle/>
          <a:p>
            <a:pPr algn="ctr"/>
            <a:r>
              <a:rPr lang="el-GR"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ΣΑΛΑΜΑΛΙΚΗ</a:t>
            </a:r>
            <a:endParaRPr lang="el-G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4" name="3 - Εικόνα" descr="salamaliki.jpg"/>
          <p:cNvPicPr>
            <a:picLocks noChangeAspect="1"/>
          </p:cNvPicPr>
          <p:nvPr/>
        </p:nvPicPr>
        <p:blipFill>
          <a:blip r:embed="rId3"/>
          <a:stretch>
            <a:fillRect/>
          </a:stretch>
        </p:blipFill>
        <p:spPr>
          <a:xfrm>
            <a:off x="4769072" y="928670"/>
            <a:ext cx="3945302" cy="5572164"/>
          </a:xfrm>
          <a:prstGeom prst="rect">
            <a:avLst/>
          </a:prstGeom>
        </p:spPr>
      </p:pic>
      <p:pic>
        <p:nvPicPr>
          <p:cNvPr id="5" name="4 - Εικόνα" descr="ΣΑΛΑΜΑΛΙΚΗ charlatan-500x700.jpg"/>
          <p:cNvPicPr>
            <a:picLocks noChangeAspect="1"/>
          </p:cNvPicPr>
          <p:nvPr/>
        </p:nvPicPr>
        <p:blipFill>
          <a:blip r:embed="rId4"/>
          <a:stretch>
            <a:fillRect/>
          </a:stretch>
        </p:blipFill>
        <p:spPr>
          <a:xfrm>
            <a:off x="571472" y="900095"/>
            <a:ext cx="4000528" cy="5600739"/>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pic>
        <p:nvPicPr>
          <p:cNvPr id="3" name="2 - Εικόνα" descr="ΣΑΛΑΜΑΛΙΚΗ 2.jpg"/>
          <p:cNvPicPr>
            <a:picLocks noChangeAspect="1"/>
          </p:cNvPicPr>
          <p:nvPr/>
        </p:nvPicPr>
        <p:blipFill>
          <a:blip r:embed="rId3"/>
          <a:stretch>
            <a:fillRect/>
          </a:stretch>
        </p:blipFill>
        <p:spPr>
          <a:xfrm>
            <a:off x="0" y="285728"/>
            <a:ext cx="6072230" cy="6072230"/>
          </a:xfrm>
          <a:prstGeom prst="rect">
            <a:avLst/>
          </a:prstGeom>
        </p:spPr>
      </p:pic>
      <p:pic>
        <p:nvPicPr>
          <p:cNvPr id="4" name="3 - Εικόνα" descr="ΣΑΛΑΜΑΛΙΚΗ 1.jpg"/>
          <p:cNvPicPr>
            <a:picLocks noChangeAspect="1"/>
          </p:cNvPicPr>
          <p:nvPr/>
        </p:nvPicPr>
        <p:blipFill>
          <a:blip r:embed="rId4"/>
          <a:stretch>
            <a:fillRect/>
          </a:stretch>
        </p:blipFill>
        <p:spPr>
          <a:xfrm>
            <a:off x="4806693" y="285728"/>
            <a:ext cx="4337307" cy="607223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sp>
        <p:nvSpPr>
          <p:cNvPr id="3" name="2 - Ορθογώνιο"/>
          <p:cNvSpPr/>
          <p:nvPr/>
        </p:nvSpPr>
        <p:spPr>
          <a:xfrm>
            <a:off x="3336924" y="0"/>
            <a:ext cx="2260555" cy="923330"/>
          </a:xfrm>
          <a:prstGeom prst="rect">
            <a:avLst/>
          </a:prstGeom>
          <a:noFill/>
        </p:spPr>
        <p:txBody>
          <a:bodyPr wrap="none" lIns="91440" tIns="45720" rIns="91440" bIns="45720">
            <a:spAutoFit/>
          </a:bodyPr>
          <a:lstStyle/>
          <a:p>
            <a:pPr algn="ctr"/>
            <a:r>
              <a:rPr lang="en-U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MELISS</a:t>
            </a:r>
            <a:endParaRPr lang="el-G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4" name="3 - Εικόνα" descr="ΜΕΛΙΣ. theoisekrisi_cover_vlq.jpg"/>
          <p:cNvPicPr>
            <a:picLocks noChangeAspect="1"/>
          </p:cNvPicPr>
          <p:nvPr/>
        </p:nvPicPr>
        <p:blipFill>
          <a:blip r:embed="rId3" cstate="print"/>
          <a:stretch>
            <a:fillRect/>
          </a:stretch>
        </p:blipFill>
        <p:spPr>
          <a:xfrm>
            <a:off x="714348" y="1000108"/>
            <a:ext cx="3790081" cy="5357826"/>
          </a:xfrm>
          <a:prstGeom prst="rect">
            <a:avLst/>
          </a:prstGeom>
        </p:spPr>
      </p:pic>
      <p:pic>
        <p:nvPicPr>
          <p:cNvPr id="5" name="4 - Εικόνα" descr="ΜΕΛΙΑΣ.jpg"/>
          <p:cNvPicPr>
            <a:picLocks noChangeAspect="1"/>
          </p:cNvPicPr>
          <p:nvPr/>
        </p:nvPicPr>
        <p:blipFill>
          <a:blip r:embed="rId4"/>
          <a:stretch>
            <a:fillRect/>
          </a:stretch>
        </p:blipFill>
        <p:spPr>
          <a:xfrm>
            <a:off x="4714876" y="1000108"/>
            <a:ext cx="3676956" cy="535785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pic>
        <p:nvPicPr>
          <p:cNvPr id="3" name="2 - Εικόνα" descr="ΜΕΛΙΣ. 0.jpg"/>
          <p:cNvPicPr>
            <a:picLocks noChangeAspect="1"/>
          </p:cNvPicPr>
          <p:nvPr/>
        </p:nvPicPr>
        <p:blipFill>
          <a:blip r:embed="rId3"/>
          <a:stretch>
            <a:fillRect/>
          </a:stretch>
        </p:blipFill>
        <p:spPr>
          <a:xfrm>
            <a:off x="214283" y="285728"/>
            <a:ext cx="4286280" cy="6163898"/>
          </a:xfrm>
          <a:prstGeom prst="rect">
            <a:avLst/>
          </a:prstGeom>
        </p:spPr>
      </p:pic>
      <p:pic>
        <p:nvPicPr>
          <p:cNvPr id="4" name="3 - Εικόνα" descr="ΜΕΛΙΣ. FRESH-CONTENT_0gr.jpg"/>
          <p:cNvPicPr>
            <a:picLocks noChangeAspect="1"/>
          </p:cNvPicPr>
          <p:nvPr/>
        </p:nvPicPr>
        <p:blipFill>
          <a:blip r:embed="rId4"/>
          <a:stretch>
            <a:fillRect/>
          </a:stretch>
        </p:blipFill>
        <p:spPr>
          <a:xfrm>
            <a:off x="4429124" y="285728"/>
            <a:ext cx="4354844" cy="6155257"/>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sp>
        <p:nvSpPr>
          <p:cNvPr id="4" name="3 - Ορθογώνιο"/>
          <p:cNvSpPr/>
          <p:nvPr/>
        </p:nvSpPr>
        <p:spPr>
          <a:xfrm>
            <a:off x="571472" y="0"/>
            <a:ext cx="8022645" cy="707886"/>
          </a:xfrm>
          <a:prstGeom prst="rect">
            <a:avLst/>
          </a:prstGeom>
          <a:noFill/>
        </p:spPr>
        <p:txBody>
          <a:bodyPr wrap="none" lIns="91440" tIns="45720" rIns="91440" bIns="45720">
            <a:spAutoFit/>
          </a:bodyPr>
          <a:lstStyle/>
          <a:p>
            <a:pPr algn="ctr"/>
            <a:r>
              <a:rPr lang="el-G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ΘΕΩΡΗΤΙΚΑ ΒΙΒΛΙΑ ΓΙΑ ΤΗΝ 9</a:t>
            </a:r>
            <a:r>
              <a:rPr lang="el-GR" sz="4000" baseline="30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η</a:t>
            </a:r>
            <a:r>
              <a:rPr lang="el-G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ΤΕΧΝΗ</a:t>
            </a:r>
            <a:endParaRPr lang="el-GR"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4 - Εικόνα" descr="b49393.jpg"/>
          <p:cNvPicPr>
            <a:picLocks noChangeAspect="1"/>
          </p:cNvPicPr>
          <p:nvPr/>
        </p:nvPicPr>
        <p:blipFill>
          <a:blip r:embed="rId3"/>
          <a:stretch>
            <a:fillRect/>
          </a:stretch>
        </p:blipFill>
        <p:spPr>
          <a:xfrm>
            <a:off x="214282" y="785794"/>
            <a:ext cx="2071702" cy="3038496"/>
          </a:xfrm>
          <a:prstGeom prst="rect">
            <a:avLst/>
          </a:prstGeom>
        </p:spPr>
      </p:pic>
      <p:pic>
        <p:nvPicPr>
          <p:cNvPr id="6" name="5 - Εικόνα" descr="b161312.jpg"/>
          <p:cNvPicPr>
            <a:picLocks noChangeAspect="1"/>
          </p:cNvPicPr>
          <p:nvPr/>
        </p:nvPicPr>
        <p:blipFill>
          <a:blip r:embed="rId4"/>
          <a:stretch>
            <a:fillRect/>
          </a:stretch>
        </p:blipFill>
        <p:spPr>
          <a:xfrm>
            <a:off x="2357422" y="785794"/>
            <a:ext cx="1991964" cy="3000396"/>
          </a:xfrm>
          <a:prstGeom prst="rect">
            <a:avLst/>
          </a:prstGeom>
        </p:spPr>
      </p:pic>
      <p:pic>
        <p:nvPicPr>
          <p:cNvPr id="7" name="6 - Εικόνα" descr="soloup-coverjjj.jpg"/>
          <p:cNvPicPr>
            <a:picLocks noChangeAspect="1"/>
          </p:cNvPicPr>
          <p:nvPr/>
        </p:nvPicPr>
        <p:blipFill>
          <a:blip r:embed="rId5"/>
          <a:stretch>
            <a:fillRect/>
          </a:stretch>
        </p:blipFill>
        <p:spPr>
          <a:xfrm>
            <a:off x="4429124" y="785794"/>
            <a:ext cx="2206994" cy="3143272"/>
          </a:xfrm>
          <a:prstGeom prst="rect">
            <a:avLst/>
          </a:prstGeom>
        </p:spPr>
      </p:pic>
      <p:pic>
        <p:nvPicPr>
          <p:cNvPr id="8" name="7 - Εικόνα" descr="ΑΝΘΟΛΟΓΙΑ_σώμα-thumb ANEMODOURAS.jpeg"/>
          <p:cNvPicPr>
            <a:picLocks noChangeAspect="1"/>
          </p:cNvPicPr>
          <p:nvPr/>
        </p:nvPicPr>
        <p:blipFill>
          <a:blip r:embed="rId6"/>
          <a:stretch>
            <a:fillRect/>
          </a:stretch>
        </p:blipFill>
        <p:spPr>
          <a:xfrm>
            <a:off x="6715140" y="785794"/>
            <a:ext cx="2278058" cy="3143272"/>
          </a:xfrm>
          <a:prstGeom prst="rect">
            <a:avLst/>
          </a:prstGeom>
        </p:spPr>
      </p:pic>
      <p:pic>
        <p:nvPicPr>
          <p:cNvPr id="9" name="8 - Εικόνα" descr="b170757.jpg"/>
          <p:cNvPicPr>
            <a:picLocks noChangeAspect="1"/>
          </p:cNvPicPr>
          <p:nvPr/>
        </p:nvPicPr>
        <p:blipFill>
          <a:blip r:embed="rId7"/>
          <a:stretch>
            <a:fillRect/>
          </a:stretch>
        </p:blipFill>
        <p:spPr>
          <a:xfrm>
            <a:off x="214282" y="3714752"/>
            <a:ext cx="2082815" cy="2928958"/>
          </a:xfrm>
          <a:prstGeom prst="rect">
            <a:avLst/>
          </a:prstGeom>
        </p:spPr>
      </p:pic>
      <p:pic>
        <p:nvPicPr>
          <p:cNvPr id="10" name="9 - Εικόνα" descr="BKS. ΘΕΩΡΙΑ.jpg"/>
          <p:cNvPicPr>
            <a:picLocks noChangeAspect="1"/>
          </p:cNvPicPr>
          <p:nvPr/>
        </p:nvPicPr>
        <p:blipFill>
          <a:blip r:embed="rId8"/>
          <a:stretch>
            <a:fillRect/>
          </a:stretch>
        </p:blipFill>
        <p:spPr>
          <a:xfrm>
            <a:off x="2357422" y="3714752"/>
            <a:ext cx="2000264" cy="2960674"/>
          </a:xfrm>
          <a:prstGeom prst="rect">
            <a:avLst/>
          </a:prstGeom>
        </p:spPr>
      </p:pic>
      <p:pic>
        <p:nvPicPr>
          <p:cNvPr id="11" name="10 - Εικόνα" descr="synnefa-logoy-ΘΕΩΡΙΑ.jpg"/>
          <p:cNvPicPr>
            <a:picLocks noChangeAspect="1"/>
          </p:cNvPicPr>
          <p:nvPr/>
        </p:nvPicPr>
        <p:blipFill>
          <a:blip r:embed="rId9"/>
          <a:stretch>
            <a:fillRect/>
          </a:stretch>
        </p:blipFill>
        <p:spPr>
          <a:xfrm>
            <a:off x="4429124" y="3714751"/>
            <a:ext cx="2214578" cy="2954483"/>
          </a:xfrm>
          <a:prstGeom prst="rect">
            <a:avLst/>
          </a:prstGeom>
        </p:spPr>
      </p:pic>
      <p:pic>
        <p:nvPicPr>
          <p:cNvPr id="12" name="11 - Εικόνα" descr="ΚΑΤΑΝΟΩΝΤΑΣ. ΘΕΩΡΙΑ.jpg"/>
          <p:cNvPicPr>
            <a:picLocks noChangeAspect="1"/>
          </p:cNvPicPr>
          <p:nvPr/>
        </p:nvPicPr>
        <p:blipFill>
          <a:blip r:embed="rId10"/>
          <a:stretch>
            <a:fillRect/>
          </a:stretch>
        </p:blipFill>
        <p:spPr>
          <a:xfrm>
            <a:off x="6715140" y="3786190"/>
            <a:ext cx="2286016" cy="2862080"/>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sp>
        <p:nvSpPr>
          <p:cNvPr id="3" name="2 - Ορθογώνιο"/>
          <p:cNvSpPr/>
          <p:nvPr/>
        </p:nvSpPr>
        <p:spPr>
          <a:xfrm>
            <a:off x="928662" y="0"/>
            <a:ext cx="7123360" cy="1754326"/>
          </a:xfrm>
          <a:prstGeom prst="rect">
            <a:avLst/>
          </a:prstGeom>
          <a:noFill/>
        </p:spPr>
        <p:txBody>
          <a:bodyPr wrap="none" lIns="91440" tIns="45720" rIns="91440" bIns="45720">
            <a:spAutoFit/>
          </a:bodyPr>
          <a:lstStyle/>
          <a:p>
            <a:pPr algn="ctr"/>
            <a:r>
              <a:rPr lang="el-GR"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ΔΙΑΦΟΡΑ </a:t>
            </a:r>
            <a:r>
              <a:rPr lang="en-U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COMICBOOKS</a:t>
            </a:r>
          </a:p>
          <a:p>
            <a:pPr algn="ctr"/>
            <a:r>
              <a:rPr lang="en-US"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&amp; GRAPHIC NOVELS</a:t>
            </a:r>
            <a:endParaRPr lang="el-G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4" name="3 - Εικόνα" descr="4comics_LOW.jpg"/>
          <p:cNvPicPr>
            <a:picLocks noChangeAspect="1"/>
          </p:cNvPicPr>
          <p:nvPr/>
        </p:nvPicPr>
        <p:blipFill>
          <a:blip r:embed="rId3"/>
          <a:stretch>
            <a:fillRect/>
          </a:stretch>
        </p:blipFill>
        <p:spPr>
          <a:xfrm>
            <a:off x="0" y="2714620"/>
            <a:ext cx="9003030" cy="328614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omics-background 2.jpg"/>
          <p:cNvPicPr>
            <a:picLocks noChangeAspect="1"/>
          </p:cNvPicPr>
          <p:nvPr/>
        </p:nvPicPr>
        <p:blipFill>
          <a:blip r:embed="rId2"/>
          <a:stretch>
            <a:fillRect/>
          </a:stretch>
        </p:blipFill>
        <p:spPr>
          <a:xfrm>
            <a:off x="-1" y="-24"/>
            <a:ext cx="9144001" cy="6858024"/>
          </a:xfrm>
          <a:prstGeom prst="rect">
            <a:avLst/>
          </a:prstGeom>
        </p:spPr>
      </p:pic>
      <p:pic>
        <p:nvPicPr>
          <p:cNvPr id="4" name="3 - Εικόνα" descr="ΑΡΚΑΣ.jpg Α.jpg"/>
          <p:cNvPicPr>
            <a:picLocks noChangeAspect="1"/>
          </p:cNvPicPr>
          <p:nvPr/>
        </p:nvPicPr>
        <p:blipFill>
          <a:blip r:embed="rId3"/>
          <a:stretch>
            <a:fillRect/>
          </a:stretch>
        </p:blipFill>
        <p:spPr>
          <a:xfrm>
            <a:off x="4500562" y="714356"/>
            <a:ext cx="4229508" cy="5357850"/>
          </a:xfrm>
          <a:prstGeom prst="rect">
            <a:avLst/>
          </a:prstGeom>
        </p:spPr>
      </p:pic>
      <p:pic>
        <p:nvPicPr>
          <p:cNvPr id="5" name="4 - Εικόνα" descr="Αρκας-Ανασταση 1.jpg"/>
          <p:cNvPicPr>
            <a:picLocks noChangeAspect="1"/>
          </p:cNvPicPr>
          <p:nvPr/>
        </p:nvPicPr>
        <p:blipFill>
          <a:blip r:embed="rId4"/>
          <a:stretch>
            <a:fillRect/>
          </a:stretch>
        </p:blipFill>
        <p:spPr>
          <a:xfrm>
            <a:off x="214282" y="714356"/>
            <a:ext cx="4238625" cy="5353050"/>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pic>
        <p:nvPicPr>
          <p:cNvPr id="3" name="2 - Εικόνα" descr="208px-013andromedalow.jpg"/>
          <p:cNvPicPr>
            <a:picLocks noChangeAspect="1"/>
          </p:cNvPicPr>
          <p:nvPr/>
        </p:nvPicPr>
        <p:blipFill>
          <a:blip r:embed="rId3"/>
          <a:stretch>
            <a:fillRect/>
          </a:stretch>
        </p:blipFill>
        <p:spPr>
          <a:xfrm>
            <a:off x="214282" y="428604"/>
            <a:ext cx="2143140" cy="3071834"/>
          </a:xfrm>
          <a:prstGeom prst="rect">
            <a:avLst/>
          </a:prstGeom>
        </p:spPr>
      </p:pic>
      <p:pic>
        <p:nvPicPr>
          <p:cNvPr id="4" name="3 - Εικόνα" descr="9786185116231-200-1161594.jpg"/>
          <p:cNvPicPr>
            <a:picLocks noChangeAspect="1"/>
          </p:cNvPicPr>
          <p:nvPr/>
        </p:nvPicPr>
        <p:blipFill>
          <a:blip r:embed="rId4"/>
          <a:stretch>
            <a:fillRect/>
          </a:stretch>
        </p:blipFill>
        <p:spPr>
          <a:xfrm>
            <a:off x="6858016" y="3643314"/>
            <a:ext cx="2071702" cy="2943245"/>
          </a:xfrm>
          <a:prstGeom prst="rect">
            <a:avLst/>
          </a:prstGeom>
        </p:spPr>
      </p:pic>
      <p:pic>
        <p:nvPicPr>
          <p:cNvPr id="5" name="4 - Εικόνα" descr="31655564_1981737405410585_8830976557654525197_n.jpg"/>
          <p:cNvPicPr>
            <a:picLocks noChangeAspect="1"/>
          </p:cNvPicPr>
          <p:nvPr/>
        </p:nvPicPr>
        <p:blipFill>
          <a:blip r:embed="rId5"/>
          <a:stretch>
            <a:fillRect/>
          </a:stretch>
        </p:blipFill>
        <p:spPr>
          <a:xfrm>
            <a:off x="214282" y="3643314"/>
            <a:ext cx="2143139" cy="3030200"/>
          </a:xfrm>
          <a:prstGeom prst="rect">
            <a:avLst/>
          </a:prstGeom>
        </p:spPr>
      </p:pic>
      <p:pic>
        <p:nvPicPr>
          <p:cNvPr id="6" name="5 - Εικόνα" descr="9359649487prom0.jpg"/>
          <p:cNvPicPr>
            <a:picLocks noChangeAspect="1"/>
          </p:cNvPicPr>
          <p:nvPr/>
        </p:nvPicPr>
        <p:blipFill>
          <a:blip r:embed="rId6"/>
          <a:stretch>
            <a:fillRect/>
          </a:stretch>
        </p:blipFill>
        <p:spPr>
          <a:xfrm>
            <a:off x="2500298" y="3643314"/>
            <a:ext cx="2068547" cy="3000396"/>
          </a:xfrm>
          <a:prstGeom prst="rect">
            <a:avLst/>
          </a:prstGeom>
        </p:spPr>
      </p:pic>
      <p:pic>
        <p:nvPicPr>
          <p:cNvPr id="7" name="6 - Εικόνα" descr="b132932.jpg"/>
          <p:cNvPicPr>
            <a:picLocks noChangeAspect="1"/>
          </p:cNvPicPr>
          <p:nvPr/>
        </p:nvPicPr>
        <p:blipFill>
          <a:blip r:embed="rId7"/>
          <a:stretch>
            <a:fillRect/>
          </a:stretch>
        </p:blipFill>
        <p:spPr>
          <a:xfrm>
            <a:off x="4643438" y="3643314"/>
            <a:ext cx="2143140" cy="2973606"/>
          </a:xfrm>
          <a:prstGeom prst="rect">
            <a:avLst/>
          </a:prstGeom>
        </p:spPr>
      </p:pic>
      <p:pic>
        <p:nvPicPr>
          <p:cNvPr id="8" name="7 - Εικόνα" descr="b139689.jpg"/>
          <p:cNvPicPr>
            <a:picLocks noChangeAspect="1"/>
          </p:cNvPicPr>
          <p:nvPr/>
        </p:nvPicPr>
        <p:blipFill>
          <a:blip r:embed="rId8"/>
          <a:stretch>
            <a:fillRect/>
          </a:stretch>
        </p:blipFill>
        <p:spPr>
          <a:xfrm>
            <a:off x="2428860" y="428603"/>
            <a:ext cx="2143140" cy="3100409"/>
          </a:xfrm>
          <a:prstGeom prst="rect">
            <a:avLst/>
          </a:prstGeom>
        </p:spPr>
      </p:pic>
      <p:pic>
        <p:nvPicPr>
          <p:cNvPr id="9" name="8 - Εικόνα" descr="cover_med_res-e1485075075501.jpg"/>
          <p:cNvPicPr>
            <a:picLocks noChangeAspect="1"/>
          </p:cNvPicPr>
          <p:nvPr/>
        </p:nvPicPr>
        <p:blipFill>
          <a:blip r:embed="rId9"/>
          <a:stretch>
            <a:fillRect/>
          </a:stretch>
        </p:blipFill>
        <p:spPr>
          <a:xfrm>
            <a:off x="4643437" y="428604"/>
            <a:ext cx="2174859" cy="3071834"/>
          </a:xfrm>
          <a:prstGeom prst="rect">
            <a:avLst/>
          </a:prstGeom>
        </p:spPr>
      </p:pic>
      <p:pic>
        <p:nvPicPr>
          <p:cNvPr id="10" name="9 - Εικόνα" descr="ma-giati-moy-ftaine-ola-9789600362107-200-1229668.jpg"/>
          <p:cNvPicPr>
            <a:picLocks noChangeAspect="1"/>
          </p:cNvPicPr>
          <p:nvPr/>
        </p:nvPicPr>
        <p:blipFill>
          <a:blip r:embed="rId10"/>
          <a:stretch>
            <a:fillRect/>
          </a:stretch>
        </p:blipFill>
        <p:spPr>
          <a:xfrm>
            <a:off x="6929454" y="428604"/>
            <a:ext cx="2000250" cy="3071834"/>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pic>
        <p:nvPicPr>
          <p:cNvPr id="3" name="2 - Εικόνα" descr="LAMPOS-metallades5.jpeg"/>
          <p:cNvPicPr>
            <a:picLocks noChangeAspect="1"/>
          </p:cNvPicPr>
          <p:nvPr/>
        </p:nvPicPr>
        <p:blipFill>
          <a:blip r:embed="rId3"/>
          <a:stretch>
            <a:fillRect/>
          </a:stretch>
        </p:blipFill>
        <p:spPr>
          <a:xfrm>
            <a:off x="214282" y="403113"/>
            <a:ext cx="4286280" cy="6169159"/>
          </a:xfrm>
          <a:prstGeom prst="rect">
            <a:avLst/>
          </a:prstGeom>
        </p:spPr>
      </p:pic>
      <p:pic>
        <p:nvPicPr>
          <p:cNvPr id="5" name="4 - Εικόνα" descr="stamystikatouvaltou_cover_press_1.jpg"/>
          <p:cNvPicPr>
            <a:picLocks noChangeAspect="1"/>
          </p:cNvPicPr>
          <p:nvPr/>
        </p:nvPicPr>
        <p:blipFill>
          <a:blip r:embed="rId4" cstate="print"/>
          <a:stretch>
            <a:fillRect/>
          </a:stretch>
        </p:blipFill>
        <p:spPr>
          <a:xfrm>
            <a:off x="4572000" y="357166"/>
            <a:ext cx="4357891" cy="6215082"/>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pic>
        <p:nvPicPr>
          <p:cNvPr id="3" name="2 - Εικόνα" descr="images (1).jpg"/>
          <p:cNvPicPr>
            <a:picLocks noChangeAspect="1"/>
          </p:cNvPicPr>
          <p:nvPr/>
        </p:nvPicPr>
        <p:blipFill>
          <a:blip r:embed="rId3"/>
          <a:stretch>
            <a:fillRect/>
          </a:stretch>
        </p:blipFill>
        <p:spPr>
          <a:xfrm>
            <a:off x="214282" y="285728"/>
            <a:ext cx="2143140" cy="3000396"/>
          </a:xfrm>
          <a:prstGeom prst="rect">
            <a:avLst/>
          </a:prstGeom>
        </p:spPr>
      </p:pic>
      <p:pic>
        <p:nvPicPr>
          <p:cNvPr id="4" name="3 - Εικόνα" descr="terminoys-9786185156268-200-1241678.jpg"/>
          <p:cNvPicPr>
            <a:picLocks noChangeAspect="1"/>
          </p:cNvPicPr>
          <p:nvPr/>
        </p:nvPicPr>
        <p:blipFill>
          <a:blip r:embed="rId4"/>
          <a:stretch>
            <a:fillRect/>
          </a:stretch>
        </p:blipFill>
        <p:spPr>
          <a:xfrm>
            <a:off x="214282" y="3357562"/>
            <a:ext cx="2185719" cy="3143272"/>
          </a:xfrm>
          <a:prstGeom prst="rect">
            <a:avLst/>
          </a:prstGeom>
        </p:spPr>
      </p:pic>
      <p:pic>
        <p:nvPicPr>
          <p:cNvPr id="5" name="4 - Εικόνα" descr="large_20160720130638_theristis.jpeg"/>
          <p:cNvPicPr>
            <a:picLocks noChangeAspect="1"/>
          </p:cNvPicPr>
          <p:nvPr/>
        </p:nvPicPr>
        <p:blipFill>
          <a:blip r:embed="rId5"/>
          <a:stretch>
            <a:fillRect/>
          </a:stretch>
        </p:blipFill>
        <p:spPr>
          <a:xfrm>
            <a:off x="2428860" y="285728"/>
            <a:ext cx="1963674" cy="3000396"/>
          </a:xfrm>
          <a:prstGeom prst="rect">
            <a:avLst/>
          </a:prstGeom>
        </p:spPr>
      </p:pic>
      <p:pic>
        <p:nvPicPr>
          <p:cNvPr id="6" name="5 - Εικόνα" descr="DYALINAS X.jpg"/>
          <p:cNvPicPr>
            <a:picLocks noChangeAspect="1"/>
          </p:cNvPicPr>
          <p:nvPr/>
        </p:nvPicPr>
        <p:blipFill>
          <a:blip r:embed="rId6"/>
          <a:stretch>
            <a:fillRect/>
          </a:stretch>
        </p:blipFill>
        <p:spPr>
          <a:xfrm>
            <a:off x="2428860" y="3357562"/>
            <a:ext cx="2071702" cy="3193397"/>
          </a:xfrm>
          <a:prstGeom prst="rect">
            <a:avLst/>
          </a:prstGeom>
        </p:spPr>
      </p:pic>
      <p:pic>
        <p:nvPicPr>
          <p:cNvPr id="7" name="6 - Εικόνα" descr="images (2).jpg"/>
          <p:cNvPicPr>
            <a:picLocks noChangeAspect="1"/>
          </p:cNvPicPr>
          <p:nvPr/>
        </p:nvPicPr>
        <p:blipFill>
          <a:blip r:embed="rId7"/>
          <a:stretch>
            <a:fillRect/>
          </a:stretch>
        </p:blipFill>
        <p:spPr>
          <a:xfrm>
            <a:off x="4572000" y="3357562"/>
            <a:ext cx="2255341" cy="3186117"/>
          </a:xfrm>
          <a:prstGeom prst="rect">
            <a:avLst/>
          </a:prstGeom>
        </p:spPr>
      </p:pic>
      <p:pic>
        <p:nvPicPr>
          <p:cNvPr id="8" name="7 - Εικόνα" descr="Tα-Κωλοκύθια.jpg"/>
          <p:cNvPicPr>
            <a:picLocks noChangeAspect="1"/>
          </p:cNvPicPr>
          <p:nvPr/>
        </p:nvPicPr>
        <p:blipFill>
          <a:blip r:embed="rId8"/>
          <a:stretch>
            <a:fillRect/>
          </a:stretch>
        </p:blipFill>
        <p:spPr>
          <a:xfrm>
            <a:off x="4500562" y="285728"/>
            <a:ext cx="2214578" cy="3000396"/>
          </a:xfrm>
          <a:prstGeom prst="rect">
            <a:avLst/>
          </a:prstGeom>
        </p:spPr>
      </p:pic>
      <p:pic>
        <p:nvPicPr>
          <p:cNvPr id="9" name="8 - Εικόνα" descr="ΑΔΑΜΟΠΟΥΛΟΥ.jpg"/>
          <p:cNvPicPr>
            <a:picLocks noChangeAspect="1"/>
          </p:cNvPicPr>
          <p:nvPr/>
        </p:nvPicPr>
        <p:blipFill>
          <a:blip r:embed="rId9"/>
          <a:stretch>
            <a:fillRect/>
          </a:stretch>
        </p:blipFill>
        <p:spPr>
          <a:xfrm>
            <a:off x="6858016" y="3357562"/>
            <a:ext cx="2071702" cy="3214710"/>
          </a:xfrm>
          <a:prstGeom prst="rect">
            <a:avLst/>
          </a:prstGeom>
        </p:spPr>
      </p:pic>
      <p:pic>
        <p:nvPicPr>
          <p:cNvPr id="10" name="9 - Εικόνα" descr="ΜΗΔΕΙΑ ΜΑΛΚ.jpg"/>
          <p:cNvPicPr>
            <a:picLocks noChangeAspect="1"/>
          </p:cNvPicPr>
          <p:nvPr/>
        </p:nvPicPr>
        <p:blipFill>
          <a:blip r:embed="rId10"/>
          <a:stretch>
            <a:fillRect/>
          </a:stretch>
        </p:blipFill>
        <p:spPr>
          <a:xfrm>
            <a:off x="6786578" y="285728"/>
            <a:ext cx="2143140" cy="3000396"/>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pic>
        <p:nvPicPr>
          <p:cNvPr id="5" name="4 - Εικόνα" descr="ΤΣΙΦΟΡΟΥ.jpg"/>
          <p:cNvPicPr>
            <a:picLocks noChangeAspect="1"/>
          </p:cNvPicPr>
          <p:nvPr/>
        </p:nvPicPr>
        <p:blipFill>
          <a:blip r:embed="rId3"/>
          <a:stretch>
            <a:fillRect/>
          </a:stretch>
        </p:blipFill>
        <p:spPr>
          <a:xfrm>
            <a:off x="4786314" y="500042"/>
            <a:ext cx="4252196" cy="5759182"/>
          </a:xfrm>
          <a:prstGeom prst="rect">
            <a:avLst/>
          </a:prstGeom>
        </p:spPr>
      </p:pic>
      <p:pic>
        <p:nvPicPr>
          <p:cNvPr id="6" name="5 - Εικόνα" descr="ΑΡΙΣΤΟΦ..jpg"/>
          <p:cNvPicPr>
            <a:picLocks noChangeAspect="1"/>
          </p:cNvPicPr>
          <p:nvPr/>
        </p:nvPicPr>
        <p:blipFill>
          <a:blip r:embed="rId4"/>
          <a:stretch>
            <a:fillRect/>
          </a:stretch>
        </p:blipFill>
        <p:spPr>
          <a:xfrm>
            <a:off x="214282" y="428604"/>
            <a:ext cx="4470054" cy="5786478"/>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pic>
        <p:nvPicPr>
          <p:cNvPr id="3" name="2 - Εικόνα" descr="ΤΣΙΦΟΡΟΥ ΜΥΘΟΛΟΓΙΑ.jpg"/>
          <p:cNvPicPr>
            <a:picLocks noChangeAspect="1"/>
          </p:cNvPicPr>
          <p:nvPr/>
        </p:nvPicPr>
        <p:blipFill>
          <a:blip r:embed="rId3"/>
          <a:stretch>
            <a:fillRect/>
          </a:stretch>
        </p:blipFill>
        <p:spPr>
          <a:xfrm>
            <a:off x="214282" y="285728"/>
            <a:ext cx="4398807" cy="6143668"/>
          </a:xfrm>
          <a:prstGeom prst="rect">
            <a:avLst/>
          </a:prstGeom>
        </p:spPr>
      </p:pic>
      <p:pic>
        <p:nvPicPr>
          <p:cNvPr id="4" name="3 - Εικόνα" descr="ΤΣΙΦΟΡΟΥ ΜΥΘΟΛΟΓΙΑ.jpg1.jpg"/>
          <p:cNvPicPr>
            <a:picLocks noChangeAspect="1"/>
          </p:cNvPicPr>
          <p:nvPr/>
        </p:nvPicPr>
        <p:blipFill>
          <a:blip r:embed="rId4"/>
          <a:stretch>
            <a:fillRect/>
          </a:stretch>
        </p:blipFill>
        <p:spPr>
          <a:xfrm>
            <a:off x="4643437" y="285728"/>
            <a:ext cx="4427869" cy="6143668"/>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pic>
        <p:nvPicPr>
          <p:cNvPr id="3" name="2 - Εικόνα" descr="ΧΑΝΤΖΟΠΟΥΛΟΣ h-papissa-ioanna.jpg"/>
          <p:cNvPicPr>
            <a:picLocks noChangeAspect="1"/>
          </p:cNvPicPr>
          <p:nvPr/>
        </p:nvPicPr>
        <p:blipFill>
          <a:blip r:embed="rId3"/>
          <a:stretch>
            <a:fillRect/>
          </a:stretch>
        </p:blipFill>
        <p:spPr>
          <a:xfrm>
            <a:off x="285720" y="357166"/>
            <a:ext cx="2185473" cy="3105672"/>
          </a:xfrm>
          <a:prstGeom prst="rect">
            <a:avLst/>
          </a:prstGeom>
        </p:spPr>
      </p:pic>
      <p:pic>
        <p:nvPicPr>
          <p:cNvPr id="4" name="3 - Εικόνα" descr="ΑΡΙΣΤΟΦΑΝΗ ΚΟΜΙΚΣ.jpg"/>
          <p:cNvPicPr>
            <a:picLocks noChangeAspect="1"/>
          </p:cNvPicPr>
          <p:nvPr/>
        </p:nvPicPr>
        <p:blipFill>
          <a:blip r:embed="rId4"/>
          <a:stretch>
            <a:fillRect/>
          </a:stretch>
        </p:blipFill>
        <p:spPr>
          <a:xfrm>
            <a:off x="285720" y="3643314"/>
            <a:ext cx="2182106" cy="3000396"/>
          </a:xfrm>
          <a:prstGeom prst="rect">
            <a:avLst/>
          </a:prstGeom>
        </p:spPr>
      </p:pic>
      <p:pic>
        <p:nvPicPr>
          <p:cNvPr id="6" name="5 - Εικόνα" descr="ΗΟΜΟΣ.jpg"/>
          <p:cNvPicPr>
            <a:picLocks noChangeAspect="1"/>
          </p:cNvPicPr>
          <p:nvPr/>
        </p:nvPicPr>
        <p:blipFill>
          <a:blip r:embed="rId5"/>
          <a:stretch>
            <a:fillRect/>
          </a:stretch>
        </p:blipFill>
        <p:spPr>
          <a:xfrm>
            <a:off x="4684950" y="357166"/>
            <a:ext cx="2179342" cy="3071834"/>
          </a:xfrm>
          <a:prstGeom prst="rect">
            <a:avLst/>
          </a:prstGeom>
        </p:spPr>
      </p:pic>
      <p:pic>
        <p:nvPicPr>
          <p:cNvPr id="7" name="6 - Εικόνα" descr="ΓΙΑΤΡΑΣ.jpg"/>
          <p:cNvPicPr>
            <a:picLocks noChangeAspect="1"/>
          </p:cNvPicPr>
          <p:nvPr/>
        </p:nvPicPr>
        <p:blipFill>
          <a:blip r:embed="rId6"/>
          <a:stretch>
            <a:fillRect/>
          </a:stretch>
        </p:blipFill>
        <p:spPr>
          <a:xfrm>
            <a:off x="2541832" y="357166"/>
            <a:ext cx="2077517" cy="3071834"/>
          </a:xfrm>
          <a:prstGeom prst="rect">
            <a:avLst/>
          </a:prstGeom>
        </p:spPr>
      </p:pic>
      <p:pic>
        <p:nvPicPr>
          <p:cNvPr id="9" name="8 - Εικόνα" descr="ΦΡΗΚΣΟΟΥ.jpg"/>
          <p:cNvPicPr>
            <a:picLocks noChangeAspect="1"/>
          </p:cNvPicPr>
          <p:nvPr/>
        </p:nvPicPr>
        <p:blipFill>
          <a:blip r:embed="rId7" cstate="print"/>
          <a:stretch>
            <a:fillRect/>
          </a:stretch>
        </p:blipFill>
        <p:spPr>
          <a:xfrm>
            <a:off x="2571736" y="3643314"/>
            <a:ext cx="2143140" cy="3057988"/>
          </a:xfrm>
          <a:prstGeom prst="rect">
            <a:avLst/>
          </a:prstGeom>
        </p:spPr>
      </p:pic>
      <p:pic>
        <p:nvPicPr>
          <p:cNvPr id="10" name="9 - Εικόνα" descr="GRamers-The-Comic_3-18-thumb.jpeg"/>
          <p:cNvPicPr>
            <a:picLocks noChangeAspect="1"/>
          </p:cNvPicPr>
          <p:nvPr/>
        </p:nvPicPr>
        <p:blipFill>
          <a:blip r:embed="rId8"/>
          <a:stretch>
            <a:fillRect/>
          </a:stretch>
        </p:blipFill>
        <p:spPr>
          <a:xfrm>
            <a:off x="4786314" y="3605866"/>
            <a:ext cx="2143140" cy="3061629"/>
          </a:xfrm>
          <a:prstGeom prst="rect">
            <a:avLst/>
          </a:prstGeom>
        </p:spPr>
      </p:pic>
      <p:pic>
        <p:nvPicPr>
          <p:cNvPr id="11" name="10 - Εικόνα" descr="ΚΟΜΙΚΣ.jpg"/>
          <p:cNvPicPr>
            <a:picLocks noChangeAspect="1"/>
          </p:cNvPicPr>
          <p:nvPr/>
        </p:nvPicPr>
        <p:blipFill>
          <a:blip r:embed="rId9"/>
          <a:stretch>
            <a:fillRect/>
          </a:stretch>
        </p:blipFill>
        <p:spPr>
          <a:xfrm>
            <a:off x="6858016" y="357166"/>
            <a:ext cx="2143140" cy="3128941"/>
          </a:xfrm>
          <a:prstGeom prst="rect">
            <a:avLst/>
          </a:prstGeom>
        </p:spPr>
      </p:pic>
      <p:pic>
        <p:nvPicPr>
          <p:cNvPr id="12" name="11 - Εικόνα" descr="b165707.jpg"/>
          <p:cNvPicPr>
            <a:picLocks noChangeAspect="1"/>
          </p:cNvPicPr>
          <p:nvPr/>
        </p:nvPicPr>
        <p:blipFill>
          <a:blip r:embed="rId10"/>
          <a:stretch>
            <a:fillRect/>
          </a:stretch>
        </p:blipFill>
        <p:spPr>
          <a:xfrm>
            <a:off x="7000892" y="3643314"/>
            <a:ext cx="2000265" cy="3000396"/>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sp>
        <p:nvSpPr>
          <p:cNvPr id="3" name="2 - Ορθογώνιο"/>
          <p:cNvSpPr/>
          <p:nvPr/>
        </p:nvSpPr>
        <p:spPr>
          <a:xfrm>
            <a:off x="1571604" y="0"/>
            <a:ext cx="6272359" cy="923330"/>
          </a:xfrm>
          <a:prstGeom prst="rect">
            <a:avLst/>
          </a:prstGeom>
          <a:noFill/>
        </p:spPr>
        <p:txBody>
          <a:bodyPr wrap="none" lIns="91440" tIns="45720" rIns="91440" bIns="45720">
            <a:spAutoFit/>
          </a:bodyPr>
          <a:lstStyle/>
          <a:p>
            <a:pPr algn="ctr"/>
            <a:r>
              <a:rPr lang="en-U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COMIC CONVENTION</a:t>
            </a:r>
            <a:endParaRPr lang="el-G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4" name="3 - Εικόνα" descr="a comicon05.jpg"/>
          <p:cNvPicPr>
            <a:picLocks noChangeAspect="1"/>
          </p:cNvPicPr>
          <p:nvPr/>
        </p:nvPicPr>
        <p:blipFill>
          <a:blip r:embed="rId3"/>
          <a:stretch>
            <a:fillRect/>
          </a:stretch>
        </p:blipFill>
        <p:spPr>
          <a:xfrm>
            <a:off x="357158" y="857231"/>
            <a:ext cx="8286808" cy="5840057"/>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pic>
        <p:nvPicPr>
          <p:cNvPr id="3" name="2 - Εικόνα" descr="a Comicon-2011-070.jpg"/>
          <p:cNvPicPr>
            <a:picLocks noChangeAspect="1"/>
          </p:cNvPicPr>
          <p:nvPr/>
        </p:nvPicPr>
        <p:blipFill>
          <a:blip r:embed="rId3" cstate="print"/>
          <a:stretch>
            <a:fillRect/>
          </a:stretch>
        </p:blipFill>
        <p:spPr>
          <a:xfrm>
            <a:off x="428596" y="285728"/>
            <a:ext cx="8358246" cy="6268685"/>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comics-background 2.jpg"/>
          <p:cNvPicPr>
            <a:picLocks noChangeAspect="1"/>
          </p:cNvPicPr>
          <p:nvPr/>
        </p:nvPicPr>
        <p:blipFill>
          <a:blip r:embed="rId2"/>
          <a:stretch>
            <a:fillRect/>
          </a:stretch>
        </p:blipFill>
        <p:spPr>
          <a:xfrm>
            <a:off x="-1" y="-12"/>
            <a:ext cx="9144001" cy="6858024"/>
          </a:xfrm>
          <a:prstGeom prst="rect">
            <a:avLst/>
          </a:prstGeom>
        </p:spPr>
      </p:pic>
      <p:pic>
        <p:nvPicPr>
          <p:cNvPr id="3" name="2 - Εικόνα" descr="comicstore4.jpeg"/>
          <p:cNvPicPr>
            <a:picLocks noChangeAspect="1"/>
          </p:cNvPicPr>
          <p:nvPr/>
        </p:nvPicPr>
        <p:blipFill>
          <a:blip r:embed="rId3" cstate="print"/>
          <a:stretch>
            <a:fillRect/>
          </a:stretch>
        </p:blipFill>
        <p:spPr>
          <a:xfrm>
            <a:off x="285720" y="285728"/>
            <a:ext cx="8501122" cy="6286544"/>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Εικόνα" descr="comic-wallpaper-marvel-room 1.jpg"/>
          <p:cNvPicPr>
            <a:picLocks noChangeAspect="1"/>
          </p:cNvPicPr>
          <p:nvPr/>
        </p:nvPicPr>
        <p:blipFill>
          <a:blip r:embed="rId2"/>
          <a:stretch>
            <a:fillRect/>
          </a:stretch>
        </p:blipFill>
        <p:spPr>
          <a:xfrm>
            <a:off x="0" y="0"/>
            <a:ext cx="9144000" cy="6858000"/>
          </a:xfrm>
          <a:prstGeom prst="rect">
            <a:avLst/>
          </a:prstGeom>
        </p:spPr>
      </p:pic>
      <p:sp>
        <p:nvSpPr>
          <p:cNvPr id="4" name="3 - Τίτλος"/>
          <p:cNvSpPr>
            <a:spLocks noGrp="1"/>
          </p:cNvSpPr>
          <p:nvPr>
            <p:ph type="title"/>
          </p:nvPr>
        </p:nvSpPr>
        <p:spPr>
          <a:xfrm>
            <a:off x="357158" y="5072074"/>
            <a:ext cx="8229600" cy="1143000"/>
          </a:xfrm>
        </p:spPr>
        <p:txBody>
          <a:bodyPr/>
          <a:lstStyle/>
          <a:p>
            <a:r>
              <a:rPr lang="el-GR" b="1" dirty="0" smtClean="0">
                <a:solidFill>
                  <a:schemeClr val="bg1"/>
                </a:solidFill>
                <a:latin typeface="Sylfaen" pitchFamily="18" charset="0"/>
              </a:rPr>
              <a:t>-ΣΑΣ   ΕΥΧΑΡΙΣΤΩ   ΠΟΛΥ!!!</a:t>
            </a:r>
            <a:endParaRPr lang="el-GR" b="1" dirty="0">
              <a:solidFill>
                <a:schemeClr val="bg1"/>
              </a:solidFill>
              <a:latin typeface="Sylfaen" pitchFamily="18" charset="0"/>
            </a:endParaRPr>
          </a:p>
        </p:txBody>
      </p:sp>
      <p:pic>
        <p:nvPicPr>
          <p:cNvPr id="6" name="5 - Εικόνα" descr="leandros.jpg"/>
          <p:cNvPicPr>
            <a:picLocks noChangeAspect="1"/>
          </p:cNvPicPr>
          <p:nvPr/>
        </p:nvPicPr>
        <p:blipFill>
          <a:blip r:embed="rId3"/>
          <a:stretch>
            <a:fillRect/>
          </a:stretch>
        </p:blipFill>
        <p:spPr>
          <a:xfrm>
            <a:off x="3286116" y="642918"/>
            <a:ext cx="2124523" cy="4484570"/>
          </a:xfrm>
          <a:prstGeom prst="rect">
            <a:avLst/>
          </a:prstGeom>
        </p:spPr>
      </p:pic>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676</TotalTime>
  <Words>725</Words>
  <Application>Microsoft Office PowerPoint</Application>
  <PresentationFormat>Προβολή στην οθόνη (4:3)</PresentationFormat>
  <Paragraphs>56</Paragraphs>
  <Slides>100</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100</vt:i4>
      </vt:variant>
    </vt:vector>
  </HeadingPairs>
  <TitlesOfParts>
    <vt:vector size="101" baseType="lpstr">
      <vt:lpstr>Θέμα του Office</vt:lpstr>
      <vt:lpstr>ΕΛΛΗΝΕΣ ΚΟΜΙΚ ΔΗΜΙΟΥΡΓΟΙ</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ΓΙΑΝΝΗΣ ΚΑΛΑΪΤΖΗΣ</vt:lpstr>
      <vt:lpstr>Μεγάλωσε στην Κοκκινιά. Είναι γνωστός για τις πολιτικές γελοιογραφίες του. Ήταν ένας από τους κύριους συντελεστές του περιοδικού «Γαλέρα» μέχρι το 2010 που σταμάτησε να εκδίδεται. Γράφει για τον εαυτό του: «Το να επιδοθώ στην πολιτική σάτιρα ήταν αυτονόητο. Ήμασταν αριστεροί, το κράτος μάς έκανε και ρατσιστές».  www.gianniskalaitzis.gr  </vt:lpstr>
      <vt:lpstr>Διαφάνεια 12</vt:lpstr>
      <vt:lpstr>Διαφάνεια 13</vt:lpstr>
      <vt:lpstr>NIKOΛΟΠΟΥΛΟΣ –SOLOUP-</vt:lpstr>
      <vt:lpstr>Διαφάνεια 15</vt:lpstr>
      <vt:lpstr>Το πραγματικό του όνομα είναι Αντώνης Νικολόπουλος. Έχει τελειώσει Πολιτικές Επιστήμες στο Πάντειο και κάνει γελοιογραφίες και κόμικς από το 1989. Πρόσφατα δημοσίευσε μια έρευνα για τα ελληνικά κόμικς, ενώ τα τελευταία χρόνια εργάζεται για την εφημερίδα «Το Ποντίκι». Σκίτσα του υπάρχουν στο βιβλίο της νεοελληνικής γλώσσας της Γ' Γυμνασίου. http://anthropolikos.wordpress.com Πηγή: www.lifo.gr</vt:lpstr>
      <vt:lpstr>ΜΙΧΑΛΗΣ ΔΙΑΛΥΝΑΣ</vt:lpstr>
      <vt:lpstr>Με καταγωγή από την Ιρλανδία και γεννημένος στην Κρήτη, έζησε το μεγαλύτερο μέρος των παιδικών του χρόνων στο Λονδίνο. Στην Αθήνα επέστρεψε το 2003. Το 2005 κέρδισε το πρώτο βραβείο στον διαγωνισμό του «9». Η διεθνής του καριέρα ξεκινάει με την πρώτη του δουλειά στην αμερικανική Dark Horse με τίτλο «Amala's Blade», σε συνεργασία με τον Steve Horton. Πηγή: www.lifo.gr</vt:lpstr>
      <vt:lpstr>Διαφάνεια 19</vt:lpstr>
      <vt:lpstr>Διαφάνεια 20</vt:lpstr>
      <vt:lpstr>Διαφάνεια 21</vt:lpstr>
      <vt:lpstr>Διαφάνεια 22</vt:lpstr>
      <vt:lpstr>ΓΙΑΝΝΗΣ ΡΟΥΜΠΟΥΛΙΑΣ</vt:lpstr>
      <vt:lpstr>Γιάννης Ρουμπούλιας Γεννήθηκε στην Αθήνα το 1982. Ήταν αυτοδίδακτος σκιτσογράφος μέχρι το 2004 που αποφάσισε να γραφτεί σε σχολή σχεδίου. Ερωτεύτηκε τα κόμικς όταν διάβασε σε ηλικία 8 χρονών το «Κόναν ο Βάρβαρος». Είναι υπεύθυνος για τα «Χρονικά του Δρακοφοίνικα», το πρώτο ελληνικό κόμικ φαντασίας, που μάλιστα έγινε και ανεξάρτητη ταινία με πρωταγωνιστή τον ίδιο! http://rubus-the-barbarian.tumblr.com Πηγή: www.lifo.gr</vt:lpstr>
      <vt:lpstr>Διαφάνεια 25</vt:lpstr>
      <vt:lpstr>Διαφάνεια 26</vt:lpstr>
      <vt:lpstr>ΒΑΣΙΛΗΣ ΛΩΛΟΣ</vt:lpstr>
      <vt:lpstr>Γεννήθηκε το 1981. Ξεχώρισε στον δεύτερο διαγωνισμό κόμικς της «Ελευθεροτυπίας», ενώ πήγε στη Νέα Υόρκη όπου συνεργάστηκε με κορυφαίους εκδοτικούς οίκους, όπως οι Marvel, DC, Dark Horse, Image. Έχει πάρει δύο από τα μεγαλύτερα βραβεία της αμερικανικής σκηνής (Eisner και Harvey). Τα τελευταία χρόνια κατοικεί στην Αθήνα και σχεδιάζει για το MTV. http://steamrobo.blogspot.gr Πηγή: www.lifo.gr</vt:lpstr>
      <vt:lpstr>Διαφάνεια 29</vt:lpstr>
      <vt:lpstr>Διαφάνεια 30</vt:lpstr>
      <vt:lpstr>Διαφάνεια 31</vt:lpstr>
      <vt:lpstr>ΛΕΑΝΔΡΟΣ</vt:lpstr>
      <vt:lpstr>Δημιουργός χαμηλών τόνων. Πλέον εικάζεται πως έχει αποσυρθεί από τον χώρο, μια και δεν μπορείς να βρεις πολλά στοιχεία γι' αυτόν στο διαδίκτυο. Έχει φτιάξει μερικά από τα σημαντικότερα ελληνικά κόμικς. Με πολιτικό υπόβαθρο και αρκετή βία, έχουν επηρεάσει αρκετά νεότερους καλλιτέχνες. Έχει κάνει μια cameo εμφάνιση στην ταινία Polaroid του Άγγελου Φραντζή Πηγή: www.lifo.gr</vt:lpstr>
      <vt:lpstr>Διαφάνεια 34</vt:lpstr>
      <vt:lpstr>Διαφάνεια 35</vt:lpstr>
      <vt:lpstr>ΓΙΑΝΝΗΣ ΜΥΛΩΝΟΓΙΑΝΝΗΣ</vt:lpstr>
      <vt:lpstr>Γεννημένος στο Μέριλαντ των ΗΠΑ και μόνιμος κάτοικος της Κρήτης. Αρκετά νεαρός σε ηλικία, του αρέσει πολύ να πειραματίζεται και πλέον η δουλειά του έχει περάσει με επιτυχία στην άλλη άκρη του Ατλαντικού, αφού το web-κόμικ του που φαντάζεται μια cyber punk παρακμιακή Αθήνα του μέλλοντος με τίτλο «Old City Blues» κυκλοφόρησε από τον αμερικανικό εκδοτικό Archaia. www.milonogiannis.com   Πηγή: www.lifo.gr</vt:lpstr>
      <vt:lpstr>ΠΕΤΡΟΣ  ΖΕΡΒΟΣ</vt:lpstr>
      <vt:lpstr>Γεννήθηκε το 1958. Ξεκίνησε την καριέρα του το 1977 ως γελοιογράφος στον «Θούριο» και έφτιαξε το πρώτο του κόμικ στη «Βαβέλ» το 1981. Την δεκαετία του '90 αποφάσισε να αφήσει τα κόμικς και να ασχοληθεί με τη διαφήμιση και το κινούμενο σχέδιο. Επέστρεψε στο σκίτσο το 2000 στο «9». Τον τελευταίο καιρό δημοσιεύει στην «Εφημερίδα των Συντακτών». http://petroszervos.blogspot.gr Πηγή: www.lifo.gr</vt:lpstr>
      <vt:lpstr>ΖΟΓΛΟΠΙΤΟΥ</vt:lpstr>
      <vt:lpstr>Γεννήθηκε στη Θεσσαλονίκη το 1970. Δυστυχώς, έφυγε άδικα από την ζωή σε ηλικία μόλις 27 χρονών το 1997, χωρίς να προλάβει να ανθίσει το ταλέντο της. Άφησε πίσω της μόνο δύο άλμπουμ, το «Χαμένο Φάσμα» και το «Products of Love and Chaos», που κατάφεραν όμως να απαθανατίσουν το μοναδικό της στυλ στην εικονογράφηση και στο σκίτσο. Πηγή: www.lifo.gr</vt:lpstr>
      <vt:lpstr>Διαφάνεια 42</vt:lpstr>
      <vt:lpstr>ΑΛΛΟΙ COMIC CREATORS -GREECE</vt:lpstr>
      <vt:lpstr>Διαφάνεια 44</vt:lpstr>
      <vt:lpstr>Διαφάνεια 45</vt:lpstr>
      <vt:lpstr>Διαφάνεια 46</vt:lpstr>
      <vt:lpstr>Διαφάνεια 47</vt:lpstr>
      <vt:lpstr>MALK –ΓΙΑΜΑΛΑΚΗΣ ΝΙΚΟΣ</vt:lpstr>
      <vt:lpstr>Διαφάνεια 49</vt:lpstr>
      <vt:lpstr>ΤΙΤΛΟΙ COMICBOOK &amp; GRAPHIC NOVELS</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lpstr>Διαφάνεια 68</vt:lpstr>
      <vt:lpstr>Διαφάνεια 69</vt:lpstr>
      <vt:lpstr>Διαφάνεια 70</vt:lpstr>
      <vt:lpstr>Διαφάνεια 71</vt:lpstr>
      <vt:lpstr>Διαφάνεια 72</vt:lpstr>
      <vt:lpstr>Διαφάνεια 73</vt:lpstr>
      <vt:lpstr>Διαφάνεια 74</vt:lpstr>
      <vt:lpstr>Διαφάνεια 75</vt:lpstr>
      <vt:lpstr>Διαφάνεια 76</vt:lpstr>
      <vt:lpstr>Διαφάνεια 77</vt:lpstr>
      <vt:lpstr>Διαφάνεια 78</vt:lpstr>
      <vt:lpstr>Διαφάνεια 79</vt:lpstr>
      <vt:lpstr>Διαφάνεια 80</vt:lpstr>
      <vt:lpstr>Διαφάνεια 81</vt:lpstr>
      <vt:lpstr>Διαφάνεια 82</vt:lpstr>
      <vt:lpstr>Διαφάνεια 83</vt:lpstr>
      <vt:lpstr>Διαφάνεια 84</vt:lpstr>
      <vt:lpstr>Διαφάνεια 85</vt:lpstr>
      <vt:lpstr>Διαφάνεια 86</vt:lpstr>
      <vt:lpstr>Διαφάνεια 87</vt:lpstr>
      <vt:lpstr>Διαφάνεια 88</vt:lpstr>
      <vt:lpstr>Διαφάνεια 89</vt:lpstr>
      <vt:lpstr>Διαφάνεια 90</vt:lpstr>
      <vt:lpstr>Διαφάνεια 91</vt:lpstr>
      <vt:lpstr>Διαφάνεια 92</vt:lpstr>
      <vt:lpstr>Διαφάνεια 93</vt:lpstr>
      <vt:lpstr>Διαφάνεια 94</vt:lpstr>
      <vt:lpstr>Διαφάνεια 95</vt:lpstr>
      <vt:lpstr>Διαφάνεια 96</vt:lpstr>
      <vt:lpstr>Διαφάνεια 97</vt:lpstr>
      <vt:lpstr>Διαφάνεια 98</vt:lpstr>
      <vt:lpstr>-ΣΑΣ   ΕΥΧΑΡΙΣΤΩ   ΠΟΛΥ!!!</vt:lpstr>
      <vt:lpstr>Διαφάνεια 100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ΕΛΛΗΝΕΣ ΚΟΜΙΚ ΔΗΜΙΟΥΡΓΟΙ</dc:title>
  <dc:creator>Media</dc:creator>
  <cp:lastModifiedBy>Media</cp:lastModifiedBy>
  <cp:revision>48</cp:revision>
  <dcterms:created xsi:type="dcterms:W3CDTF">2018-08-05T13:41:10Z</dcterms:created>
  <dcterms:modified xsi:type="dcterms:W3CDTF">2018-11-17T11:13:38Z</dcterms:modified>
</cp:coreProperties>
</file>