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53.xml" ContentType="application/vnd.openxmlformats-officedocument.presentationml.notesSlide+xml"/>
  <Override PartName="/ppt/notesSlides/notesSlide2.xml" ContentType="application/vnd.openxmlformats-officedocument.presentationml.notesSlide+xml"/>
  <Override PartName="/ppt/notesSlides/notesSlide54.xml" ContentType="application/vnd.openxmlformats-officedocument.presentationml.notesSlide+xml"/>
  <Override PartName="/ppt/notesSlides/notesSlide3.xml" ContentType="application/vnd.openxmlformats-officedocument.presentationml.notesSlide+xml"/>
  <Override PartName="/ppt/notesSlides/notesSlide55.xml" ContentType="application/vnd.openxmlformats-officedocument.presentationml.notesSlide+xml"/>
  <Override PartName="/ppt/notesSlides/notesSlide4.xml" ContentType="application/vnd.openxmlformats-officedocument.presentationml.notesSlide+xml"/>
  <Override PartName="/ppt/notesSlides/notesSlide56.xml" ContentType="application/vnd.openxmlformats-officedocument.presentationml.notesSlide+xml"/>
  <Override PartName="/ppt/notesSlides/notesSlide5.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58.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7.xml" ContentType="application/vnd.openxmlformats-officedocument.presentationml.notesSlide+xml"/>
  <Override PartName="/ppt/notesSlides/notesSlide130.xml" ContentType="application/vnd.openxmlformats-officedocument.presentationml.notesSlide+xml"/>
  <Override PartName="/ppt/notesSlides/notesSlide10.xml" ContentType="application/vnd.openxmlformats-officedocument.presentationml.notesSlide+xml"/>
  <Override PartName="/ppt/notesSlides/notesSlide13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_rels/notesSlide62.xml.rels" ContentType="application/vnd.openxmlformats-package.relationships+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48.xml.rels" ContentType="application/vnd.openxmlformats-package.relationships+xml"/>
  <Override PartName="/ppt/notesSlides/_rels/notesSlide5.xml.rels" ContentType="application/vnd.openxmlformats-package.relationships+xml"/>
  <Override PartName="/ppt/notesSlides/_rels/notesSlide49.xml.rels" ContentType="application/vnd.openxmlformats-package.relationships+xml"/>
  <Override PartName="/ppt/notesSlides/_rels/notesSlide6.xml.rels" ContentType="application/vnd.openxmlformats-package.relationships+xml"/>
  <Override PartName="/ppt/notesSlides/_rels/notesSlide60.xml.rels" ContentType="application/vnd.openxmlformats-package.relationships+xml"/>
  <Override PartName="/ppt/notesSlides/_rels/notesSlide7.xml.rels" ContentType="application/vnd.openxmlformats-package.relationships+xml"/>
  <Override PartName="/ppt/notesSlides/_rels/notesSlide61.xml.rels" ContentType="application/vnd.openxmlformats-package.relationships+xml"/>
  <Override PartName="/ppt/notesSlides/_rels/notesSlide8.xml.rels" ContentType="application/vnd.openxmlformats-package.relationships+xml"/>
  <Override PartName="/ppt/notesSlides/_rels/notesSlide67.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55.xml.rels" ContentType="application/vnd.openxmlformats-package.relationships+xml"/>
  <Override PartName="/ppt/notesSlides/_rels/notesSlide56.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66.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0.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78.xml.rels" ContentType="application/vnd.openxmlformats-package.relationships+xml"/>
  <Override PartName="/ppt/notesSlides/_rels/notesSlide79.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84.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_rels/notesSlide89.xml.rels" ContentType="application/vnd.openxmlformats-package.relationships+xml"/>
  <Override PartName="/ppt/notesSlides/_rels/notesSlide90.xml.rels" ContentType="application/vnd.openxmlformats-package.relationships+xml"/>
  <Override PartName="/ppt/notesSlides/_rels/notesSlide91.xml.rels" ContentType="application/vnd.openxmlformats-package.relationships+xml"/>
  <Override PartName="/ppt/notesSlides/_rels/notesSlide92.xml.rels" ContentType="application/vnd.openxmlformats-package.relationships+xml"/>
  <Override PartName="/ppt/notesSlides/_rels/notesSlide93.xml.rels" ContentType="application/vnd.openxmlformats-package.relationships+xml"/>
  <Override PartName="/ppt/notesSlides/_rels/notesSlide94.xml.rels" ContentType="application/vnd.openxmlformats-package.relationships+xml"/>
  <Override PartName="/ppt/notesSlides/_rels/notesSlide95.xml.rels" ContentType="application/vnd.openxmlformats-package.relationships+xml"/>
  <Override PartName="/ppt/notesSlides/_rels/notesSlide96.xml.rels" ContentType="application/vnd.openxmlformats-package.relationships+xml"/>
  <Override PartName="/ppt/notesSlides/_rels/notesSlide97.xml.rels" ContentType="application/vnd.openxmlformats-package.relationships+xml"/>
  <Override PartName="/ppt/notesSlides/_rels/notesSlide98.xml.rels" ContentType="application/vnd.openxmlformats-package.relationships+xml"/>
  <Override PartName="/ppt/notesSlides/_rels/notesSlide99.xml.rels" ContentType="application/vnd.openxmlformats-package.relationships+xml"/>
  <Override PartName="/ppt/notesSlides/_rels/notesSlide100.xml.rels" ContentType="application/vnd.openxmlformats-package.relationships+xml"/>
  <Override PartName="/ppt/notesSlides/_rels/notesSlide101.xml.rels" ContentType="application/vnd.openxmlformats-package.relationships+xml"/>
  <Override PartName="/ppt/notesSlides/_rels/notesSlide102.xml.rels" ContentType="application/vnd.openxmlformats-package.relationships+xml"/>
  <Override PartName="/ppt/notesSlides/_rels/notesSlide103.xml.rels" ContentType="application/vnd.openxmlformats-package.relationships+xml"/>
  <Override PartName="/ppt/notesSlides/_rels/notesSlide104.xml.rels" ContentType="application/vnd.openxmlformats-package.relationships+xml"/>
  <Override PartName="/ppt/notesSlides/_rels/notesSlide105.xml.rels" ContentType="application/vnd.openxmlformats-package.relationships+xml"/>
  <Override PartName="/ppt/notesSlides/_rels/notesSlide106.xml.rels" ContentType="application/vnd.openxmlformats-package.relationships+xml"/>
  <Override PartName="/ppt/notesSlides/_rels/notesSlide107.xml.rels" ContentType="application/vnd.openxmlformats-package.relationships+xml"/>
  <Override PartName="/ppt/notesSlides/_rels/notesSlide108.xml.rels" ContentType="application/vnd.openxmlformats-package.relationships+xml"/>
  <Override PartName="/ppt/notesSlides/_rels/notesSlide109.xml.rels" ContentType="application/vnd.openxmlformats-package.relationships+xml"/>
  <Override PartName="/ppt/notesSlides/_rels/notesSlide110.xml.rels" ContentType="application/vnd.openxmlformats-package.relationships+xml"/>
  <Override PartName="/ppt/notesSlides/_rels/notesSlide111.xml.rels" ContentType="application/vnd.openxmlformats-package.relationships+xml"/>
  <Override PartName="/ppt/notesSlides/_rels/notesSlide112.xml.rels" ContentType="application/vnd.openxmlformats-package.relationships+xml"/>
  <Override PartName="/ppt/notesSlides/_rels/notesSlide113.xml.rels" ContentType="application/vnd.openxmlformats-package.relationships+xml"/>
  <Override PartName="/ppt/notesSlides/_rels/notesSlide114.xml.rels" ContentType="application/vnd.openxmlformats-package.relationships+xml"/>
  <Override PartName="/ppt/notesSlides/_rels/notesSlide115.xml.rels" ContentType="application/vnd.openxmlformats-package.relationships+xml"/>
  <Override PartName="/ppt/notesSlides/_rels/notesSlide116.xml.rels" ContentType="application/vnd.openxmlformats-package.relationships+xml"/>
  <Override PartName="/ppt/notesSlides/_rels/notesSlide117.xml.rels" ContentType="application/vnd.openxmlformats-package.relationships+xml"/>
  <Override PartName="/ppt/notesSlides/_rels/notesSlide118.xml.rels" ContentType="application/vnd.openxmlformats-package.relationships+xml"/>
  <Override PartName="/ppt/notesSlides/_rels/notesSlide119.xml.rels" ContentType="application/vnd.openxmlformats-package.relationships+xml"/>
  <Override PartName="/ppt/notesSlides/_rels/notesSlide120.xml.rels" ContentType="application/vnd.openxmlformats-package.relationships+xml"/>
  <Override PartName="/ppt/notesSlides/_rels/notesSlide121.xml.rels" ContentType="application/vnd.openxmlformats-package.relationships+xml"/>
  <Override PartName="/ppt/notesSlides/_rels/notesSlide122.xml.rels" ContentType="application/vnd.openxmlformats-package.relationships+xml"/>
  <Override PartName="/ppt/notesSlides/_rels/notesSlide123.xml.rels" ContentType="application/vnd.openxmlformats-package.relationships+xml"/>
  <Override PartName="/ppt/notesSlides/_rels/notesSlide125.xml.rels" ContentType="application/vnd.openxmlformats-package.relationships+xml"/>
  <Override PartName="/ppt/notesSlides/_rels/notesSlide126.xml.rels" ContentType="application/vnd.openxmlformats-package.relationships+xml"/>
  <Override PartName="/ppt/notesSlides/_rels/notesSlide127.xml.rels" ContentType="application/vnd.openxmlformats-package.relationships+xml"/>
  <Override PartName="/ppt/notesSlides/_rels/notesSlide128.xml.rels" ContentType="application/vnd.openxmlformats-package.relationships+xml"/>
  <Override PartName="/ppt/notesSlides/_rels/notesSlide130.xml.rels" ContentType="application/vnd.openxmlformats-package.relationships+xml"/>
  <Override PartName="/ppt/notesSlides/_rels/notesSlide13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media/image304.png" ContentType="image/png"/>
  <Override PartName="/ppt/media/image75.png" ContentType="image/png"/>
  <Override PartName="/ppt/media/image9.png" ContentType="image/png"/>
  <Override PartName="/ppt/media/image57.png" ContentType="image/png"/>
  <Override PartName="/ppt/media/image298.png" ContentType="image/png"/>
  <Override PartName="/ppt/media/image1.png" ContentType="image/png"/>
  <Override PartName="/ppt/media/image130.png" ContentType="image/png"/>
  <Override PartName="/ppt/media/image58.png" ContentType="image/png"/>
  <Override PartName="/ppt/media/image299.png" ContentType="image/png"/>
  <Override PartName="/ppt/media/image2.png" ContentType="image/png"/>
  <Override PartName="/ppt/media/image59.png" ContentType="image/png"/>
  <Override PartName="/ppt/media/image17.jpeg" ContentType="image/jpeg"/>
  <Override PartName="/ppt/media/image3.png" ContentType="image/png"/>
  <Override PartName="/ppt/media/image70.png" ContentType="image/png"/>
  <Override PartName="/ppt/media/image4.png" ContentType="image/png"/>
  <Override PartName="/ppt/media/image300.png" ContentType="image/png"/>
  <Override PartName="/ppt/media/image71.png" ContentType="image/png"/>
  <Override PartName="/ppt/media/image5.png" ContentType="image/png"/>
  <Override PartName="/ppt/media/image301.png" ContentType="image/png"/>
  <Override PartName="/ppt/media/image72.png" ContentType="image/png"/>
  <Override PartName="/ppt/media/image6.png" ContentType="image/png"/>
  <Override PartName="/ppt/media/image302.png" ContentType="image/png"/>
  <Override PartName="/ppt/media/image73.png" ContentType="image/png"/>
  <Override PartName="/ppt/media/image7.png" ContentType="image/png"/>
  <Override PartName="/ppt/media/image303.png" ContentType="image/png"/>
  <Override PartName="/ppt/media/image74.png" ContentType="image/png"/>
  <Override PartName="/ppt/media/image8.png" ContentType="image/png"/>
  <Override PartName="/ppt/media/image10.png" ContentType="image/png"/>
  <Override PartName="/ppt/media/image11.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21.png" ContentType="image/png"/>
  <Override PartName="/ppt/media/image49.png" ContentType="image/png"/>
  <Override PartName="/ppt/media/image16.jpeg" ContentType="image/jpe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120.png" ContentType="image/png"/>
  <Override PartName="/ppt/media/image48.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140.png" ContentType="image/png"/>
  <Override PartName="/ppt/media/image68.png" ContentType="image/png"/>
  <Override PartName="/ppt/media/image141.png" ContentType="image/png"/>
  <Override PartName="/ppt/media/image69.png" ContentType="image/png"/>
  <Override PartName="/ppt/media/image305.png" ContentType="image/png"/>
  <Override PartName="/ppt/media/image76.png" ContentType="image/png"/>
  <Override PartName="/ppt/media/image306.png" ContentType="image/png"/>
  <Override PartName="/ppt/media/image77.png" ContentType="image/png"/>
  <Override PartName="/ppt/media/image307.png" ContentType="image/png"/>
  <Override PartName="/ppt/media/image150.png" ContentType="image/png"/>
  <Override PartName="/ppt/media/image78.png" ContentType="image/png"/>
  <Override PartName="/ppt/media/image308.png" ContentType="image/png"/>
  <Override PartName="/ppt/media/image151.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160.png" ContentType="image/png"/>
  <Override PartName="/ppt/media/image88.png" ContentType="image/png"/>
  <Override PartName="/ppt/media/image161.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170.png" ContentType="image/png"/>
  <Override PartName="/ppt/media/image98.png" ContentType="image/png"/>
  <Override PartName="/ppt/media/image171.png" ContentType="image/png"/>
  <Override PartName="/ppt/media/image99.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59.png" ContentType="image/png"/>
  <Override PartName="/ppt/media/image131.jpeg" ContentType="image/jpeg"/>
  <Override PartName="/ppt/media/image132.png" ContentType="image/png"/>
  <Override PartName="/ppt/media/image179.png" ContentType="image/png"/>
  <Override PartName="/ppt/media/image133.jpeg" ContentType="image/jpe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39.png" ContentType="image/png"/>
  <Override PartName="/ppt/media/image142.png" ContentType="image/png"/>
  <Override PartName="/ppt/media/image143.png" ContentType="image/png"/>
  <Override PartName="/ppt/media/image144.png" ContentType="image/png"/>
  <Override PartName="/ppt/media/image145.png" ContentType="image/png"/>
  <Override PartName="/ppt/media/image146.png" ContentType="image/png"/>
  <Override PartName="/ppt/media/image147.png" ContentType="image/png"/>
  <Override PartName="/ppt/media/image148.jpeg" ContentType="image/jpeg"/>
  <Override PartName="/ppt/media/image149.png" ContentType="image/png"/>
  <Override PartName="/ppt/media/image309.png" ContentType="image/png"/>
  <Override PartName="/ppt/media/image152.png" ContentType="image/png"/>
  <Override PartName="/ppt/media/image153.png" ContentType="image/png"/>
  <Override PartName="/ppt/media/image154.jpeg" ContentType="image/jpeg"/>
  <Override PartName="/ppt/media/image155.png" ContentType="image/png"/>
  <Override PartName="/ppt/media/image156.png" ContentType="image/png"/>
  <Override PartName="/ppt/media/image157.png" ContentType="image/png"/>
  <Override PartName="/ppt/media/image158.png" ContentType="image/png"/>
  <Override PartName="/ppt/media/image162.png" ContentType="image/png"/>
  <Override PartName="/ppt/media/image163.png" ContentType="image/png"/>
  <Override PartName="/ppt/media/image164.png" ContentType="image/png"/>
  <Override PartName="/ppt/media/image165.png" ContentType="image/png"/>
  <Override PartName="/ppt/media/image166.png" ContentType="image/png"/>
  <Override PartName="/ppt/media/image167.png" ContentType="image/png"/>
  <Override PartName="/ppt/media/image168.png" ContentType="image/png"/>
  <Override PartName="/ppt/media/image169.png" ContentType="image/png"/>
  <Override PartName="/ppt/media/image172.png" ContentType="image/png"/>
  <Override PartName="/ppt/media/image173.png" ContentType="image/png"/>
  <Override PartName="/ppt/media/image174.png" ContentType="image/png"/>
  <Override PartName="/ppt/media/image175.png" ContentType="image/png"/>
  <Override PartName="/ppt/media/image176.png" ContentType="image/png"/>
  <Override PartName="/ppt/media/image177.png" ContentType="image/png"/>
  <Override PartName="/ppt/media/image178.png" ContentType="image/png"/>
  <Override PartName="/ppt/media/image180.png" ContentType="image/png"/>
  <Override PartName="/ppt/media/image181.png" ContentType="image/png"/>
  <Override PartName="/ppt/media/image182.png" ContentType="image/png"/>
  <Override PartName="/ppt/media/image183.png" ContentType="image/png"/>
  <Override PartName="/ppt/media/image184.png" ContentType="image/png"/>
  <Override PartName="/ppt/media/image185.png" ContentType="image/png"/>
  <Override PartName="/ppt/media/image186.png" ContentType="image/png"/>
  <Override PartName="/ppt/media/image187.png" ContentType="image/png"/>
  <Override PartName="/ppt/media/image188.png" ContentType="image/png"/>
  <Override PartName="/ppt/media/image189.png" ContentType="image/png"/>
  <Override PartName="/ppt/media/image190.png" ContentType="image/png"/>
  <Override PartName="/ppt/media/image191.png" ContentType="image/png"/>
  <Override PartName="/ppt/media/image192.png" ContentType="image/png"/>
  <Override PartName="/ppt/media/image193.png" ContentType="image/png"/>
  <Override PartName="/ppt/media/image194.png" ContentType="image/png"/>
  <Override PartName="/ppt/media/image195.png" ContentType="image/png"/>
  <Override PartName="/ppt/media/image196.png" ContentType="image/png"/>
  <Override PartName="/ppt/media/image197.png" ContentType="image/png"/>
  <Override PartName="/ppt/media/image198.png" ContentType="image/png"/>
  <Override PartName="/ppt/media/image199.png" ContentType="image/png"/>
  <Override PartName="/ppt/media/image200.png" ContentType="image/png"/>
  <Override PartName="/ppt/media/image201.png" ContentType="image/png"/>
  <Override PartName="/ppt/media/image202.png" ContentType="image/png"/>
  <Override PartName="/ppt/media/image203.png" ContentType="image/png"/>
  <Override PartName="/ppt/media/image204.png" ContentType="image/png"/>
  <Override PartName="/ppt/media/image205.png" ContentType="image/png"/>
  <Override PartName="/ppt/media/image206.png" ContentType="image/png"/>
  <Override PartName="/ppt/media/image207.png" ContentType="image/png"/>
  <Override PartName="/ppt/media/image208.png" ContentType="image/png"/>
  <Override PartName="/ppt/media/image209.png" ContentType="image/png"/>
  <Override PartName="/ppt/media/image210.png" ContentType="image/png"/>
  <Override PartName="/ppt/media/image211.png" ContentType="image/png"/>
  <Override PartName="/ppt/media/image212.png" ContentType="image/png"/>
  <Override PartName="/ppt/media/image213.png" ContentType="image/png"/>
  <Override PartName="/ppt/media/image214.png" ContentType="image/png"/>
  <Override PartName="/ppt/media/image215.png" ContentType="image/png"/>
  <Override PartName="/ppt/media/image216.png" ContentType="image/png"/>
  <Override PartName="/ppt/media/image217.png" ContentType="image/png"/>
  <Override PartName="/ppt/media/image218.png" ContentType="image/png"/>
  <Override PartName="/ppt/media/image219.png" ContentType="image/png"/>
  <Override PartName="/ppt/media/image220.png" ContentType="image/png"/>
  <Override PartName="/ppt/media/image221.png" ContentType="image/png"/>
  <Override PartName="/ppt/media/image222.png" ContentType="image/png"/>
  <Override PartName="/ppt/media/image223.png" ContentType="image/png"/>
  <Override PartName="/ppt/media/image224.png" ContentType="image/png"/>
  <Override PartName="/ppt/media/image225.png" ContentType="image/png"/>
  <Override PartName="/ppt/media/image226.png" ContentType="image/png"/>
  <Override PartName="/ppt/media/image227.png" ContentType="image/png"/>
  <Override PartName="/ppt/media/image228.png" ContentType="image/png"/>
  <Override PartName="/ppt/media/image229.png" ContentType="image/png"/>
  <Override PartName="/ppt/media/image230.png" ContentType="image/png"/>
  <Override PartName="/ppt/media/image231.png" ContentType="image/png"/>
  <Override PartName="/ppt/media/image232.png" ContentType="image/png"/>
  <Override PartName="/ppt/media/image233.png" ContentType="image/png"/>
  <Override PartName="/ppt/media/image234.png" ContentType="image/png"/>
  <Override PartName="/ppt/media/image235.png" ContentType="image/png"/>
  <Override PartName="/ppt/media/image236.png" ContentType="image/png"/>
  <Override PartName="/ppt/media/image237.png" ContentType="image/png"/>
  <Override PartName="/ppt/media/image238.png" ContentType="image/png"/>
  <Override PartName="/ppt/media/image239.png" ContentType="image/png"/>
  <Override PartName="/ppt/media/image240.png" ContentType="image/png"/>
  <Override PartName="/ppt/media/image241.png" ContentType="image/png"/>
  <Override PartName="/ppt/media/image242.png" ContentType="image/png"/>
  <Override PartName="/ppt/media/image243.png" ContentType="image/png"/>
  <Override PartName="/ppt/media/image244.png" ContentType="image/png"/>
  <Override PartName="/ppt/media/image245.png" ContentType="image/png"/>
  <Override PartName="/ppt/media/image246.png" ContentType="image/png"/>
  <Override PartName="/ppt/media/image247.png" ContentType="image/png"/>
  <Override PartName="/ppt/media/image248.png" ContentType="image/png"/>
  <Override PartName="/ppt/media/image249.png" ContentType="image/png"/>
  <Override PartName="/ppt/media/image250.png" ContentType="image/png"/>
  <Override PartName="/ppt/media/image251.png" ContentType="image/png"/>
  <Override PartName="/ppt/media/image252.png" ContentType="image/png"/>
  <Override PartName="/ppt/media/image253.png" ContentType="image/png"/>
  <Override PartName="/ppt/media/image254.png" ContentType="image/png"/>
  <Override PartName="/ppt/media/image255.png" ContentType="image/png"/>
  <Override PartName="/ppt/media/image256.png" ContentType="image/png"/>
  <Override PartName="/ppt/media/image257.png" ContentType="image/png"/>
  <Override PartName="/ppt/media/image258.png" ContentType="image/png"/>
  <Override PartName="/ppt/media/image259.png" ContentType="image/png"/>
  <Override PartName="/ppt/media/image260.png" ContentType="image/png"/>
  <Override PartName="/ppt/media/image261.png" ContentType="image/png"/>
  <Override PartName="/ppt/media/image262.png" ContentType="image/png"/>
  <Override PartName="/ppt/media/image263.png" ContentType="image/png"/>
  <Override PartName="/ppt/media/image264.png" ContentType="image/png"/>
  <Override PartName="/ppt/media/image265.png" ContentType="image/png"/>
  <Override PartName="/ppt/media/image266.png" ContentType="image/png"/>
  <Override PartName="/ppt/media/image267.png" ContentType="image/png"/>
  <Override PartName="/ppt/media/image268.png" ContentType="image/png"/>
  <Override PartName="/ppt/media/image269.png" ContentType="image/png"/>
  <Override PartName="/ppt/media/image270.png" ContentType="image/png"/>
  <Override PartName="/ppt/media/image271.png" ContentType="image/png"/>
  <Override PartName="/ppt/media/image272.png" ContentType="image/png"/>
  <Override PartName="/ppt/media/image273.png" ContentType="image/png"/>
  <Override PartName="/ppt/media/image274.png" ContentType="image/png"/>
  <Override PartName="/ppt/media/image275.png" ContentType="image/png"/>
  <Override PartName="/ppt/media/image276.png" ContentType="image/png"/>
  <Override PartName="/ppt/media/image277.png" ContentType="image/png"/>
  <Override PartName="/ppt/media/image278.png" ContentType="image/png"/>
  <Override PartName="/ppt/media/image279.png" ContentType="image/png"/>
  <Override PartName="/ppt/media/image280.png" ContentType="image/png"/>
  <Override PartName="/ppt/media/image281.png" ContentType="image/png"/>
  <Override PartName="/ppt/media/image282.png" ContentType="image/png"/>
  <Override PartName="/ppt/media/image283.png" ContentType="image/png"/>
  <Override PartName="/ppt/media/image284.png" ContentType="image/png"/>
  <Override PartName="/ppt/media/image285.png" ContentType="image/png"/>
  <Override PartName="/ppt/media/image286.png" ContentType="image/png"/>
  <Override PartName="/ppt/media/image287.png" ContentType="image/png"/>
  <Override PartName="/ppt/media/image288.png" ContentType="image/png"/>
  <Override PartName="/ppt/media/image289.png" ContentType="image/png"/>
  <Override PartName="/ppt/media/image290.png" ContentType="image/png"/>
  <Override PartName="/ppt/media/image291.png" ContentType="image/png"/>
  <Override PartName="/ppt/media/image292.png" ContentType="image/png"/>
  <Override PartName="/ppt/media/image293.png" ContentType="image/png"/>
  <Override PartName="/ppt/media/image294.png" ContentType="image/png"/>
  <Override PartName="/ppt/media/image295.png" ContentType="image/png"/>
  <Override PartName="/ppt/media/image296.png" ContentType="image/png"/>
  <Override PartName="/ppt/media/image297.png" ContentType="image/png"/>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216000" y="812520"/>
            <a:ext cx="7127280" cy="4008960"/>
          </a:xfrm>
          <a:prstGeom prst="rect">
            <a:avLst/>
          </a:prstGeom>
        </p:spPr>
        <p:txBody>
          <a:bodyPr lIns="0" rIns="0" tIns="0" bIns="0" anchor="ctr"/>
          <a:p>
            <a:r>
              <a:rPr b="0" lang="el-GR" sz="1400" spc="-1" strike="noStrike">
                <a:solidFill>
                  <a:srgbClr val="000000"/>
                </a:solidFill>
                <a:latin typeface="Arial"/>
              </a:rPr>
              <a:t>Πατήστε για μετακίνηση της διαφάνειας</a:t>
            </a:r>
            <a:endParaRPr b="0" lang="el-GR" sz="1400" spc="-1" strike="noStrike">
              <a:solidFill>
                <a:srgbClr val="000000"/>
              </a:solidFill>
              <a:latin typeface="Arial"/>
            </a:endParaRPr>
          </a:p>
        </p:txBody>
      </p:sp>
      <p:sp>
        <p:nvSpPr>
          <p:cNvPr id="168" name="PlaceHolder 2"/>
          <p:cNvSpPr>
            <a:spLocks noGrp="1"/>
          </p:cNvSpPr>
          <p:nvPr>
            <p:ph type="body"/>
          </p:nvPr>
        </p:nvSpPr>
        <p:spPr>
          <a:xfrm>
            <a:off x="756000" y="5078520"/>
            <a:ext cx="6047640" cy="4811040"/>
          </a:xfrm>
          <a:prstGeom prst="rect">
            <a:avLst/>
          </a:prstGeom>
        </p:spPr>
        <p:txBody>
          <a:bodyPr lIns="0" rIns="0" tIns="0" bIns="0"/>
          <a:p>
            <a:r>
              <a:rPr b="0" lang="el-GR" sz="2000" spc="-1" strike="noStrike">
                <a:latin typeface="Arial"/>
              </a:rPr>
              <a:t>Πατήστε για επεξεργασία της μορφής των σημειώσεων</a:t>
            </a:r>
            <a:endParaRPr b="0" lang="el-GR" sz="2000" spc="-1" strike="noStrike">
              <a:latin typeface="Arial"/>
            </a:endParaRPr>
          </a:p>
        </p:txBody>
      </p:sp>
      <p:sp>
        <p:nvSpPr>
          <p:cNvPr id="169" name="PlaceHolder 3"/>
          <p:cNvSpPr>
            <a:spLocks noGrp="1"/>
          </p:cNvSpPr>
          <p:nvPr>
            <p:ph type="hdr"/>
          </p:nvPr>
        </p:nvSpPr>
        <p:spPr>
          <a:xfrm>
            <a:off x="0" y="0"/>
            <a:ext cx="3280680" cy="534240"/>
          </a:xfrm>
          <a:prstGeom prst="rect">
            <a:avLst/>
          </a:prstGeom>
        </p:spPr>
        <p:txBody>
          <a:bodyPr lIns="0" rIns="0" tIns="0" bIns="0"/>
          <a:p>
            <a:r>
              <a:rPr b="0" lang="el-GR" sz="1400" spc="-1" strike="noStrike">
                <a:latin typeface="Times New Roman"/>
              </a:rPr>
              <a:t>&lt;κεφαλίδα&gt;</a:t>
            </a:r>
            <a:endParaRPr b="0" lang="el-GR" sz="1400" spc="-1" strike="noStrike">
              <a:latin typeface="Times New Roman"/>
            </a:endParaRPr>
          </a:p>
        </p:txBody>
      </p:sp>
      <p:sp>
        <p:nvSpPr>
          <p:cNvPr id="170" name="PlaceHolder 4"/>
          <p:cNvSpPr>
            <a:spLocks noGrp="1"/>
          </p:cNvSpPr>
          <p:nvPr>
            <p:ph type="dt"/>
          </p:nvPr>
        </p:nvSpPr>
        <p:spPr>
          <a:xfrm>
            <a:off x="4278960" y="0"/>
            <a:ext cx="3280680" cy="534240"/>
          </a:xfrm>
          <a:prstGeom prst="rect">
            <a:avLst/>
          </a:prstGeom>
        </p:spPr>
        <p:txBody>
          <a:bodyPr lIns="0" rIns="0" tIns="0" bIns="0"/>
          <a:p>
            <a:pPr algn="r"/>
            <a:r>
              <a:rPr b="0" lang="el-GR" sz="1400" spc="-1" strike="noStrike">
                <a:latin typeface="Times New Roman"/>
              </a:rPr>
              <a:t>&lt;ημερομηνία/ώρα&gt;</a:t>
            </a:r>
            <a:endParaRPr b="0" lang="el-GR" sz="1400" spc="-1" strike="noStrike">
              <a:latin typeface="Times New Roman"/>
            </a:endParaRPr>
          </a:p>
        </p:txBody>
      </p:sp>
      <p:sp>
        <p:nvSpPr>
          <p:cNvPr id="171" name="PlaceHolder 5"/>
          <p:cNvSpPr>
            <a:spLocks noGrp="1"/>
          </p:cNvSpPr>
          <p:nvPr>
            <p:ph type="ftr"/>
          </p:nvPr>
        </p:nvSpPr>
        <p:spPr>
          <a:xfrm>
            <a:off x="0" y="10157400"/>
            <a:ext cx="3280680" cy="534240"/>
          </a:xfrm>
          <a:prstGeom prst="rect">
            <a:avLst/>
          </a:prstGeom>
        </p:spPr>
        <p:txBody>
          <a:bodyPr lIns="0" rIns="0" tIns="0" bIns="0" anchor="b"/>
          <a:p>
            <a:r>
              <a:rPr b="0" lang="el-GR" sz="1400" spc="-1" strike="noStrike">
                <a:latin typeface="Times New Roman"/>
              </a:rPr>
              <a:t>&lt;υποσέλιδο&gt;</a:t>
            </a:r>
            <a:endParaRPr b="0" lang="el-GR" sz="1400" spc="-1" strike="noStrike">
              <a:latin typeface="Times New Roman"/>
            </a:endParaRPr>
          </a:p>
        </p:txBody>
      </p:sp>
      <p:sp>
        <p:nvSpPr>
          <p:cNvPr id="172" name="PlaceHolder 6"/>
          <p:cNvSpPr>
            <a:spLocks noGrp="1"/>
          </p:cNvSpPr>
          <p:nvPr>
            <p:ph type="sldNum"/>
          </p:nvPr>
        </p:nvSpPr>
        <p:spPr>
          <a:xfrm>
            <a:off x="4278960" y="10157400"/>
            <a:ext cx="3280680" cy="534240"/>
          </a:xfrm>
          <a:prstGeom prst="rect">
            <a:avLst/>
          </a:prstGeom>
        </p:spPr>
        <p:txBody>
          <a:bodyPr lIns="0" rIns="0" tIns="0" bIns="0" anchor="b"/>
          <a:p>
            <a:pPr algn="r"/>
            <a:fld id="{6BD4E61F-6351-4B49-8586-7615D92F52B7}"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2.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4.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
</Relationships>
</file>

<file path=ppt/notesSlides/_rels/notesSlide115.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
</Relationships>
</file>

<file path=ppt/notesSlides/_rels/notesSlide116.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
</Relationships>
</file>

<file path=ppt/notesSlides/_rels/notesSlide117.xml.rels><?xml version="1.0" encoding="UTF-8"?>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
</Relationships>
</file>

<file path=ppt/notesSlides/_rels/notesSlide118.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
</Relationships>
</file>

<file path=ppt/notesSlides/_rels/notesSlide119.xml.rels><?xml version="1.0" encoding="UTF-8"?>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20.xml.rels><?xml version="1.0" encoding="UTF-8"?>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
</Relationships>
</file>

<file path=ppt/notesSlides/_rels/notesSlide121.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
</Relationships>
</file>

<file path=ppt/notesSlides/_rels/notesSlide122.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
</Relationships>
</file>

<file path=ppt/notesSlides/_rels/notesSlide123.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
</Relationships>
</file>

<file path=ppt/notesSlides/_rels/notesSlide125.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
</Relationships>
</file>

<file path=ppt/notesSlides/_rels/notesSlide126.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
</Relationships>
</file>

<file path=ppt/notesSlides/_rels/notesSlide127.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
</Relationships>
</file>

<file path=ppt/notesSlides/_rels/notesSlide128.xml.rels><?xml version="1.0" encoding="UTF-8"?>
<Relationships xmlns="http://schemas.openxmlformats.org/package/2006/relationships"><Relationship Id="rId1" Type="http://schemas.openxmlformats.org/officeDocument/2006/relationships/slide" Target="../slides/slide128.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30.xml.rels><?xml version="1.0" encoding="UTF-8"?>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
</Relationships>
</file>

<file path=ppt/notesSlides/_rels/notesSlide131.xml.rels><?xml version="1.0" encoding="UTF-8"?>
<Relationships xmlns="http://schemas.openxmlformats.org/package/2006/relationships"><Relationship Id="rId1" Type="http://schemas.openxmlformats.org/officeDocument/2006/relationships/slide" Target="../slides/slide13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CustomShape 1"/>
          <p:cNvSpPr/>
          <p:nvPr/>
        </p:nvSpPr>
        <p:spPr>
          <a:xfrm>
            <a:off x="4278240" y="10156680"/>
            <a:ext cx="3276360" cy="529920"/>
          </a:xfrm>
          <a:prstGeom prst="rect">
            <a:avLst/>
          </a:prstGeom>
          <a:noFill/>
          <a:ln>
            <a:noFill/>
          </a:ln>
        </p:spPr>
        <p:style>
          <a:lnRef idx="0"/>
          <a:fillRef idx="0"/>
          <a:effectRef idx="0"/>
          <a:fontRef idx="minor"/>
        </p:style>
      </p:sp>
      <p:sp>
        <p:nvSpPr>
          <p:cNvPr id="941" name="CustomShape 2"/>
          <p:cNvSpPr/>
          <p:nvPr/>
        </p:nvSpPr>
        <p:spPr>
          <a:xfrm>
            <a:off x="4278240" y="10156680"/>
            <a:ext cx="3279240" cy="533160"/>
          </a:xfrm>
          <a:prstGeom prst="rect">
            <a:avLst/>
          </a:prstGeom>
          <a:noFill/>
          <a:ln>
            <a:noFill/>
          </a:ln>
        </p:spPr>
        <p:style>
          <a:lnRef idx="0"/>
          <a:fillRef idx="0"/>
          <a:effectRef idx="0"/>
          <a:fontRef idx="minor"/>
        </p:style>
      </p:sp>
      <p:sp>
        <p:nvSpPr>
          <p:cNvPr id="942" name="PlaceHolder 3"/>
          <p:cNvSpPr>
            <a:spLocks noGrp="1"/>
          </p:cNvSpPr>
          <p:nvPr>
            <p:ph type="sldImg"/>
          </p:nvPr>
        </p:nvSpPr>
        <p:spPr>
          <a:xfrm>
            <a:off x="1486080" y="900000"/>
            <a:ext cx="4589280" cy="3441240"/>
          </a:xfrm>
          <a:prstGeom prst="rect">
            <a:avLst/>
          </a:prstGeom>
        </p:spPr>
      </p:sp>
      <p:sp>
        <p:nvSpPr>
          <p:cNvPr id="94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6" name="CustomShape 1"/>
          <p:cNvSpPr/>
          <p:nvPr/>
        </p:nvSpPr>
        <p:spPr>
          <a:xfrm>
            <a:off x="4278240" y="10156680"/>
            <a:ext cx="3276360" cy="529920"/>
          </a:xfrm>
          <a:prstGeom prst="rect">
            <a:avLst/>
          </a:prstGeom>
          <a:noFill/>
          <a:ln>
            <a:noFill/>
          </a:ln>
        </p:spPr>
        <p:style>
          <a:lnRef idx="0"/>
          <a:fillRef idx="0"/>
          <a:effectRef idx="0"/>
          <a:fontRef idx="minor"/>
        </p:style>
      </p:sp>
      <p:sp>
        <p:nvSpPr>
          <p:cNvPr id="977" name="CustomShape 2"/>
          <p:cNvSpPr/>
          <p:nvPr/>
        </p:nvSpPr>
        <p:spPr>
          <a:xfrm>
            <a:off x="4278240" y="10156680"/>
            <a:ext cx="3279240" cy="533160"/>
          </a:xfrm>
          <a:prstGeom prst="rect">
            <a:avLst/>
          </a:prstGeom>
          <a:noFill/>
          <a:ln>
            <a:noFill/>
          </a:ln>
        </p:spPr>
        <p:style>
          <a:lnRef idx="0"/>
          <a:fillRef idx="0"/>
          <a:effectRef idx="0"/>
          <a:fontRef idx="minor"/>
        </p:style>
      </p:sp>
      <p:sp>
        <p:nvSpPr>
          <p:cNvPr id="978" name="PlaceHolder 3"/>
          <p:cNvSpPr>
            <a:spLocks noGrp="1"/>
          </p:cNvSpPr>
          <p:nvPr>
            <p:ph type="sldImg"/>
          </p:nvPr>
        </p:nvSpPr>
        <p:spPr>
          <a:xfrm>
            <a:off x="1486080" y="900000"/>
            <a:ext cx="4589280" cy="3441240"/>
          </a:xfrm>
          <a:prstGeom prst="rect">
            <a:avLst/>
          </a:prstGeom>
        </p:spPr>
      </p:sp>
      <p:sp>
        <p:nvSpPr>
          <p:cNvPr id="97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4" name="CustomShape 1"/>
          <p:cNvSpPr/>
          <p:nvPr/>
        </p:nvSpPr>
        <p:spPr>
          <a:xfrm>
            <a:off x="4278240" y="10156680"/>
            <a:ext cx="3276360" cy="529920"/>
          </a:xfrm>
          <a:prstGeom prst="rect">
            <a:avLst/>
          </a:prstGeom>
          <a:noFill/>
          <a:ln>
            <a:noFill/>
          </a:ln>
        </p:spPr>
        <p:style>
          <a:lnRef idx="0"/>
          <a:fillRef idx="0"/>
          <a:effectRef idx="0"/>
          <a:fontRef idx="minor"/>
        </p:style>
      </p:sp>
      <p:sp>
        <p:nvSpPr>
          <p:cNvPr id="1285" name="PlaceHolder 2"/>
          <p:cNvSpPr>
            <a:spLocks noGrp="1"/>
          </p:cNvSpPr>
          <p:nvPr>
            <p:ph type="sldImg"/>
          </p:nvPr>
        </p:nvSpPr>
        <p:spPr>
          <a:xfrm>
            <a:off x="1486080" y="900000"/>
            <a:ext cx="4587480" cy="3439800"/>
          </a:xfrm>
          <a:prstGeom prst="rect">
            <a:avLst/>
          </a:prstGeom>
        </p:spPr>
      </p:sp>
      <p:sp>
        <p:nvSpPr>
          <p:cNvPr id="128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CustomShape 1"/>
          <p:cNvSpPr/>
          <p:nvPr/>
        </p:nvSpPr>
        <p:spPr>
          <a:xfrm>
            <a:off x="4278240" y="10156680"/>
            <a:ext cx="3276360" cy="529920"/>
          </a:xfrm>
          <a:prstGeom prst="rect">
            <a:avLst/>
          </a:prstGeom>
          <a:noFill/>
          <a:ln>
            <a:noFill/>
          </a:ln>
        </p:spPr>
        <p:style>
          <a:lnRef idx="0"/>
          <a:fillRef idx="0"/>
          <a:effectRef idx="0"/>
          <a:fontRef idx="minor"/>
        </p:style>
      </p:sp>
      <p:sp>
        <p:nvSpPr>
          <p:cNvPr id="1288" name="PlaceHolder 2"/>
          <p:cNvSpPr>
            <a:spLocks noGrp="1"/>
          </p:cNvSpPr>
          <p:nvPr>
            <p:ph type="sldImg"/>
          </p:nvPr>
        </p:nvSpPr>
        <p:spPr>
          <a:xfrm>
            <a:off x="1486080" y="900000"/>
            <a:ext cx="4587480" cy="3439800"/>
          </a:xfrm>
          <a:prstGeom prst="rect">
            <a:avLst/>
          </a:prstGeom>
        </p:spPr>
      </p:sp>
      <p:sp>
        <p:nvSpPr>
          <p:cNvPr id="128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0" name="CustomShape 1"/>
          <p:cNvSpPr/>
          <p:nvPr/>
        </p:nvSpPr>
        <p:spPr>
          <a:xfrm>
            <a:off x="4278240" y="10156680"/>
            <a:ext cx="3276360" cy="529920"/>
          </a:xfrm>
          <a:prstGeom prst="rect">
            <a:avLst/>
          </a:prstGeom>
          <a:noFill/>
          <a:ln>
            <a:noFill/>
          </a:ln>
        </p:spPr>
        <p:style>
          <a:lnRef idx="0"/>
          <a:fillRef idx="0"/>
          <a:effectRef idx="0"/>
          <a:fontRef idx="minor"/>
        </p:style>
      </p:sp>
      <p:sp>
        <p:nvSpPr>
          <p:cNvPr id="1291" name="PlaceHolder 2"/>
          <p:cNvSpPr>
            <a:spLocks noGrp="1"/>
          </p:cNvSpPr>
          <p:nvPr>
            <p:ph type="sldImg"/>
          </p:nvPr>
        </p:nvSpPr>
        <p:spPr>
          <a:xfrm>
            <a:off x="1486080" y="900000"/>
            <a:ext cx="4587480" cy="3439800"/>
          </a:xfrm>
          <a:prstGeom prst="rect">
            <a:avLst/>
          </a:prstGeom>
        </p:spPr>
      </p:sp>
      <p:sp>
        <p:nvSpPr>
          <p:cNvPr id="1292"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3" name="CustomShape 1"/>
          <p:cNvSpPr/>
          <p:nvPr/>
        </p:nvSpPr>
        <p:spPr>
          <a:xfrm>
            <a:off x="4278240" y="10156680"/>
            <a:ext cx="3276360" cy="529920"/>
          </a:xfrm>
          <a:prstGeom prst="rect">
            <a:avLst/>
          </a:prstGeom>
          <a:noFill/>
          <a:ln>
            <a:noFill/>
          </a:ln>
        </p:spPr>
        <p:style>
          <a:lnRef idx="0"/>
          <a:fillRef idx="0"/>
          <a:effectRef idx="0"/>
          <a:fontRef idx="minor"/>
        </p:style>
      </p:sp>
      <p:sp>
        <p:nvSpPr>
          <p:cNvPr id="1294" name="PlaceHolder 2"/>
          <p:cNvSpPr>
            <a:spLocks noGrp="1"/>
          </p:cNvSpPr>
          <p:nvPr>
            <p:ph type="sldImg"/>
          </p:nvPr>
        </p:nvSpPr>
        <p:spPr>
          <a:xfrm>
            <a:off x="1486080" y="900000"/>
            <a:ext cx="4587480" cy="3439800"/>
          </a:xfrm>
          <a:prstGeom prst="rect">
            <a:avLst/>
          </a:prstGeom>
        </p:spPr>
      </p:sp>
      <p:sp>
        <p:nvSpPr>
          <p:cNvPr id="1295"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6" name="CustomShape 1"/>
          <p:cNvSpPr/>
          <p:nvPr/>
        </p:nvSpPr>
        <p:spPr>
          <a:xfrm>
            <a:off x="4278240" y="10156680"/>
            <a:ext cx="3276360" cy="529920"/>
          </a:xfrm>
          <a:prstGeom prst="rect">
            <a:avLst/>
          </a:prstGeom>
          <a:noFill/>
          <a:ln>
            <a:noFill/>
          </a:ln>
        </p:spPr>
        <p:style>
          <a:lnRef idx="0"/>
          <a:fillRef idx="0"/>
          <a:effectRef idx="0"/>
          <a:fontRef idx="minor"/>
        </p:style>
      </p:sp>
      <p:sp>
        <p:nvSpPr>
          <p:cNvPr id="1297" name="PlaceHolder 2"/>
          <p:cNvSpPr>
            <a:spLocks noGrp="1"/>
          </p:cNvSpPr>
          <p:nvPr>
            <p:ph type="sldImg"/>
          </p:nvPr>
        </p:nvSpPr>
        <p:spPr>
          <a:xfrm>
            <a:off x="1486080" y="900000"/>
            <a:ext cx="4587480" cy="3439800"/>
          </a:xfrm>
          <a:prstGeom prst="rect">
            <a:avLst/>
          </a:prstGeom>
        </p:spPr>
      </p:sp>
      <p:sp>
        <p:nvSpPr>
          <p:cNvPr id="1298"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9" name="CustomShape 1"/>
          <p:cNvSpPr/>
          <p:nvPr/>
        </p:nvSpPr>
        <p:spPr>
          <a:xfrm>
            <a:off x="4278240" y="10156680"/>
            <a:ext cx="3276360" cy="529920"/>
          </a:xfrm>
          <a:prstGeom prst="rect">
            <a:avLst/>
          </a:prstGeom>
          <a:noFill/>
          <a:ln>
            <a:noFill/>
          </a:ln>
        </p:spPr>
        <p:style>
          <a:lnRef idx="0"/>
          <a:fillRef idx="0"/>
          <a:effectRef idx="0"/>
          <a:fontRef idx="minor"/>
        </p:style>
      </p:sp>
      <p:sp>
        <p:nvSpPr>
          <p:cNvPr id="1300" name="PlaceHolder 2"/>
          <p:cNvSpPr>
            <a:spLocks noGrp="1"/>
          </p:cNvSpPr>
          <p:nvPr>
            <p:ph type="sldImg"/>
          </p:nvPr>
        </p:nvSpPr>
        <p:spPr>
          <a:xfrm>
            <a:off x="1486080" y="900000"/>
            <a:ext cx="4587480" cy="3439800"/>
          </a:xfrm>
          <a:prstGeom prst="rect">
            <a:avLst/>
          </a:prstGeom>
        </p:spPr>
      </p:sp>
      <p:sp>
        <p:nvSpPr>
          <p:cNvPr id="1301"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2" name="CustomShape 1"/>
          <p:cNvSpPr/>
          <p:nvPr/>
        </p:nvSpPr>
        <p:spPr>
          <a:xfrm>
            <a:off x="4278240" y="10156680"/>
            <a:ext cx="3276360" cy="529920"/>
          </a:xfrm>
          <a:prstGeom prst="rect">
            <a:avLst/>
          </a:prstGeom>
          <a:noFill/>
          <a:ln>
            <a:noFill/>
          </a:ln>
        </p:spPr>
        <p:style>
          <a:lnRef idx="0"/>
          <a:fillRef idx="0"/>
          <a:effectRef idx="0"/>
          <a:fontRef idx="minor"/>
        </p:style>
      </p:sp>
      <p:sp>
        <p:nvSpPr>
          <p:cNvPr id="1303" name="PlaceHolder 2"/>
          <p:cNvSpPr>
            <a:spLocks noGrp="1"/>
          </p:cNvSpPr>
          <p:nvPr>
            <p:ph type="sldImg"/>
          </p:nvPr>
        </p:nvSpPr>
        <p:spPr>
          <a:xfrm>
            <a:off x="1486080" y="900000"/>
            <a:ext cx="4587480" cy="3439800"/>
          </a:xfrm>
          <a:prstGeom prst="rect">
            <a:avLst/>
          </a:prstGeom>
        </p:spPr>
      </p:sp>
      <p:sp>
        <p:nvSpPr>
          <p:cNvPr id="1304"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5" name="CustomShape 1"/>
          <p:cNvSpPr/>
          <p:nvPr/>
        </p:nvSpPr>
        <p:spPr>
          <a:xfrm>
            <a:off x="4278240" y="10156680"/>
            <a:ext cx="3276360" cy="529920"/>
          </a:xfrm>
          <a:prstGeom prst="rect">
            <a:avLst/>
          </a:prstGeom>
          <a:noFill/>
          <a:ln>
            <a:noFill/>
          </a:ln>
        </p:spPr>
        <p:style>
          <a:lnRef idx="0"/>
          <a:fillRef idx="0"/>
          <a:effectRef idx="0"/>
          <a:fontRef idx="minor"/>
        </p:style>
      </p:sp>
      <p:sp>
        <p:nvSpPr>
          <p:cNvPr id="1306" name="PlaceHolder 2"/>
          <p:cNvSpPr>
            <a:spLocks noGrp="1"/>
          </p:cNvSpPr>
          <p:nvPr>
            <p:ph type="sldImg"/>
          </p:nvPr>
        </p:nvSpPr>
        <p:spPr>
          <a:xfrm>
            <a:off x="1486080" y="900000"/>
            <a:ext cx="4587480" cy="3439800"/>
          </a:xfrm>
          <a:prstGeom prst="rect">
            <a:avLst/>
          </a:prstGeom>
        </p:spPr>
      </p:sp>
      <p:sp>
        <p:nvSpPr>
          <p:cNvPr id="1307"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8" name="CustomShape 1"/>
          <p:cNvSpPr/>
          <p:nvPr/>
        </p:nvSpPr>
        <p:spPr>
          <a:xfrm>
            <a:off x="4278240" y="10156680"/>
            <a:ext cx="3276360" cy="529920"/>
          </a:xfrm>
          <a:prstGeom prst="rect">
            <a:avLst/>
          </a:prstGeom>
          <a:noFill/>
          <a:ln>
            <a:noFill/>
          </a:ln>
        </p:spPr>
        <p:style>
          <a:lnRef idx="0"/>
          <a:fillRef idx="0"/>
          <a:effectRef idx="0"/>
          <a:fontRef idx="minor"/>
        </p:style>
      </p:sp>
      <p:sp>
        <p:nvSpPr>
          <p:cNvPr id="1309" name="PlaceHolder 2"/>
          <p:cNvSpPr>
            <a:spLocks noGrp="1"/>
          </p:cNvSpPr>
          <p:nvPr>
            <p:ph type="sldImg"/>
          </p:nvPr>
        </p:nvSpPr>
        <p:spPr>
          <a:xfrm>
            <a:off x="1486080" y="900000"/>
            <a:ext cx="4587480" cy="3439800"/>
          </a:xfrm>
          <a:prstGeom prst="rect">
            <a:avLst/>
          </a:prstGeom>
        </p:spPr>
      </p:sp>
      <p:sp>
        <p:nvSpPr>
          <p:cNvPr id="131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1" name="CustomShape 1"/>
          <p:cNvSpPr/>
          <p:nvPr/>
        </p:nvSpPr>
        <p:spPr>
          <a:xfrm>
            <a:off x="4278240" y="10156680"/>
            <a:ext cx="3276360" cy="529920"/>
          </a:xfrm>
          <a:prstGeom prst="rect">
            <a:avLst/>
          </a:prstGeom>
          <a:noFill/>
          <a:ln>
            <a:noFill/>
          </a:ln>
        </p:spPr>
        <p:style>
          <a:lnRef idx="0"/>
          <a:fillRef idx="0"/>
          <a:effectRef idx="0"/>
          <a:fontRef idx="minor"/>
        </p:style>
      </p:sp>
      <p:sp>
        <p:nvSpPr>
          <p:cNvPr id="1312" name="PlaceHolder 2"/>
          <p:cNvSpPr>
            <a:spLocks noGrp="1"/>
          </p:cNvSpPr>
          <p:nvPr>
            <p:ph type="sldImg"/>
          </p:nvPr>
        </p:nvSpPr>
        <p:spPr>
          <a:xfrm>
            <a:off x="1486080" y="900000"/>
            <a:ext cx="4587480" cy="3439800"/>
          </a:xfrm>
          <a:prstGeom prst="rect">
            <a:avLst/>
          </a:prstGeom>
        </p:spPr>
      </p:sp>
      <p:sp>
        <p:nvSpPr>
          <p:cNvPr id="131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0" name="CustomShape 1"/>
          <p:cNvSpPr/>
          <p:nvPr/>
        </p:nvSpPr>
        <p:spPr>
          <a:xfrm>
            <a:off x="4278240" y="10156680"/>
            <a:ext cx="3276360" cy="529920"/>
          </a:xfrm>
          <a:prstGeom prst="rect">
            <a:avLst/>
          </a:prstGeom>
          <a:noFill/>
          <a:ln>
            <a:noFill/>
          </a:ln>
        </p:spPr>
        <p:style>
          <a:lnRef idx="0"/>
          <a:fillRef idx="0"/>
          <a:effectRef idx="0"/>
          <a:fontRef idx="minor"/>
        </p:style>
      </p:sp>
      <p:sp>
        <p:nvSpPr>
          <p:cNvPr id="981" name="CustomShape 2"/>
          <p:cNvSpPr/>
          <p:nvPr/>
        </p:nvSpPr>
        <p:spPr>
          <a:xfrm>
            <a:off x="4278240" y="10156680"/>
            <a:ext cx="3279240" cy="533160"/>
          </a:xfrm>
          <a:prstGeom prst="rect">
            <a:avLst/>
          </a:prstGeom>
          <a:noFill/>
          <a:ln>
            <a:noFill/>
          </a:ln>
        </p:spPr>
        <p:style>
          <a:lnRef idx="0"/>
          <a:fillRef idx="0"/>
          <a:effectRef idx="0"/>
          <a:fontRef idx="minor"/>
        </p:style>
      </p:sp>
      <p:sp>
        <p:nvSpPr>
          <p:cNvPr id="982" name="PlaceHolder 3"/>
          <p:cNvSpPr>
            <a:spLocks noGrp="1"/>
          </p:cNvSpPr>
          <p:nvPr>
            <p:ph type="sldImg"/>
          </p:nvPr>
        </p:nvSpPr>
        <p:spPr>
          <a:xfrm>
            <a:off x="1486080" y="900000"/>
            <a:ext cx="4589280" cy="3441240"/>
          </a:xfrm>
          <a:prstGeom prst="rect">
            <a:avLst/>
          </a:prstGeom>
        </p:spPr>
      </p:sp>
      <p:sp>
        <p:nvSpPr>
          <p:cNvPr id="98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4" name="CustomShape 1"/>
          <p:cNvSpPr/>
          <p:nvPr/>
        </p:nvSpPr>
        <p:spPr>
          <a:xfrm>
            <a:off x="4278240" y="10156680"/>
            <a:ext cx="3276360" cy="529920"/>
          </a:xfrm>
          <a:prstGeom prst="rect">
            <a:avLst/>
          </a:prstGeom>
          <a:noFill/>
          <a:ln>
            <a:noFill/>
          </a:ln>
        </p:spPr>
        <p:style>
          <a:lnRef idx="0"/>
          <a:fillRef idx="0"/>
          <a:effectRef idx="0"/>
          <a:fontRef idx="minor"/>
        </p:style>
      </p:sp>
      <p:sp>
        <p:nvSpPr>
          <p:cNvPr id="1315" name="PlaceHolder 2"/>
          <p:cNvSpPr>
            <a:spLocks noGrp="1"/>
          </p:cNvSpPr>
          <p:nvPr>
            <p:ph type="sldImg"/>
          </p:nvPr>
        </p:nvSpPr>
        <p:spPr>
          <a:xfrm>
            <a:off x="1486080" y="900000"/>
            <a:ext cx="4587480" cy="3439800"/>
          </a:xfrm>
          <a:prstGeom prst="rect">
            <a:avLst/>
          </a:prstGeom>
        </p:spPr>
      </p:sp>
      <p:sp>
        <p:nvSpPr>
          <p:cNvPr id="131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7" name="CustomShape 1"/>
          <p:cNvSpPr/>
          <p:nvPr/>
        </p:nvSpPr>
        <p:spPr>
          <a:xfrm>
            <a:off x="4278240" y="10156680"/>
            <a:ext cx="3276360" cy="529920"/>
          </a:xfrm>
          <a:prstGeom prst="rect">
            <a:avLst/>
          </a:prstGeom>
          <a:noFill/>
          <a:ln>
            <a:noFill/>
          </a:ln>
        </p:spPr>
        <p:style>
          <a:lnRef idx="0"/>
          <a:fillRef idx="0"/>
          <a:effectRef idx="0"/>
          <a:fontRef idx="minor"/>
        </p:style>
      </p:sp>
      <p:sp>
        <p:nvSpPr>
          <p:cNvPr id="1318" name="PlaceHolder 2"/>
          <p:cNvSpPr>
            <a:spLocks noGrp="1"/>
          </p:cNvSpPr>
          <p:nvPr>
            <p:ph type="sldImg"/>
          </p:nvPr>
        </p:nvSpPr>
        <p:spPr>
          <a:xfrm>
            <a:off x="1486080" y="900000"/>
            <a:ext cx="4587480" cy="3439800"/>
          </a:xfrm>
          <a:prstGeom prst="rect">
            <a:avLst/>
          </a:prstGeom>
        </p:spPr>
      </p:sp>
      <p:sp>
        <p:nvSpPr>
          <p:cNvPr id="131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0" name="CustomShape 1"/>
          <p:cNvSpPr/>
          <p:nvPr/>
        </p:nvSpPr>
        <p:spPr>
          <a:xfrm>
            <a:off x="4278240" y="10156680"/>
            <a:ext cx="3276360" cy="529920"/>
          </a:xfrm>
          <a:prstGeom prst="rect">
            <a:avLst/>
          </a:prstGeom>
          <a:noFill/>
          <a:ln>
            <a:noFill/>
          </a:ln>
        </p:spPr>
        <p:style>
          <a:lnRef idx="0"/>
          <a:fillRef idx="0"/>
          <a:effectRef idx="0"/>
          <a:fontRef idx="minor"/>
        </p:style>
      </p:sp>
      <p:sp>
        <p:nvSpPr>
          <p:cNvPr id="1321" name="PlaceHolder 2"/>
          <p:cNvSpPr>
            <a:spLocks noGrp="1"/>
          </p:cNvSpPr>
          <p:nvPr>
            <p:ph type="sldImg"/>
          </p:nvPr>
        </p:nvSpPr>
        <p:spPr>
          <a:xfrm>
            <a:off x="1486080" y="900000"/>
            <a:ext cx="4587480" cy="3439800"/>
          </a:xfrm>
          <a:prstGeom prst="rect">
            <a:avLst/>
          </a:prstGeom>
        </p:spPr>
      </p:sp>
      <p:sp>
        <p:nvSpPr>
          <p:cNvPr id="1322"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3" name="CustomShape 1"/>
          <p:cNvSpPr/>
          <p:nvPr/>
        </p:nvSpPr>
        <p:spPr>
          <a:xfrm>
            <a:off x="4278240" y="10156680"/>
            <a:ext cx="3276360" cy="529920"/>
          </a:xfrm>
          <a:prstGeom prst="rect">
            <a:avLst/>
          </a:prstGeom>
          <a:noFill/>
          <a:ln>
            <a:noFill/>
          </a:ln>
        </p:spPr>
        <p:style>
          <a:lnRef idx="0"/>
          <a:fillRef idx="0"/>
          <a:effectRef idx="0"/>
          <a:fontRef idx="minor"/>
        </p:style>
      </p:sp>
      <p:sp>
        <p:nvSpPr>
          <p:cNvPr id="1324" name="PlaceHolder 2"/>
          <p:cNvSpPr>
            <a:spLocks noGrp="1"/>
          </p:cNvSpPr>
          <p:nvPr>
            <p:ph type="sldImg"/>
          </p:nvPr>
        </p:nvSpPr>
        <p:spPr>
          <a:xfrm>
            <a:off x="1486080" y="900000"/>
            <a:ext cx="4587480" cy="3439800"/>
          </a:xfrm>
          <a:prstGeom prst="rect">
            <a:avLst/>
          </a:prstGeom>
        </p:spPr>
      </p:sp>
      <p:sp>
        <p:nvSpPr>
          <p:cNvPr id="1325"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6" name="CustomShape 1"/>
          <p:cNvSpPr/>
          <p:nvPr/>
        </p:nvSpPr>
        <p:spPr>
          <a:xfrm>
            <a:off x="4278240" y="10156680"/>
            <a:ext cx="3276360" cy="529920"/>
          </a:xfrm>
          <a:prstGeom prst="rect">
            <a:avLst/>
          </a:prstGeom>
          <a:noFill/>
          <a:ln>
            <a:noFill/>
          </a:ln>
        </p:spPr>
        <p:style>
          <a:lnRef idx="0"/>
          <a:fillRef idx="0"/>
          <a:effectRef idx="0"/>
          <a:fontRef idx="minor"/>
        </p:style>
      </p:sp>
      <p:sp>
        <p:nvSpPr>
          <p:cNvPr id="1327" name="PlaceHolder 2"/>
          <p:cNvSpPr>
            <a:spLocks noGrp="1"/>
          </p:cNvSpPr>
          <p:nvPr>
            <p:ph type="sldImg"/>
          </p:nvPr>
        </p:nvSpPr>
        <p:spPr>
          <a:xfrm>
            <a:off x="1486080" y="900000"/>
            <a:ext cx="4587480" cy="3439800"/>
          </a:xfrm>
          <a:prstGeom prst="rect">
            <a:avLst/>
          </a:prstGeom>
        </p:spPr>
      </p:sp>
      <p:sp>
        <p:nvSpPr>
          <p:cNvPr id="1328"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9" name="CustomShape 1"/>
          <p:cNvSpPr/>
          <p:nvPr/>
        </p:nvSpPr>
        <p:spPr>
          <a:xfrm>
            <a:off x="4278240" y="10156680"/>
            <a:ext cx="3276360" cy="529920"/>
          </a:xfrm>
          <a:prstGeom prst="rect">
            <a:avLst/>
          </a:prstGeom>
          <a:noFill/>
          <a:ln>
            <a:noFill/>
          </a:ln>
        </p:spPr>
        <p:style>
          <a:lnRef idx="0"/>
          <a:fillRef idx="0"/>
          <a:effectRef idx="0"/>
          <a:fontRef idx="minor"/>
        </p:style>
      </p:sp>
      <p:sp>
        <p:nvSpPr>
          <p:cNvPr id="1330" name="PlaceHolder 2"/>
          <p:cNvSpPr>
            <a:spLocks noGrp="1"/>
          </p:cNvSpPr>
          <p:nvPr>
            <p:ph type="sldImg"/>
          </p:nvPr>
        </p:nvSpPr>
        <p:spPr>
          <a:xfrm>
            <a:off x="1486080" y="900000"/>
            <a:ext cx="4587480" cy="3439800"/>
          </a:xfrm>
          <a:prstGeom prst="rect">
            <a:avLst/>
          </a:prstGeom>
        </p:spPr>
      </p:sp>
      <p:sp>
        <p:nvSpPr>
          <p:cNvPr id="1331"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2" name="CustomShape 1"/>
          <p:cNvSpPr/>
          <p:nvPr/>
        </p:nvSpPr>
        <p:spPr>
          <a:xfrm>
            <a:off x="4278240" y="10156680"/>
            <a:ext cx="3276360" cy="529920"/>
          </a:xfrm>
          <a:prstGeom prst="rect">
            <a:avLst/>
          </a:prstGeom>
          <a:noFill/>
          <a:ln>
            <a:noFill/>
          </a:ln>
        </p:spPr>
        <p:style>
          <a:lnRef idx="0"/>
          <a:fillRef idx="0"/>
          <a:effectRef idx="0"/>
          <a:fontRef idx="minor"/>
        </p:style>
      </p:sp>
      <p:sp>
        <p:nvSpPr>
          <p:cNvPr id="1333" name="PlaceHolder 2"/>
          <p:cNvSpPr>
            <a:spLocks noGrp="1"/>
          </p:cNvSpPr>
          <p:nvPr>
            <p:ph type="sldImg"/>
          </p:nvPr>
        </p:nvSpPr>
        <p:spPr>
          <a:xfrm>
            <a:off x="1486080" y="900000"/>
            <a:ext cx="4587480" cy="3439800"/>
          </a:xfrm>
          <a:prstGeom prst="rect">
            <a:avLst/>
          </a:prstGeom>
        </p:spPr>
      </p:sp>
      <p:sp>
        <p:nvSpPr>
          <p:cNvPr id="1334"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5" name="CustomShape 1"/>
          <p:cNvSpPr/>
          <p:nvPr/>
        </p:nvSpPr>
        <p:spPr>
          <a:xfrm>
            <a:off x="4278240" y="10156680"/>
            <a:ext cx="3276360" cy="529920"/>
          </a:xfrm>
          <a:prstGeom prst="rect">
            <a:avLst/>
          </a:prstGeom>
          <a:noFill/>
          <a:ln>
            <a:noFill/>
          </a:ln>
        </p:spPr>
        <p:style>
          <a:lnRef idx="0"/>
          <a:fillRef idx="0"/>
          <a:effectRef idx="0"/>
          <a:fontRef idx="minor"/>
        </p:style>
      </p:sp>
      <p:sp>
        <p:nvSpPr>
          <p:cNvPr id="1336" name="PlaceHolder 2"/>
          <p:cNvSpPr>
            <a:spLocks noGrp="1"/>
          </p:cNvSpPr>
          <p:nvPr>
            <p:ph type="sldImg"/>
          </p:nvPr>
        </p:nvSpPr>
        <p:spPr>
          <a:xfrm>
            <a:off x="1486080" y="900000"/>
            <a:ext cx="4587480" cy="3439800"/>
          </a:xfrm>
          <a:prstGeom prst="rect">
            <a:avLst/>
          </a:prstGeom>
        </p:spPr>
      </p:sp>
      <p:sp>
        <p:nvSpPr>
          <p:cNvPr id="1337"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8" name="CustomShape 1"/>
          <p:cNvSpPr/>
          <p:nvPr/>
        </p:nvSpPr>
        <p:spPr>
          <a:xfrm>
            <a:off x="4278240" y="10156680"/>
            <a:ext cx="3276360" cy="529920"/>
          </a:xfrm>
          <a:prstGeom prst="rect">
            <a:avLst/>
          </a:prstGeom>
          <a:noFill/>
          <a:ln>
            <a:noFill/>
          </a:ln>
        </p:spPr>
        <p:style>
          <a:lnRef idx="0"/>
          <a:fillRef idx="0"/>
          <a:effectRef idx="0"/>
          <a:fontRef idx="minor"/>
        </p:style>
      </p:sp>
      <p:sp>
        <p:nvSpPr>
          <p:cNvPr id="1339" name="PlaceHolder 2"/>
          <p:cNvSpPr>
            <a:spLocks noGrp="1"/>
          </p:cNvSpPr>
          <p:nvPr>
            <p:ph type="sldImg"/>
          </p:nvPr>
        </p:nvSpPr>
        <p:spPr>
          <a:xfrm>
            <a:off x="1486080" y="900000"/>
            <a:ext cx="4587480" cy="3439800"/>
          </a:xfrm>
          <a:prstGeom prst="rect">
            <a:avLst/>
          </a:prstGeom>
        </p:spPr>
      </p:sp>
      <p:sp>
        <p:nvSpPr>
          <p:cNvPr id="134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1" name="CustomShape 1"/>
          <p:cNvSpPr/>
          <p:nvPr/>
        </p:nvSpPr>
        <p:spPr>
          <a:xfrm>
            <a:off x="4278240" y="10156680"/>
            <a:ext cx="3276360" cy="529920"/>
          </a:xfrm>
          <a:prstGeom prst="rect">
            <a:avLst/>
          </a:prstGeom>
          <a:noFill/>
          <a:ln>
            <a:noFill/>
          </a:ln>
        </p:spPr>
        <p:style>
          <a:lnRef idx="0"/>
          <a:fillRef idx="0"/>
          <a:effectRef idx="0"/>
          <a:fontRef idx="minor"/>
        </p:style>
      </p:sp>
      <p:sp>
        <p:nvSpPr>
          <p:cNvPr id="1342" name="PlaceHolder 2"/>
          <p:cNvSpPr>
            <a:spLocks noGrp="1"/>
          </p:cNvSpPr>
          <p:nvPr>
            <p:ph type="sldImg"/>
          </p:nvPr>
        </p:nvSpPr>
        <p:spPr>
          <a:xfrm>
            <a:off x="1486080" y="900000"/>
            <a:ext cx="4587480" cy="3439800"/>
          </a:xfrm>
          <a:prstGeom prst="rect">
            <a:avLst/>
          </a:prstGeom>
        </p:spPr>
      </p:sp>
      <p:sp>
        <p:nvSpPr>
          <p:cNvPr id="134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4" name="CustomShape 1"/>
          <p:cNvSpPr/>
          <p:nvPr/>
        </p:nvSpPr>
        <p:spPr>
          <a:xfrm>
            <a:off x="4278240" y="10156680"/>
            <a:ext cx="3276360" cy="529920"/>
          </a:xfrm>
          <a:prstGeom prst="rect">
            <a:avLst/>
          </a:prstGeom>
          <a:noFill/>
          <a:ln>
            <a:noFill/>
          </a:ln>
        </p:spPr>
        <p:style>
          <a:lnRef idx="0"/>
          <a:fillRef idx="0"/>
          <a:effectRef idx="0"/>
          <a:fontRef idx="minor"/>
        </p:style>
      </p:sp>
      <p:sp>
        <p:nvSpPr>
          <p:cNvPr id="985" name="CustomShape 2"/>
          <p:cNvSpPr/>
          <p:nvPr/>
        </p:nvSpPr>
        <p:spPr>
          <a:xfrm>
            <a:off x="4278240" y="10156680"/>
            <a:ext cx="3279240" cy="533160"/>
          </a:xfrm>
          <a:prstGeom prst="rect">
            <a:avLst/>
          </a:prstGeom>
          <a:noFill/>
          <a:ln>
            <a:noFill/>
          </a:ln>
        </p:spPr>
        <p:style>
          <a:lnRef idx="0"/>
          <a:fillRef idx="0"/>
          <a:effectRef idx="0"/>
          <a:fontRef idx="minor"/>
        </p:style>
      </p:sp>
      <p:sp>
        <p:nvSpPr>
          <p:cNvPr id="986" name="PlaceHolder 3"/>
          <p:cNvSpPr>
            <a:spLocks noGrp="1"/>
          </p:cNvSpPr>
          <p:nvPr>
            <p:ph type="sldImg"/>
          </p:nvPr>
        </p:nvSpPr>
        <p:spPr>
          <a:xfrm>
            <a:off x="1486080" y="900000"/>
            <a:ext cx="4589280" cy="3441240"/>
          </a:xfrm>
          <a:prstGeom prst="rect">
            <a:avLst/>
          </a:prstGeom>
        </p:spPr>
      </p:sp>
      <p:sp>
        <p:nvSpPr>
          <p:cNvPr id="98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4" name="CustomShape 1"/>
          <p:cNvSpPr/>
          <p:nvPr/>
        </p:nvSpPr>
        <p:spPr>
          <a:xfrm>
            <a:off x="4278240" y="10156680"/>
            <a:ext cx="3276360" cy="529920"/>
          </a:xfrm>
          <a:prstGeom prst="rect">
            <a:avLst/>
          </a:prstGeom>
          <a:noFill/>
          <a:ln>
            <a:noFill/>
          </a:ln>
        </p:spPr>
        <p:style>
          <a:lnRef idx="0"/>
          <a:fillRef idx="0"/>
          <a:effectRef idx="0"/>
          <a:fontRef idx="minor"/>
        </p:style>
      </p:sp>
      <p:sp>
        <p:nvSpPr>
          <p:cNvPr id="1345" name="PlaceHolder 2"/>
          <p:cNvSpPr>
            <a:spLocks noGrp="1"/>
          </p:cNvSpPr>
          <p:nvPr>
            <p:ph type="sldImg"/>
          </p:nvPr>
        </p:nvSpPr>
        <p:spPr>
          <a:xfrm>
            <a:off x="1486080" y="900000"/>
            <a:ext cx="4587480" cy="3439800"/>
          </a:xfrm>
          <a:prstGeom prst="rect">
            <a:avLst/>
          </a:prstGeom>
        </p:spPr>
      </p:sp>
      <p:sp>
        <p:nvSpPr>
          <p:cNvPr id="134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7" name="CustomShape 1"/>
          <p:cNvSpPr/>
          <p:nvPr/>
        </p:nvSpPr>
        <p:spPr>
          <a:xfrm>
            <a:off x="4278240" y="10156680"/>
            <a:ext cx="3276360" cy="529920"/>
          </a:xfrm>
          <a:prstGeom prst="rect">
            <a:avLst/>
          </a:prstGeom>
          <a:noFill/>
          <a:ln>
            <a:noFill/>
          </a:ln>
        </p:spPr>
        <p:style>
          <a:lnRef idx="0"/>
          <a:fillRef idx="0"/>
          <a:effectRef idx="0"/>
          <a:fontRef idx="minor"/>
        </p:style>
      </p:sp>
      <p:sp>
        <p:nvSpPr>
          <p:cNvPr id="1348" name="PlaceHolder 2"/>
          <p:cNvSpPr>
            <a:spLocks noGrp="1"/>
          </p:cNvSpPr>
          <p:nvPr>
            <p:ph type="sldImg"/>
          </p:nvPr>
        </p:nvSpPr>
        <p:spPr>
          <a:xfrm>
            <a:off x="1486080" y="900000"/>
            <a:ext cx="4587480" cy="3439800"/>
          </a:xfrm>
          <a:prstGeom prst="rect">
            <a:avLst/>
          </a:prstGeom>
        </p:spPr>
      </p:sp>
      <p:sp>
        <p:nvSpPr>
          <p:cNvPr id="134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1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0" name="CustomShape 1"/>
          <p:cNvSpPr/>
          <p:nvPr/>
        </p:nvSpPr>
        <p:spPr>
          <a:xfrm>
            <a:off x="4278240" y="10156680"/>
            <a:ext cx="3276360" cy="529920"/>
          </a:xfrm>
          <a:prstGeom prst="rect">
            <a:avLst/>
          </a:prstGeom>
          <a:noFill/>
          <a:ln>
            <a:noFill/>
          </a:ln>
        </p:spPr>
        <p:style>
          <a:lnRef idx="0"/>
          <a:fillRef idx="0"/>
          <a:effectRef idx="0"/>
          <a:fontRef idx="minor"/>
        </p:style>
      </p:sp>
      <p:sp>
        <p:nvSpPr>
          <p:cNvPr id="1351" name="CustomShape 2"/>
          <p:cNvSpPr/>
          <p:nvPr/>
        </p:nvSpPr>
        <p:spPr>
          <a:xfrm>
            <a:off x="4278240" y="10156680"/>
            <a:ext cx="3279240" cy="533160"/>
          </a:xfrm>
          <a:prstGeom prst="rect">
            <a:avLst/>
          </a:prstGeom>
          <a:noFill/>
          <a:ln>
            <a:noFill/>
          </a:ln>
        </p:spPr>
        <p:style>
          <a:lnRef idx="0"/>
          <a:fillRef idx="0"/>
          <a:effectRef idx="0"/>
          <a:fontRef idx="minor"/>
        </p:style>
      </p:sp>
      <p:sp>
        <p:nvSpPr>
          <p:cNvPr id="1352" name="PlaceHolder 3"/>
          <p:cNvSpPr>
            <a:spLocks noGrp="1"/>
          </p:cNvSpPr>
          <p:nvPr>
            <p:ph type="sldImg"/>
          </p:nvPr>
        </p:nvSpPr>
        <p:spPr>
          <a:xfrm>
            <a:off x="1486080" y="900000"/>
            <a:ext cx="4589280" cy="3441240"/>
          </a:xfrm>
          <a:prstGeom prst="rect">
            <a:avLst/>
          </a:prstGeom>
        </p:spPr>
      </p:sp>
      <p:sp>
        <p:nvSpPr>
          <p:cNvPr id="135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4" name="CustomShape 1"/>
          <p:cNvSpPr/>
          <p:nvPr/>
        </p:nvSpPr>
        <p:spPr>
          <a:xfrm>
            <a:off x="4278240" y="10156680"/>
            <a:ext cx="3276360" cy="529920"/>
          </a:xfrm>
          <a:prstGeom prst="rect">
            <a:avLst/>
          </a:prstGeom>
          <a:noFill/>
          <a:ln>
            <a:noFill/>
          </a:ln>
        </p:spPr>
        <p:style>
          <a:lnRef idx="0"/>
          <a:fillRef idx="0"/>
          <a:effectRef idx="0"/>
          <a:fontRef idx="minor"/>
        </p:style>
      </p:sp>
      <p:sp>
        <p:nvSpPr>
          <p:cNvPr id="1355" name="CustomShape 2"/>
          <p:cNvSpPr/>
          <p:nvPr/>
        </p:nvSpPr>
        <p:spPr>
          <a:xfrm>
            <a:off x="4278240" y="10156680"/>
            <a:ext cx="3279240" cy="533160"/>
          </a:xfrm>
          <a:prstGeom prst="rect">
            <a:avLst/>
          </a:prstGeom>
          <a:noFill/>
          <a:ln>
            <a:noFill/>
          </a:ln>
        </p:spPr>
        <p:style>
          <a:lnRef idx="0"/>
          <a:fillRef idx="0"/>
          <a:effectRef idx="0"/>
          <a:fontRef idx="minor"/>
        </p:style>
      </p:sp>
      <p:sp>
        <p:nvSpPr>
          <p:cNvPr id="1356" name="PlaceHolder 3"/>
          <p:cNvSpPr>
            <a:spLocks noGrp="1"/>
          </p:cNvSpPr>
          <p:nvPr>
            <p:ph type="sldImg"/>
          </p:nvPr>
        </p:nvSpPr>
        <p:spPr>
          <a:xfrm>
            <a:off x="1486080" y="900000"/>
            <a:ext cx="4589280" cy="3441240"/>
          </a:xfrm>
          <a:prstGeom prst="rect">
            <a:avLst/>
          </a:prstGeom>
        </p:spPr>
      </p:sp>
      <p:sp>
        <p:nvSpPr>
          <p:cNvPr id="135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8" name="CustomShape 1"/>
          <p:cNvSpPr/>
          <p:nvPr/>
        </p:nvSpPr>
        <p:spPr>
          <a:xfrm>
            <a:off x="4278240" y="10156680"/>
            <a:ext cx="3276360" cy="529920"/>
          </a:xfrm>
          <a:prstGeom prst="rect">
            <a:avLst/>
          </a:prstGeom>
          <a:noFill/>
          <a:ln>
            <a:noFill/>
          </a:ln>
        </p:spPr>
        <p:style>
          <a:lnRef idx="0"/>
          <a:fillRef idx="0"/>
          <a:effectRef idx="0"/>
          <a:fontRef idx="minor"/>
        </p:style>
      </p:sp>
      <p:sp>
        <p:nvSpPr>
          <p:cNvPr id="1359" name="CustomShape 2"/>
          <p:cNvSpPr/>
          <p:nvPr/>
        </p:nvSpPr>
        <p:spPr>
          <a:xfrm>
            <a:off x="4278240" y="10156680"/>
            <a:ext cx="3279240" cy="533160"/>
          </a:xfrm>
          <a:prstGeom prst="rect">
            <a:avLst/>
          </a:prstGeom>
          <a:noFill/>
          <a:ln>
            <a:noFill/>
          </a:ln>
        </p:spPr>
        <p:style>
          <a:lnRef idx="0"/>
          <a:fillRef idx="0"/>
          <a:effectRef idx="0"/>
          <a:fontRef idx="minor"/>
        </p:style>
      </p:sp>
      <p:sp>
        <p:nvSpPr>
          <p:cNvPr id="1360" name="PlaceHolder 3"/>
          <p:cNvSpPr>
            <a:spLocks noGrp="1"/>
          </p:cNvSpPr>
          <p:nvPr>
            <p:ph type="sldImg"/>
          </p:nvPr>
        </p:nvSpPr>
        <p:spPr>
          <a:xfrm>
            <a:off x="1486080" y="900000"/>
            <a:ext cx="4589280" cy="3441240"/>
          </a:xfrm>
          <a:prstGeom prst="rect">
            <a:avLst/>
          </a:prstGeom>
        </p:spPr>
      </p:sp>
      <p:sp>
        <p:nvSpPr>
          <p:cNvPr id="136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2" name="CustomShape 1"/>
          <p:cNvSpPr/>
          <p:nvPr/>
        </p:nvSpPr>
        <p:spPr>
          <a:xfrm>
            <a:off x="4278240" y="10156680"/>
            <a:ext cx="3276360" cy="529920"/>
          </a:xfrm>
          <a:prstGeom prst="rect">
            <a:avLst/>
          </a:prstGeom>
          <a:noFill/>
          <a:ln>
            <a:noFill/>
          </a:ln>
        </p:spPr>
        <p:style>
          <a:lnRef idx="0"/>
          <a:fillRef idx="0"/>
          <a:effectRef idx="0"/>
          <a:fontRef idx="minor"/>
        </p:style>
      </p:sp>
      <p:sp>
        <p:nvSpPr>
          <p:cNvPr id="1363" name="CustomShape 2"/>
          <p:cNvSpPr/>
          <p:nvPr/>
        </p:nvSpPr>
        <p:spPr>
          <a:xfrm>
            <a:off x="4278240" y="10156680"/>
            <a:ext cx="3279240" cy="533160"/>
          </a:xfrm>
          <a:prstGeom prst="rect">
            <a:avLst/>
          </a:prstGeom>
          <a:noFill/>
          <a:ln>
            <a:noFill/>
          </a:ln>
        </p:spPr>
        <p:style>
          <a:lnRef idx="0"/>
          <a:fillRef idx="0"/>
          <a:effectRef idx="0"/>
          <a:fontRef idx="minor"/>
        </p:style>
      </p:sp>
      <p:sp>
        <p:nvSpPr>
          <p:cNvPr id="1364" name="PlaceHolder 3"/>
          <p:cNvSpPr>
            <a:spLocks noGrp="1"/>
          </p:cNvSpPr>
          <p:nvPr>
            <p:ph type="sldImg"/>
          </p:nvPr>
        </p:nvSpPr>
        <p:spPr>
          <a:xfrm>
            <a:off x="1486080" y="900000"/>
            <a:ext cx="4589280" cy="3441240"/>
          </a:xfrm>
          <a:prstGeom prst="rect">
            <a:avLst/>
          </a:prstGeom>
        </p:spPr>
      </p:sp>
      <p:sp>
        <p:nvSpPr>
          <p:cNvPr id="136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6" name="CustomShape 1"/>
          <p:cNvSpPr/>
          <p:nvPr/>
        </p:nvSpPr>
        <p:spPr>
          <a:xfrm>
            <a:off x="4278240" y="10156680"/>
            <a:ext cx="3276360" cy="529920"/>
          </a:xfrm>
          <a:prstGeom prst="rect">
            <a:avLst/>
          </a:prstGeom>
          <a:noFill/>
          <a:ln>
            <a:noFill/>
          </a:ln>
        </p:spPr>
        <p:style>
          <a:lnRef idx="0"/>
          <a:fillRef idx="0"/>
          <a:effectRef idx="0"/>
          <a:fontRef idx="minor"/>
        </p:style>
      </p:sp>
      <p:sp>
        <p:nvSpPr>
          <p:cNvPr id="1367" name="CustomShape 2"/>
          <p:cNvSpPr/>
          <p:nvPr/>
        </p:nvSpPr>
        <p:spPr>
          <a:xfrm>
            <a:off x="4278240" y="10156680"/>
            <a:ext cx="3279240" cy="533160"/>
          </a:xfrm>
          <a:prstGeom prst="rect">
            <a:avLst/>
          </a:prstGeom>
          <a:noFill/>
          <a:ln>
            <a:noFill/>
          </a:ln>
        </p:spPr>
        <p:style>
          <a:lnRef idx="0"/>
          <a:fillRef idx="0"/>
          <a:effectRef idx="0"/>
          <a:fontRef idx="minor"/>
        </p:style>
      </p:sp>
      <p:sp>
        <p:nvSpPr>
          <p:cNvPr id="1368" name="PlaceHolder 3"/>
          <p:cNvSpPr>
            <a:spLocks noGrp="1"/>
          </p:cNvSpPr>
          <p:nvPr>
            <p:ph type="sldImg"/>
          </p:nvPr>
        </p:nvSpPr>
        <p:spPr>
          <a:xfrm>
            <a:off x="1486080" y="900000"/>
            <a:ext cx="4589280" cy="3441240"/>
          </a:xfrm>
          <a:prstGeom prst="rect">
            <a:avLst/>
          </a:prstGeom>
        </p:spPr>
      </p:sp>
      <p:sp>
        <p:nvSpPr>
          <p:cNvPr id="136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0" name="CustomShape 1"/>
          <p:cNvSpPr/>
          <p:nvPr/>
        </p:nvSpPr>
        <p:spPr>
          <a:xfrm>
            <a:off x="4278240" y="10156680"/>
            <a:ext cx="3276360" cy="529920"/>
          </a:xfrm>
          <a:prstGeom prst="rect">
            <a:avLst/>
          </a:prstGeom>
          <a:noFill/>
          <a:ln>
            <a:noFill/>
          </a:ln>
        </p:spPr>
        <p:style>
          <a:lnRef idx="0"/>
          <a:fillRef idx="0"/>
          <a:effectRef idx="0"/>
          <a:fontRef idx="minor"/>
        </p:style>
      </p:sp>
      <p:sp>
        <p:nvSpPr>
          <p:cNvPr id="1371" name="CustomShape 2"/>
          <p:cNvSpPr/>
          <p:nvPr/>
        </p:nvSpPr>
        <p:spPr>
          <a:xfrm>
            <a:off x="4278240" y="10156680"/>
            <a:ext cx="3279240" cy="533160"/>
          </a:xfrm>
          <a:prstGeom prst="rect">
            <a:avLst/>
          </a:prstGeom>
          <a:noFill/>
          <a:ln>
            <a:noFill/>
          </a:ln>
        </p:spPr>
        <p:style>
          <a:lnRef idx="0"/>
          <a:fillRef idx="0"/>
          <a:effectRef idx="0"/>
          <a:fontRef idx="minor"/>
        </p:style>
      </p:sp>
      <p:sp>
        <p:nvSpPr>
          <p:cNvPr id="1372" name="PlaceHolder 3"/>
          <p:cNvSpPr>
            <a:spLocks noGrp="1"/>
          </p:cNvSpPr>
          <p:nvPr>
            <p:ph type="sldImg"/>
          </p:nvPr>
        </p:nvSpPr>
        <p:spPr>
          <a:xfrm>
            <a:off x="1486080" y="900000"/>
            <a:ext cx="4589280" cy="3441240"/>
          </a:xfrm>
          <a:prstGeom prst="rect">
            <a:avLst/>
          </a:prstGeom>
        </p:spPr>
      </p:sp>
      <p:sp>
        <p:nvSpPr>
          <p:cNvPr id="137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8" name="CustomShape 1"/>
          <p:cNvSpPr/>
          <p:nvPr/>
        </p:nvSpPr>
        <p:spPr>
          <a:xfrm>
            <a:off x="4278240" y="10156680"/>
            <a:ext cx="3276360" cy="529920"/>
          </a:xfrm>
          <a:prstGeom prst="rect">
            <a:avLst/>
          </a:prstGeom>
          <a:noFill/>
          <a:ln>
            <a:noFill/>
          </a:ln>
        </p:spPr>
        <p:style>
          <a:lnRef idx="0"/>
          <a:fillRef idx="0"/>
          <a:effectRef idx="0"/>
          <a:fontRef idx="minor"/>
        </p:style>
      </p:sp>
      <p:sp>
        <p:nvSpPr>
          <p:cNvPr id="989" name="CustomShape 2"/>
          <p:cNvSpPr/>
          <p:nvPr/>
        </p:nvSpPr>
        <p:spPr>
          <a:xfrm>
            <a:off x="4278240" y="10156680"/>
            <a:ext cx="3279240" cy="533160"/>
          </a:xfrm>
          <a:prstGeom prst="rect">
            <a:avLst/>
          </a:prstGeom>
          <a:noFill/>
          <a:ln>
            <a:noFill/>
          </a:ln>
        </p:spPr>
        <p:style>
          <a:lnRef idx="0"/>
          <a:fillRef idx="0"/>
          <a:effectRef idx="0"/>
          <a:fontRef idx="minor"/>
        </p:style>
      </p:sp>
      <p:sp>
        <p:nvSpPr>
          <p:cNvPr id="990" name="PlaceHolder 3"/>
          <p:cNvSpPr>
            <a:spLocks noGrp="1"/>
          </p:cNvSpPr>
          <p:nvPr>
            <p:ph type="sldImg"/>
          </p:nvPr>
        </p:nvSpPr>
        <p:spPr>
          <a:xfrm>
            <a:off x="1486080" y="900000"/>
            <a:ext cx="4589280" cy="3441240"/>
          </a:xfrm>
          <a:prstGeom prst="rect">
            <a:avLst/>
          </a:prstGeom>
        </p:spPr>
      </p:sp>
      <p:sp>
        <p:nvSpPr>
          <p:cNvPr id="99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4" name="CustomShape 1"/>
          <p:cNvSpPr/>
          <p:nvPr/>
        </p:nvSpPr>
        <p:spPr>
          <a:xfrm>
            <a:off x="4278240" y="10156680"/>
            <a:ext cx="3276360" cy="529920"/>
          </a:xfrm>
          <a:prstGeom prst="rect">
            <a:avLst/>
          </a:prstGeom>
          <a:noFill/>
          <a:ln>
            <a:noFill/>
          </a:ln>
        </p:spPr>
        <p:style>
          <a:lnRef idx="0"/>
          <a:fillRef idx="0"/>
          <a:effectRef idx="0"/>
          <a:fontRef idx="minor"/>
        </p:style>
      </p:sp>
      <p:sp>
        <p:nvSpPr>
          <p:cNvPr id="1375" name="CustomShape 2"/>
          <p:cNvSpPr/>
          <p:nvPr/>
        </p:nvSpPr>
        <p:spPr>
          <a:xfrm>
            <a:off x="4278240" y="10156680"/>
            <a:ext cx="3279240" cy="533160"/>
          </a:xfrm>
          <a:prstGeom prst="rect">
            <a:avLst/>
          </a:prstGeom>
          <a:noFill/>
          <a:ln>
            <a:noFill/>
          </a:ln>
        </p:spPr>
        <p:style>
          <a:lnRef idx="0"/>
          <a:fillRef idx="0"/>
          <a:effectRef idx="0"/>
          <a:fontRef idx="minor"/>
        </p:style>
      </p:sp>
      <p:sp>
        <p:nvSpPr>
          <p:cNvPr id="1376" name="PlaceHolder 3"/>
          <p:cNvSpPr>
            <a:spLocks noGrp="1"/>
          </p:cNvSpPr>
          <p:nvPr>
            <p:ph type="sldImg"/>
          </p:nvPr>
        </p:nvSpPr>
        <p:spPr>
          <a:xfrm>
            <a:off x="1486080" y="900000"/>
            <a:ext cx="4589280" cy="3441240"/>
          </a:xfrm>
          <a:prstGeom prst="rect">
            <a:avLst/>
          </a:prstGeom>
        </p:spPr>
      </p:sp>
      <p:sp>
        <p:nvSpPr>
          <p:cNvPr id="137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8" name="CustomShape 1"/>
          <p:cNvSpPr/>
          <p:nvPr/>
        </p:nvSpPr>
        <p:spPr>
          <a:xfrm>
            <a:off x="4278240" y="10156680"/>
            <a:ext cx="3276360" cy="529920"/>
          </a:xfrm>
          <a:prstGeom prst="rect">
            <a:avLst/>
          </a:prstGeom>
          <a:noFill/>
          <a:ln>
            <a:noFill/>
          </a:ln>
        </p:spPr>
        <p:style>
          <a:lnRef idx="0"/>
          <a:fillRef idx="0"/>
          <a:effectRef idx="0"/>
          <a:fontRef idx="minor"/>
        </p:style>
      </p:sp>
      <p:sp>
        <p:nvSpPr>
          <p:cNvPr id="1379" name="CustomShape 2"/>
          <p:cNvSpPr/>
          <p:nvPr/>
        </p:nvSpPr>
        <p:spPr>
          <a:xfrm>
            <a:off x="4278240" y="10156680"/>
            <a:ext cx="3279240" cy="533160"/>
          </a:xfrm>
          <a:prstGeom prst="rect">
            <a:avLst/>
          </a:prstGeom>
          <a:noFill/>
          <a:ln>
            <a:noFill/>
          </a:ln>
        </p:spPr>
        <p:style>
          <a:lnRef idx="0"/>
          <a:fillRef idx="0"/>
          <a:effectRef idx="0"/>
          <a:fontRef idx="minor"/>
        </p:style>
      </p:sp>
      <p:sp>
        <p:nvSpPr>
          <p:cNvPr id="1380" name="PlaceHolder 3"/>
          <p:cNvSpPr>
            <a:spLocks noGrp="1"/>
          </p:cNvSpPr>
          <p:nvPr>
            <p:ph type="sldImg"/>
          </p:nvPr>
        </p:nvSpPr>
        <p:spPr>
          <a:xfrm>
            <a:off x="1486080" y="900000"/>
            <a:ext cx="4589280" cy="3441240"/>
          </a:xfrm>
          <a:prstGeom prst="rect">
            <a:avLst/>
          </a:prstGeom>
        </p:spPr>
      </p:sp>
      <p:sp>
        <p:nvSpPr>
          <p:cNvPr id="138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CustomShape 1"/>
          <p:cNvSpPr/>
          <p:nvPr/>
        </p:nvSpPr>
        <p:spPr>
          <a:xfrm>
            <a:off x="4278240" y="10156680"/>
            <a:ext cx="3276360" cy="529920"/>
          </a:xfrm>
          <a:prstGeom prst="rect">
            <a:avLst/>
          </a:prstGeom>
          <a:noFill/>
          <a:ln>
            <a:noFill/>
          </a:ln>
        </p:spPr>
        <p:style>
          <a:lnRef idx="0"/>
          <a:fillRef idx="0"/>
          <a:effectRef idx="0"/>
          <a:fontRef idx="minor"/>
        </p:style>
      </p:sp>
      <p:sp>
        <p:nvSpPr>
          <p:cNvPr id="993" name="CustomShape 2"/>
          <p:cNvSpPr/>
          <p:nvPr/>
        </p:nvSpPr>
        <p:spPr>
          <a:xfrm>
            <a:off x="4278240" y="10156680"/>
            <a:ext cx="3279240" cy="533160"/>
          </a:xfrm>
          <a:prstGeom prst="rect">
            <a:avLst/>
          </a:prstGeom>
          <a:noFill/>
          <a:ln>
            <a:noFill/>
          </a:ln>
        </p:spPr>
        <p:style>
          <a:lnRef idx="0"/>
          <a:fillRef idx="0"/>
          <a:effectRef idx="0"/>
          <a:fontRef idx="minor"/>
        </p:style>
      </p:sp>
      <p:sp>
        <p:nvSpPr>
          <p:cNvPr id="994" name="PlaceHolder 3"/>
          <p:cNvSpPr>
            <a:spLocks noGrp="1"/>
          </p:cNvSpPr>
          <p:nvPr>
            <p:ph type="sldImg"/>
          </p:nvPr>
        </p:nvSpPr>
        <p:spPr>
          <a:xfrm>
            <a:off x="1486080" y="900000"/>
            <a:ext cx="4589280" cy="3441240"/>
          </a:xfrm>
          <a:prstGeom prst="rect">
            <a:avLst/>
          </a:prstGeom>
        </p:spPr>
      </p:sp>
      <p:sp>
        <p:nvSpPr>
          <p:cNvPr id="99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6" name="CustomShape 1"/>
          <p:cNvSpPr/>
          <p:nvPr/>
        </p:nvSpPr>
        <p:spPr>
          <a:xfrm>
            <a:off x="4278240" y="10156680"/>
            <a:ext cx="3276360" cy="529920"/>
          </a:xfrm>
          <a:prstGeom prst="rect">
            <a:avLst/>
          </a:prstGeom>
          <a:noFill/>
          <a:ln>
            <a:noFill/>
          </a:ln>
        </p:spPr>
        <p:style>
          <a:lnRef idx="0"/>
          <a:fillRef idx="0"/>
          <a:effectRef idx="0"/>
          <a:fontRef idx="minor"/>
        </p:style>
      </p:sp>
      <p:sp>
        <p:nvSpPr>
          <p:cNvPr id="997" name="CustomShape 2"/>
          <p:cNvSpPr/>
          <p:nvPr/>
        </p:nvSpPr>
        <p:spPr>
          <a:xfrm>
            <a:off x="4278240" y="10156680"/>
            <a:ext cx="3279240" cy="533160"/>
          </a:xfrm>
          <a:prstGeom prst="rect">
            <a:avLst/>
          </a:prstGeom>
          <a:noFill/>
          <a:ln>
            <a:noFill/>
          </a:ln>
        </p:spPr>
        <p:style>
          <a:lnRef idx="0"/>
          <a:fillRef idx="0"/>
          <a:effectRef idx="0"/>
          <a:fontRef idx="minor"/>
        </p:style>
      </p:sp>
      <p:sp>
        <p:nvSpPr>
          <p:cNvPr id="998" name="PlaceHolder 3"/>
          <p:cNvSpPr>
            <a:spLocks noGrp="1"/>
          </p:cNvSpPr>
          <p:nvPr>
            <p:ph type="sldImg"/>
          </p:nvPr>
        </p:nvSpPr>
        <p:spPr>
          <a:xfrm>
            <a:off x="1486080" y="900000"/>
            <a:ext cx="4589280" cy="3441240"/>
          </a:xfrm>
          <a:prstGeom prst="rect">
            <a:avLst/>
          </a:prstGeom>
        </p:spPr>
      </p:sp>
      <p:sp>
        <p:nvSpPr>
          <p:cNvPr id="99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0" name="CustomShape 1"/>
          <p:cNvSpPr/>
          <p:nvPr/>
        </p:nvSpPr>
        <p:spPr>
          <a:xfrm>
            <a:off x="4278240" y="10156680"/>
            <a:ext cx="3276360" cy="529920"/>
          </a:xfrm>
          <a:prstGeom prst="rect">
            <a:avLst/>
          </a:prstGeom>
          <a:noFill/>
          <a:ln>
            <a:noFill/>
          </a:ln>
        </p:spPr>
        <p:style>
          <a:lnRef idx="0"/>
          <a:fillRef idx="0"/>
          <a:effectRef idx="0"/>
          <a:fontRef idx="minor"/>
        </p:style>
      </p:sp>
      <p:sp>
        <p:nvSpPr>
          <p:cNvPr id="1001" name="CustomShape 2"/>
          <p:cNvSpPr/>
          <p:nvPr/>
        </p:nvSpPr>
        <p:spPr>
          <a:xfrm>
            <a:off x="4278240" y="10156680"/>
            <a:ext cx="3279240" cy="533160"/>
          </a:xfrm>
          <a:prstGeom prst="rect">
            <a:avLst/>
          </a:prstGeom>
          <a:noFill/>
          <a:ln>
            <a:noFill/>
          </a:ln>
        </p:spPr>
        <p:style>
          <a:lnRef idx="0"/>
          <a:fillRef idx="0"/>
          <a:effectRef idx="0"/>
          <a:fontRef idx="minor"/>
        </p:style>
      </p:sp>
      <p:sp>
        <p:nvSpPr>
          <p:cNvPr id="1002" name="PlaceHolder 3"/>
          <p:cNvSpPr>
            <a:spLocks noGrp="1"/>
          </p:cNvSpPr>
          <p:nvPr>
            <p:ph type="sldImg"/>
          </p:nvPr>
        </p:nvSpPr>
        <p:spPr>
          <a:xfrm>
            <a:off x="1486080" y="900000"/>
            <a:ext cx="4589280" cy="3441240"/>
          </a:xfrm>
          <a:prstGeom prst="rect">
            <a:avLst/>
          </a:prstGeom>
        </p:spPr>
      </p:sp>
      <p:sp>
        <p:nvSpPr>
          <p:cNvPr id="100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CustomShape 1"/>
          <p:cNvSpPr/>
          <p:nvPr/>
        </p:nvSpPr>
        <p:spPr>
          <a:xfrm>
            <a:off x="4278240" y="10156680"/>
            <a:ext cx="3276360" cy="529920"/>
          </a:xfrm>
          <a:prstGeom prst="rect">
            <a:avLst/>
          </a:prstGeom>
          <a:noFill/>
          <a:ln>
            <a:noFill/>
          </a:ln>
        </p:spPr>
        <p:style>
          <a:lnRef idx="0"/>
          <a:fillRef idx="0"/>
          <a:effectRef idx="0"/>
          <a:fontRef idx="minor"/>
        </p:style>
      </p:sp>
      <p:sp>
        <p:nvSpPr>
          <p:cNvPr id="1005" name="CustomShape 2"/>
          <p:cNvSpPr/>
          <p:nvPr/>
        </p:nvSpPr>
        <p:spPr>
          <a:xfrm>
            <a:off x="4278240" y="10156680"/>
            <a:ext cx="3279240" cy="533160"/>
          </a:xfrm>
          <a:prstGeom prst="rect">
            <a:avLst/>
          </a:prstGeom>
          <a:noFill/>
          <a:ln>
            <a:noFill/>
          </a:ln>
        </p:spPr>
        <p:style>
          <a:lnRef idx="0"/>
          <a:fillRef idx="0"/>
          <a:effectRef idx="0"/>
          <a:fontRef idx="minor"/>
        </p:style>
      </p:sp>
      <p:sp>
        <p:nvSpPr>
          <p:cNvPr id="1006" name="PlaceHolder 3"/>
          <p:cNvSpPr>
            <a:spLocks noGrp="1"/>
          </p:cNvSpPr>
          <p:nvPr>
            <p:ph type="sldImg"/>
          </p:nvPr>
        </p:nvSpPr>
        <p:spPr>
          <a:xfrm>
            <a:off x="1486080" y="900000"/>
            <a:ext cx="4589280" cy="3441240"/>
          </a:xfrm>
          <a:prstGeom prst="rect">
            <a:avLst/>
          </a:prstGeom>
        </p:spPr>
      </p:sp>
      <p:sp>
        <p:nvSpPr>
          <p:cNvPr id="100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CustomShape 1"/>
          <p:cNvSpPr/>
          <p:nvPr/>
        </p:nvSpPr>
        <p:spPr>
          <a:xfrm>
            <a:off x="4278240" y="10156680"/>
            <a:ext cx="3276360" cy="529920"/>
          </a:xfrm>
          <a:prstGeom prst="rect">
            <a:avLst/>
          </a:prstGeom>
          <a:noFill/>
          <a:ln>
            <a:noFill/>
          </a:ln>
        </p:spPr>
        <p:style>
          <a:lnRef idx="0"/>
          <a:fillRef idx="0"/>
          <a:effectRef idx="0"/>
          <a:fontRef idx="minor"/>
        </p:style>
      </p:sp>
      <p:sp>
        <p:nvSpPr>
          <p:cNvPr id="1009" name="CustomShape 2"/>
          <p:cNvSpPr/>
          <p:nvPr/>
        </p:nvSpPr>
        <p:spPr>
          <a:xfrm>
            <a:off x="4278240" y="10156680"/>
            <a:ext cx="3279240" cy="533160"/>
          </a:xfrm>
          <a:prstGeom prst="rect">
            <a:avLst/>
          </a:prstGeom>
          <a:noFill/>
          <a:ln>
            <a:noFill/>
          </a:ln>
        </p:spPr>
        <p:style>
          <a:lnRef idx="0"/>
          <a:fillRef idx="0"/>
          <a:effectRef idx="0"/>
          <a:fontRef idx="minor"/>
        </p:style>
      </p:sp>
      <p:sp>
        <p:nvSpPr>
          <p:cNvPr id="1010" name="PlaceHolder 3"/>
          <p:cNvSpPr>
            <a:spLocks noGrp="1"/>
          </p:cNvSpPr>
          <p:nvPr>
            <p:ph type="sldImg"/>
          </p:nvPr>
        </p:nvSpPr>
        <p:spPr>
          <a:xfrm>
            <a:off x="1486080" y="900000"/>
            <a:ext cx="4589280" cy="3441240"/>
          </a:xfrm>
          <a:prstGeom prst="rect">
            <a:avLst/>
          </a:prstGeom>
        </p:spPr>
      </p:sp>
      <p:sp>
        <p:nvSpPr>
          <p:cNvPr id="101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4" name="CustomShape 1"/>
          <p:cNvSpPr/>
          <p:nvPr/>
        </p:nvSpPr>
        <p:spPr>
          <a:xfrm>
            <a:off x="4278240" y="10156680"/>
            <a:ext cx="3276360" cy="529920"/>
          </a:xfrm>
          <a:prstGeom prst="rect">
            <a:avLst/>
          </a:prstGeom>
          <a:noFill/>
          <a:ln>
            <a:noFill/>
          </a:ln>
        </p:spPr>
        <p:style>
          <a:lnRef idx="0"/>
          <a:fillRef idx="0"/>
          <a:effectRef idx="0"/>
          <a:fontRef idx="minor"/>
        </p:style>
      </p:sp>
      <p:sp>
        <p:nvSpPr>
          <p:cNvPr id="945" name="CustomShape 2"/>
          <p:cNvSpPr/>
          <p:nvPr/>
        </p:nvSpPr>
        <p:spPr>
          <a:xfrm>
            <a:off x="4278240" y="10156680"/>
            <a:ext cx="3279240" cy="533160"/>
          </a:xfrm>
          <a:prstGeom prst="rect">
            <a:avLst/>
          </a:prstGeom>
          <a:noFill/>
          <a:ln>
            <a:noFill/>
          </a:ln>
        </p:spPr>
        <p:style>
          <a:lnRef idx="0"/>
          <a:fillRef idx="0"/>
          <a:effectRef idx="0"/>
          <a:fontRef idx="minor"/>
        </p:style>
      </p:sp>
      <p:sp>
        <p:nvSpPr>
          <p:cNvPr id="946" name="PlaceHolder 3"/>
          <p:cNvSpPr>
            <a:spLocks noGrp="1"/>
          </p:cNvSpPr>
          <p:nvPr>
            <p:ph type="sldImg"/>
          </p:nvPr>
        </p:nvSpPr>
        <p:spPr>
          <a:xfrm>
            <a:off x="1486080" y="900000"/>
            <a:ext cx="4589280" cy="3441240"/>
          </a:xfrm>
          <a:prstGeom prst="rect">
            <a:avLst/>
          </a:prstGeom>
        </p:spPr>
      </p:sp>
      <p:sp>
        <p:nvSpPr>
          <p:cNvPr id="94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2" name="CustomShape 1"/>
          <p:cNvSpPr/>
          <p:nvPr/>
        </p:nvSpPr>
        <p:spPr>
          <a:xfrm>
            <a:off x="4278240" y="10156680"/>
            <a:ext cx="3276360" cy="529920"/>
          </a:xfrm>
          <a:prstGeom prst="rect">
            <a:avLst/>
          </a:prstGeom>
          <a:noFill/>
          <a:ln>
            <a:noFill/>
          </a:ln>
        </p:spPr>
        <p:style>
          <a:lnRef idx="0"/>
          <a:fillRef idx="0"/>
          <a:effectRef idx="0"/>
          <a:fontRef idx="minor"/>
        </p:style>
      </p:sp>
      <p:sp>
        <p:nvSpPr>
          <p:cNvPr id="1013" name="CustomShape 2"/>
          <p:cNvSpPr/>
          <p:nvPr/>
        </p:nvSpPr>
        <p:spPr>
          <a:xfrm>
            <a:off x="4278240" y="10156680"/>
            <a:ext cx="3279240" cy="533160"/>
          </a:xfrm>
          <a:prstGeom prst="rect">
            <a:avLst/>
          </a:prstGeom>
          <a:noFill/>
          <a:ln>
            <a:noFill/>
          </a:ln>
        </p:spPr>
        <p:style>
          <a:lnRef idx="0"/>
          <a:fillRef idx="0"/>
          <a:effectRef idx="0"/>
          <a:fontRef idx="minor"/>
        </p:style>
      </p:sp>
      <p:sp>
        <p:nvSpPr>
          <p:cNvPr id="1014" name="PlaceHolder 3"/>
          <p:cNvSpPr>
            <a:spLocks noGrp="1"/>
          </p:cNvSpPr>
          <p:nvPr>
            <p:ph type="sldImg"/>
          </p:nvPr>
        </p:nvSpPr>
        <p:spPr>
          <a:xfrm>
            <a:off x="1486080" y="900000"/>
            <a:ext cx="4589280" cy="3441240"/>
          </a:xfrm>
          <a:prstGeom prst="rect">
            <a:avLst/>
          </a:prstGeom>
        </p:spPr>
      </p:sp>
      <p:sp>
        <p:nvSpPr>
          <p:cNvPr id="101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CustomShape 1"/>
          <p:cNvSpPr/>
          <p:nvPr/>
        </p:nvSpPr>
        <p:spPr>
          <a:xfrm>
            <a:off x="4278240" y="10156680"/>
            <a:ext cx="3276360" cy="529920"/>
          </a:xfrm>
          <a:prstGeom prst="rect">
            <a:avLst/>
          </a:prstGeom>
          <a:noFill/>
          <a:ln>
            <a:noFill/>
          </a:ln>
        </p:spPr>
        <p:style>
          <a:lnRef idx="0"/>
          <a:fillRef idx="0"/>
          <a:effectRef idx="0"/>
          <a:fontRef idx="minor"/>
        </p:style>
      </p:sp>
      <p:sp>
        <p:nvSpPr>
          <p:cNvPr id="1017" name="CustomShape 2"/>
          <p:cNvSpPr/>
          <p:nvPr/>
        </p:nvSpPr>
        <p:spPr>
          <a:xfrm>
            <a:off x="4278240" y="10156680"/>
            <a:ext cx="3279240" cy="533160"/>
          </a:xfrm>
          <a:prstGeom prst="rect">
            <a:avLst/>
          </a:prstGeom>
          <a:noFill/>
          <a:ln>
            <a:noFill/>
          </a:ln>
        </p:spPr>
        <p:style>
          <a:lnRef idx="0"/>
          <a:fillRef idx="0"/>
          <a:effectRef idx="0"/>
          <a:fontRef idx="minor"/>
        </p:style>
      </p:sp>
      <p:sp>
        <p:nvSpPr>
          <p:cNvPr id="1018" name="PlaceHolder 3"/>
          <p:cNvSpPr>
            <a:spLocks noGrp="1"/>
          </p:cNvSpPr>
          <p:nvPr>
            <p:ph type="sldImg"/>
          </p:nvPr>
        </p:nvSpPr>
        <p:spPr>
          <a:xfrm>
            <a:off x="1486080" y="900000"/>
            <a:ext cx="4589280" cy="3441240"/>
          </a:xfrm>
          <a:prstGeom prst="rect">
            <a:avLst/>
          </a:prstGeom>
        </p:spPr>
      </p:sp>
      <p:sp>
        <p:nvSpPr>
          <p:cNvPr id="101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CustomShape 1"/>
          <p:cNvSpPr/>
          <p:nvPr/>
        </p:nvSpPr>
        <p:spPr>
          <a:xfrm>
            <a:off x="4278240" y="10156680"/>
            <a:ext cx="3276360" cy="529920"/>
          </a:xfrm>
          <a:prstGeom prst="rect">
            <a:avLst/>
          </a:prstGeom>
          <a:noFill/>
          <a:ln>
            <a:noFill/>
          </a:ln>
        </p:spPr>
        <p:style>
          <a:lnRef idx="0"/>
          <a:fillRef idx="0"/>
          <a:effectRef idx="0"/>
          <a:fontRef idx="minor"/>
        </p:style>
      </p:sp>
      <p:sp>
        <p:nvSpPr>
          <p:cNvPr id="1021" name="CustomShape 2"/>
          <p:cNvSpPr/>
          <p:nvPr/>
        </p:nvSpPr>
        <p:spPr>
          <a:xfrm>
            <a:off x="4278240" y="10156680"/>
            <a:ext cx="3279240" cy="533160"/>
          </a:xfrm>
          <a:prstGeom prst="rect">
            <a:avLst/>
          </a:prstGeom>
          <a:noFill/>
          <a:ln>
            <a:noFill/>
          </a:ln>
        </p:spPr>
        <p:style>
          <a:lnRef idx="0"/>
          <a:fillRef idx="0"/>
          <a:effectRef idx="0"/>
          <a:fontRef idx="minor"/>
        </p:style>
      </p:sp>
      <p:sp>
        <p:nvSpPr>
          <p:cNvPr id="1022" name="PlaceHolder 3"/>
          <p:cNvSpPr>
            <a:spLocks noGrp="1"/>
          </p:cNvSpPr>
          <p:nvPr>
            <p:ph type="sldImg"/>
          </p:nvPr>
        </p:nvSpPr>
        <p:spPr>
          <a:xfrm>
            <a:off x="1486080" y="900000"/>
            <a:ext cx="4589280" cy="3441240"/>
          </a:xfrm>
          <a:prstGeom prst="rect">
            <a:avLst/>
          </a:prstGeom>
        </p:spPr>
      </p:sp>
      <p:sp>
        <p:nvSpPr>
          <p:cNvPr id="102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4" name="CustomShape 1"/>
          <p:cNvSpPr/>
          <p:nvPr/>
        </p:nvSpPr>
        <p:spPr>
          <a:xfrm>
            <a:off x="4278240" y="10156680"/>
            <a:ext cx="3276360" cy="529920"/>
          </a:xfrm>
          <a:prstGeom prst="rect">
            <a:avLst/>
          </a:prstGeom>
          <a:noFill/>
          <a:ln>
            <a:noFill/>
          </a:ln>
        </p:spPr>
        <p:style>
          <a:lnRef idx="0"/>
          <a:fillRef idx="0"/>
          <a:effectRef idx="0"/>
          <a:fontRef idx="minor"/>
        </p:style>
      </p:sp>
      <p:sp>
        <p:nvSpPr>
          <p:cNvPr id="1025" name="CustomShape 2"/>
          <p:cNvSpPr/>
          <p:nvPr/>
        </p:nvSpPr>
        <p:spPr>
          <a:xfrm>
            <a:off x="4278240" y="10156680"/>
            <a:ext cx="3279240" cy="533160"/>
          </a:xfrm>
          <a:prstGeom prst="rect">
            <a:avLst/>
          </a:prstGeom>
          <a:noFill/>
          <a:ln>
            <a:noFill/>
          </a:ln>
        </p:spPr>
        <p:style>
          <a:lnRef idx="0"/>
          <a:fillRef idx="0"/>
          <a:effectRef idx="0"/>
          <a:fontRef idx="minor"/>
        </p:style>
      </p:sp>
      <p:sp>
        <p:nvSpPr>
          <p:cNvPr id="1026" name="PlaceHolder 3"/>
          <p:cNvSpPr>
            <a:spLocks noGrp="1"/>
          </p:cNvSpPr>
          <p:nvPr>
            <p:ph type="sldImg"/>
          </p:nvPr>
        </p:nvSpPr>
        <p:spPr>
          <a:xfrm>
            <a:off x="1486080" y="900000"/>
            <a:ext cx="4589280" cy="3441240"/>
          </a:xfrm>
          <a:prstGeom prst="rect">
            <a:avLst/>
          </a:prstGeom>
        </p:spPr>
      </p:sp>
      <p:sp>
        <p:nvSpPr>
          <p:cNvPr id="102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CustomShape 1"/>
          <p:cNvSpPr/>
          <p:nvPr/>
        </p:nvSpPr>
        <p:spPr>
          <a:xfrm>
            <a:off x="4278240" y="10156680"/>
            <a:ext cx="3276360" cy="529920"/>
          </a:xfrm>
          <a:prstGeom prst="rect">
            <a:avLst/>
          </a:prstGeom>
          <a:noFill/>
          <a:ln>
            <a:noFill/>
          </a:ln>
        </p:spPr>
        <p:style>
          <a:lnRef idx="0"/>
          <a:fillRef idx="0"/>
          <a:effectRef idx="0"/>
          <a:fontRef idx="minor"/>
        </p:style>
      </p:sp>
      <p:sp>
        <p:nvSpPr>
          <p:cNvPr id="1029" name="CustomShape 2"/>
          <p:cNvSpPr/>
          <p:nvPr/>
        </p:nvSpPr>
        <p:spPr>
          <a:xfrm>
            <a:off x="4278240" y="10156680"/>
            <a:ext cx="3279240" cy="533160"/>
          </a:xfrm>
          <a:prstGeom prst="rect">
            <a:avLst/>
          </a:prstGeom>
          <a:noFill/>
          <a:ln>
            <a:noFill/>
          </a:ln>
        </p:spPr>
        <p:style>
          <a:lnRef idx="0"/>
          <a:fillRef idx="0"/>
          <a:effectRef idx="0"/>
          <a:fontRef idx="minor"/>
        </p:style>
      </p:sp>
      <p:sp>
        <p:nvSpPr>
          <p:cNvPr id="1030" name="PlaceHolder 3"/>
          <p:cNvSpPr>
            <a:spLocks noGrp="1"/>
          </p:cNvSpPr>
          <p:nvPr>
            <p:ph type="sldImg"/>
          </p:nvPr>
        </p:nvSpPr>
        <p:spPr>
          <a:xfrm>
            <a:off x="1486080" y="900000"/>
            <a:ext cx="4589280" cy="3441240"/>
          </a:xfrm>
          <a:prstGeom prst="rect">
            <a:avLst/>
          </a:prstGeom>
        </p:spPr>
      </p:sp>
      <p:sp>
        <p:nvSpPr>
          <p:cNvPr id="103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CustomShape 1"/>
          <p:cNvSpPr/>
          <p:nvPr/>
        </p:nvSpPr>
        <p:spPr>
          <a:xfrm>
            <a:off x="4278240" y="10156680"/>
            <a:ext cx="3276360" cy="529920"/>
          </a:xfrm>
          <a:prstGeom prst="rect">
            <a:avLst/>
          </a:prstGeom>
          <a:noFill/>
          <a:ln>
            <a:noFill/>
          </a:ln>
        </p:spPr>
        <p:style>
          <a:lnRef idx="0"/>
          <a:fillRef idx="0"/>
          <a:effectRef idx="0"/>
          <a:fontRef idx="minor"/>
        </p:style>
      </p:sp>
      <p:sp>
        <p:nvSpPr>
          <p:cNvPr id="1033" name="CustomShape 2"/>
          <p:cNvSpPr/>
          <p:nvPr/>
        </p:nvSpPr>
        <p:spPr>
          <a:xfrm>
            <a:off x="4278240" y="10156680"/>
            <a:ext cx="3279240" cy="533160"/>
          </a:xfrm>
          <a:prstGeom prst="rect">
            <a:avLst/>
          </a:prstGeom>
          <a:noFill/>
          <a:ln>
            <a:noFill/>
          </a:ln>
        </p:spPr>
        <p:style>
          <a:lnRef idx="0"/>
          <a:fillRef idx="0"/>
          <a:effectRef idx="0"/>
          <a:fontRef idx="minor"/>
        </p:style>
      </p:sp>
      <p:sp>
        <p:nvSpPr>
          <p:cNvPr id="1034" name="PlaceHolder 3"/>
          <p:cNvSpPr>
            <a:spLocks noGrp="1"/>
          </p:cNvSpPr>
          <p:nvPr>
            <p:ph type="sldImg"/>
          </p:nvPr>
        </p:nvSpPr>
        <p:spPr>
          <a:xfrm>
            <a:off x="1486080" y="900000"/>
            <a:ext cx="4589280" cy="3441240"/>
          </a:xfrm>
          <a:prstGeom prst="rect">
            <a:avLst/>
          </a:prstGeom>
        </p:spPr>
      </p:sp>
      <p:sp>
        <p:nvSpPr>
          <p:cNvPr id="103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6" name="CustomShape 1"/>
          <p:cNvSpPr/>
          <p:nvPr/>
        </p:nvSpPr>
        <p:spPr>
          <a:xfrm>
            <a:off x="4278240" y="10156680"/>
            <a:ext cx="3276360" cy="529920"/>
          </a:xfrm>
          <a:prstGeom prst="rect">
            <a:avLst/>
          </a:prstGeom>
          <a:noFill/>
          <a:ln>
            <a:noFill/>
          </a:ln>
        </p:spPr>
        <p:style>
          <a:lnRef idx="0"/>
          <a:fillRef idx="0"/>
          <a:effectRef idx="0"/>
          <a:fontRef idx="minor"/>
        </p:style>
      </p:sp>
      <p:sp>
        <p:nvSpPr>
          <p:cNvPr id="1037" name="CustomShape 2"/>
          <p:cNvSpPr/>
          <p:nvPr/>
        </p:nvSpPr>
        <p:spPr>
          <a:xfrm>
            <a:off x="4278240" y="10156680"/>
            <a:ext cx="3279240" cy="533160"/>
          </a:xfrm>
          <a:prstGeom prst="rect">
            <a:avLst/>
          </a:prstGeom>
          <a:noFill/>
          <a:ln>
            <a:noFill/>
          </a:ln>
        </p:spPr>
        <p:style>
          <a:lnRef idx="0"/>
          <a:fillRef idx="0"/>
          <a:effectRef idx="0"/>
          <a:fontRef idx="minor"/>
        </p:style>
      </p:sp>
      <p:sp>
        <p:nvSpPr>
          <p:cNvPr id="1038" name="PlaceHolder 3"/>
          <p:cNvSpPr>
            <a:spLocks noGrp="1"/>
          </p:cNvSpPr>
          <p:nvPr>
            <p:ph type="sldImg"/>
          </p:nvPr>
        </p:nvSpPr>
        <p:spPr>
          <a:xfrm>
            <a:off x="1486080" y="900000"/>
            <a:ext cx="4589280" cy="3441240"/>
          </a:xfrm>
          <a:prstGeom prst="rect">
            <a:avLst/>
          </a:prstGeom>
        </p:spPr>
      </p:sp>
      <p:sp>
        <p:nvSpPr>
          <p:cNvPr id="103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CustomShape 1"/>
          <p:cNvSpPr/>
          <p:nvPr/>
        </p:nvSpPr>
        <p:spPr>
          <a:xfrm>
            <a:off x="4278240" y="10156680"/>
            <a:ext cx="3276360" cy="529920"/>
          </a:xfrm>
          <a:prstGeom prst="rect">
            <a:avLst/>
          </a:prstGeom>
          <a:noFill/>
          <a:ln>
            <a:noFill/>
          </a:ln>
        </p:spPr>
        <p:style>
          <a:lnRef idx="0"/>
          <a:fillRef idx="0"/>
          <a:effectRef idx="0"/>
          <a:fontRef idx="minor"/>
        </p:style>
      </p:sp>
      <p:sp>
        <p:nvSpPr>
          <p:cNvPr id="1041" name="PlaceHolder 2"/>
          <p:cNvSpPr>
            <a:spLocks noGrp="1"/>
          </p:cNvSpPr>
          <p:nvPr>
            <p:ph type="sldImg"/>
          </p:nvPr>
        </p:nvSpPr>
        <p:spPr>
          <a:xfrm>
            <a:off x="1486080" y="900000"/>
            <a:ext cx="4587480" cy="3439800"/>
          </a:xfrm>
          <a:prstGeom prst="rect">
            <a:avLst/>
          </a:prstGeom>
        </p:spPr>
      </p:sp>
      <p:sp>
        <p:nvSpPr>
          <p:cNvPr id="1042"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3" name="CustomShape 1"/>
          <p:cNvSpPr/>
          <p:nvPr/>
        </p:nvSpPr>
        <p:spPr>
          <a:xfrm>
            <a:off x="4278240" y="10156680"/>
            <a:ext cx="3276360" cy="529920"/>
          </a:xfrm>
          <a:prstGeom prst="rect">
            <a:avLst/>
          </a:prstGeom>
          <a:noFill/>
          <a:ln>
            <a:noFill/>
          </a:ln>
        </p:spPr>
        <p:style>
          <a:lnRef idx="0"/>
          <a:fillRef idx="0"/>
          <a:effectRef idx="0"/>
          <a:fontRef idx="minor"/>
        </p:style>
      </p:sp>
      <p:sp>
        <p:nvSpPr>
          <p:cNvPr id="1044" name="PlaceHolder 2"/>
          <p:cNvSpPr>
            <a:spLocks noGrp="1"/>
          </p:cNvSpPr>
          <p:nvPr>
            <p:ph type="sldImg"/>
          </p:nvPr>
        </p:nvSpPr>
        <p:spPr>
          <a:xfrm>
            <a:off x="1486080" y="900000"/>
            <a:ext cx="4587480" cy="3439800"/>
          </a:xfrm>
          <a:prstGeom prst="rect">
            <a:avLst/>
          </a:prstGeom>
        </p:spPr>
      </p:sp>
      <p:sp>
        <p:nvSpPr>
          <p:cNvPr id="1045"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CustomShape 1"/>
          <p:cNvSpPr/>
          <p:nvPr/>
        </p:nvSpPr>
        <p:spPr>
          <a:xfrm>
            <a:off x="4278240" y="10156680"/>
            <a:ext cx="3276360" cy="529920"/>
          </a:xfrm>
          <a:prstGeom prst="rect">
            <a:avLst/>
          </a:prstGeom>
          <a:noFill/>
          <a:ln>
            <a:noFill/>
          </a:ln>
        </p:spPr>
        <p:style>
          <a:lnRef idx="0"/>
          <a:fillRef idx="0"/>
          <a:effectRef idx="0"/>
          <a:fontRef idx="minor"/>
        </p:style>
      </p:sp>
      <p:sp>
        <p:nvSpPr>
          <p:cNvPr id="1047" name="PlaceHolder 2"/>
          <p:cNvSpPr>
            <a:spLocks noGrp="1"/>
          </p:cNvSpPr>
          <p:nvPr>
            <p:ph type="sldImg"/>
          </p:nvPr>
        </p:nvSpPr>
        <p:spPr>
          <a:xfrm>
            <a:off x="1486080" y="900000"/>
            <a:ext cx="4587480" cy="3439800"/>
          </a:xfrm>
          <a:prstGeom prst="rect">
            <a:avLst/>
          </a:prstGeom>
        </p:spPr>
      </p:sp>
      <p:sp>
        <p:nvSpPr>
          <p:cNvPr id="1048"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8" name="CustomShape 1"/>
          <p:cNvSpPr/>
          <p:nvPr/>
        </p:nvSpPr>
        <p:spPr>
          <a:xfrm>
            <a:off x="4278240" y="10156680"/>
            <a:ext cx="3276360" cy="529920"/>
          </a:xfrm>
          <a:prstGeom prst="rect">
            <a:avLst/>
          </a:prstGeom>
          <a:noFill/>
          <a:ln>
            <a:noFill/>
          </a:ln>
        </p:spPr>
        <p:style>
          <a:lnRef idx="0"/>
          <a:fillRef idx="0"/>
          <a:effectRef idx="0"/>
          <a:fontRef idx="minor"/>
        </p:style>
      </p:sp>
      <p:sp>
        <p:nvSpPr>
          <p:cNvPr id="949" name="CustomShape 2"/>
          <p:cNvSpPr/>
          <p:nvPr/>
        </p:nvSpPr>
        <p:spPr>
          <a:xfrm>
            <a:off x="4278240" y="10156680"/>
            <a:ext cx="3279240" cy="533160"/>
          </a:xfrm>
          <a:prstGeom prst="rect">
            <a:avLst/>
          </a:prstGeom>
          <a:noFill/>
          <a:ln>
            <a:noFill/>
          </a:ln>
        </p:spPr>
        <p:style>
          <a:lnRef idx="0"/>
          <a:fillRef idx="0"/>
          <a:effectRef idx="0"/>
          <a:fontRef idx="minor"/>
        </p:style>
      </p:sp>
      <p:sp>
        <p:nvSpPr>
          <p:cNvPr id="950" name="PlaceHolder 3"/>
          <p:cNvSpPr>
            <a:spLocks noGrp="1"/>
          </p:cNvSpPr>
          <p:nvPr>
            <p:ph type="sldImg"/>
          </p:nvPr>
        </p:nvSpPr>
        <p:spPr>
          <a:xfrm>
            <a:off x="1486080" y="900000"/>
            <a:ext cx="4589280" cy="3441240"/>
          </a:xfrm>
          <a:prstGeom prst="rect">
            <a:avLst/>
          </a:prstGeom>
        </p:spPr>
      </p:sp>
      <p:sp>
        <p:nvSpPr>
          <p:cNvPr id="95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9" name="CustomShape 1"/>
          <p:cNvSpPr/>
          <p:nvPr/>
        </p:nvSpPr>
        <p:spPr>
          <a:xfrm>
            <a:off x="4278240" y="10156680"/>
            <a:ext cx="3276360" cy="529920"/>
          </a:xfrm>
          <a:prstGeom prst="rect">
            <a:avLst/>
          </a:prstGeom>
          <a:noFill/>
          <a:ln>
            <a:noFill/>
          </a:ln>
        </p:spPr>
        <p:style>
          <a:lnRef idx="0"/>
          <a:fillRef idx="0"/>
          <a:effectRef idx="0"/>
          <a:fontRef idx="minor"/>
        </p:style>
      </p:sp>
      <p:sp>
        <p:nvSpPr>
          <p:cNvPr id="1050" name="PlaceHolder 2"/>
          <p:cNvSpPr>
            <a:spLocks noGrp="1"/>
          </p:cNvSpPr>
          <p:nvPr>
            <p:ph type="sldImg"/>
          </p:nvPr>
        </p:nvSpPr>
        <p:spPr>
          <a:xfrm>
            <a:off x="1486080" y="900000"/>
            <a:ext cx="4587480" cy="3439800"/>
          </a:xfrm>
          <a:prstGeom prst="rect">
            <a:avLst/>
          </a:prstGeom>
        </p:spPr>
      </p:sp>
      <p:sp>
        <p:nvSpPr>
          <p:cNvPr id="1051"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CustomShape 1"/>
          <p:cNvSpPr/>
          <p:nvPr/>
        </p:nvSpPr>
        <p:spPr>
          <a:xfrm>
            <a:off x="4278240" y="10156680"/>
            <a:ext cx="3276360" cy="529920"/>
          </a:xfrm>
          <a:prstGeom prst="rect">
            <a:avLst/>
          </a:prstGeom>
          <a:noFill/>
          <a:ln>
            <a:noFill/>
          </a:ln>
        </p:spPr>
        <p:style>
          <a:lnRef idx="0"/>
          <a:fillRef idx="0"/>
          <a:effectRef idx="0"/>
          <a:fontRef idx="minor"/>
        </p:style>
      </p:sp>
      <p:sp>
        <p:nvSpPr>
          <p:cNvPr id="1053" name="CustomShape 2"/>
          <p:cNvSpPr/>
          <p:nvPr/>
        </p:nvSpPr>
        <p:spPr>
          <a:xfrm>
            <a:off x="4278240" y="10156680"/>
            <a:ext cx="3279240" cy="533160"/>
          </a:xfrm>
          <a:prstGeom prst="rect">
            <a:avLst/>
          </a:prstGeom>
          <a:noFill/>
          <a:ln>
            <a:noFill/>
          </a:ln>
        </p:spPr>
        <p:style>
          <a:lnRef idx="0"/>
          <a:fillRef idx="0"/>
          <a:effectRef idx="0"/>
          <a:fontRef idx="minor"/>
        </p:style>
      </p:sp>
      <p:sp>
        <p:nvSpPr>
          <p:cNvPr id="1054" name="PlaceHolder 3"/>
          <p:cNvSpPr>
            <a:spLocks noGrp="1"/>
          </p:cNvSpPr>
          <p:nvPr>
            <p:ph type="sldImg"/>
          </p:nvPr>
        </p:nvSpPr>
        <p:spPr>
          <a:xfrm>
            <a:off x="1486080" y="900000"/>
            <a:ext cx="4589280" cy="3441240"/>
          </a:xfrm>
          <a:prstGeom prst="rect">
            <a:avLst/>
          </a:prstGeom>
        </p:spPr>
      </p:sp>
      <p:sp>
        <p:nvSpPr>
          <p:cNvPr id="105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CustomShape 1"/>
          <p:cNvSpPr/>
          <p:nvPr/>
        </p:nvSpPr>
        <p:spPr>
          <a:xfrm>
            <a:off x="4278240" y="10156680"/>
            <a:ext cx="3276360" cy="529920"/>
          </a:xfrm>
          <a:prstGeom prst="rect">
            <a:avLst/>
          </a:prstGeom>
          <a:noFill/>
          <a:ln>
            <a:noFill/>
          </a:ln>
        </p:spPr>
        <p:style>
          <a:lnRef idx="0"/>
          <a:fillRef idx="0"/>
          <a:effectRef idx="0"/>
          <a:fontRef idx="minor"/>
        </p:style>
      </p:sp>
      <p:sp>
        <p:nvSpPr>
          <p:cNvPr id="1057" name="CustomShape 2"/>
          <p:cNvSpPr/>
          <p:nvPr/>
        </p:nvSpPr>
        <p:spPr>
          <a:xfrm>
            <a:off x="4278240" y="10156680"/>
            <a:ext cx="3279240" cy="533160"/>
          </a:xfrm>
          <a:prstGeom prst="rect">
            <a:avLst/>
          </a:prstGeom>
          <a:noFill/>
          <a:ln>
            <a:noFill/>
          </a:ln>
        </p:spPr>
        <p:style>
          <a:lnRef idx="0"/>
          <a:fillRef idx="0"/>
          <a:effectRef idx="0"/>
          <a:fontRef idx="minor"/>
        </p:style>
      </p:sp>
      <p:sp>
        <p:nvSpPr>
          <p:cNvPr id="1058" name="PlaceHolder 3"/>
          <p:cNvSpPr>
            <a:spLocks noGrp="1"/>
          </p:cNvSpPr>
          <p:nvPr>
            <p:ph type="sldImg"/>
          </p:nvPr>
        </p:nvSpPr>
        <p:spPr>
          <a:xfrm>
            <a:off x="1486080" y="900000"/>
            <a:ext cx="4589280" cy="3441240"/>
          </a:xfrm>
          <a:prstGeom prst="rect">
            <a:avLst/>
          </a:prstGeom>
        </p:spPr>
      </p:sp>
      <p:sp>
        <p:nvSpPr>
          <p:cNvPr id="105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CustomShape 1"/>
          <p:cNvSpPr/>
          <p:nvPr/>
        </p:nvSpPr>
        <p:spPr>
          <a:xfrm>
            <a:off x="4278240" y="10156680"/>
            <a:ext cx="3276360" cy="529920"/>
          </a:xfrm>
          <a:prstGeom prst="rect">
            <a:avLst/>
          </a:prstGeom>
          <a:noFill/>
          <a:ln>
            <a:noFill/>
          </a:ln>
        </p:spPr>
        <p:style>
          <a:lnRef idx="0"/>
          <a:fillRef idx="0"/>
          <a:effectRef idx="0"/>
          <a:fontRef idx="minor"/>
        </p:style>
      </p:sp>
      <p:sp>
        <p:nvSpPr>
          <p:cNvPr id="1061" name="CustomShape 2"/>
          <p:cNvSpPr/>
          <p:nvPr/>
        </p:nvSpPr>
        <p:spPr>
          <a:xfrm>
            <a:off x="4278240" y="10156680"/>
            <a:ext cx="3279240" cy="533160"/>
          </a:xfrm>
          <a:prstGeom prst="rect">
            <a:avLst/>
          </a:prstGeom>
          <a:noFill/>
          <a:ln>
            <a:noFill/>
          </a:ln>
        </p:spPr>
        <p:style>
          <a:lnRef idx="0"/>
          <a:fillRef idx="0"/>
          <a:effectRef idx="0"/>
          <a:fontRef idx="minor"/>
        </p:style>
      </p:sp>
      <p:sp>
        <p:nvSpPr>
          <p:cNvPr id="1062" name="PlaceHolder 3"/>
          <p:cNvSpPr>
            <a:spLocks noGrp="1"/>
          </p:cNvSpPr>
          <p:nvPr>
            <p:ph type="sldImg"/>
          </p:nvPr>
        </p:nvSpPr>
        <p:spPr>
          <a:xfrm>
            <a:off x="1486080" y="900000"/>
            <a:ext cx="4589280" cy="3441240"/>
          </a:xfrm>
          <a:prstGeom prst="rect">
            <a:avLst/>
          </a:prstGeom>
        </p:spPr>
      </p:sp>
      <p:sp>
        <p:nvSpPr>
          <p:cNvPr id="106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CustomShape 1"/>
          <p:cNvSpPr/>
          <p:nvPr/>
        </p:nvSpPr>
        <p:spPr>
          <a:xfrm>
            <a:off x="4278240" y="10156680"/>
            <a:ext cx="3276360" cy="529920"/>
          </a:xfrm>
          <a:prstGeom prst="rect">
            <a:avLst/>
          </a:prstGeom>
          <a:noFill/>
          <a:ln>
            <a:noFill/>
          </a:ln>
        </p:spPr>
        <p:style>
          <a:lnRef idx="0"/>
          <a:fillRef idx="0"/>
          <a:effectRef idx="0"/>
          <a:fontRef idx="minor"/>
        </p:style>
      </p:sp>
      <p:sp>
        <p:nvSpPr>
          <p:cNvPr id="1065" name="CustomShape 2"/>
          <p:cNvSpPr/>
          <p:nvPr/>
        </p:nvSpPr>
        <p:spPr>
          <a:xfrm>
            <a:off x="4278240" y="10156680"/>
            <a:ext cx="3279240" cy="533160"/>
          </a:xfrm>
          <a:prstGeom prst="rect">
            <a:avLst/>
          </a:prstGeom>
          <a:noFill/>
          <a:ln>
            <a:noFill/>
          </a:ln>
        </p:spPr>
        <p:style>
          <a:lnRef idx="0"/>
          <a:fillRef idx="0"/>
          <a:effectRef idx="0"/>
          <a:fontRef idx="minor"/>
        </p:style>
      </p:sp>
      <p:sp>
        <p:nvSpPr>
          <p:cNvPr id="1066" name="PlaceHolder 3"/>
          <p:cNvSpPr>
            <a:spLocks noGrp="1"/>
          </p:cNvSpPr>
          <p:nvPr>
            <p:ph type="sldImg"/>
          </p:nvPr>
        </p:nvSpPr>
        <p:spPr>
          <a:xfrm>
            <a:off x="1486080" y="900000"/>
            <a:ext cx="4589280" cy="3441240"/>
          </a:xfrm>
          <a:prstGeom prst="rect">
            <a:avLst/>
          </a:prstGeom>
        </p:spPr>
      </p:sp>
      <p:sp>
        <p:nvSpPr>
          <p:cNvPr id="106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CustomShape 1"/>
          <p:cNvSpPr/>
          <p:nvPr/>
        </p:nvSpPr>
        <p:spPr>
          <a:xfrm>
            <a:off x="4278240" y="10156680"/>
            <a:ext cx="3276360" cy="529920"/>
          </a:xfrm>
          <a:prstGeom prst="rect">
            <a:avLst/>
          </a:prstGeom>
          <a:noFill/>
          <a:ln>
            <a:noFill/>
          </a:ln>
        </p:spPr>
        <p:style>
          <a:lnRef idx="0"/>
          <a:fillRef idx="0"/>
          <a:effectRef idx="0"/>
          <a:fontRef idx="minor"/>
        </p:style>
      </p:sp>
      <p:sp>
        <p:nvSpPr>
          <p:cNvPr id="1069" name="CustomShape 2"/>
          <p:cNvSpPr/>
          <p:nvPr/>
        </p:nvSpPr>
        <p:spPr>
          <a:xfrm>
            <a:off x="4278240" y="10156680"/>
            <a:ext cx="3279240" cy="533160"/>
          </a:xfrm>
          <a:prstGeom prst="rect">
            <a:avLst/>
          </a:prstGeom>
          <a:noFill/>
          <a:ln>
            <a:noFill/>
          </a:ln>
        </p:spPr>
        <p:style>
          <a:lnRef idx="0"/>
          <a:fillRef idx="0"/>
          <a:effectRef idx="0"/>
          <a:fontRef idx="minor"/>
        </p:style>
      </p:sp>
      <p:sp>
        <p:nvSpPr>
          <p:cNvPr id="1070" name="PlaceHolder 3"/>
          <p:cNvSpPr>
            <a:spLocks noGrp="1"/>
          </p:cNvSpPr>
          <p:nvPr>
            <p:ph type="sldImg"/>
          </p:nvPr>
        </p:nvSpPr>
        <p:spPr>
          <a:xfrm>
            <a:off x="1486080" y="900000"/>
            <a:ext cx="4589280" cy="3441240"/>
          </a:xfrm>
          <a:prstGeom prst="rect">
            <a:avLst/>
          </a:prstGeom>
        </p:spPr>
      </p:sp>
      <p:sp>
        <p:nvSpPr>
          <p:cNvPr id="107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2" name="CustomShape 1"/>
          <p:cNvSpPr/>
          <p:nvPr/>
        </p:nvSpPr>
        <p:spPr>
          <a:xfrm>
            <a:off x="4278240" y="10156680"/>
            <a:ext cx="3276360" cy="529920"/>
          </a:xfrm>
          <a:prstGeom prst="rect">
            <a:avLst/>
          </a:prstGeom>
          <a:noFill/>
          <a:ln>
            <a:noFill/>
          </a:ln>
        </p:spPr>
        <p:style>
          <a:lnRef idx="0"/>
          <a:fillRef idx="0"/>
          <a:effectRef idx="0"/>
          <a:fontRef idx="minor"/>
        </p:style>
      </p:sp>
      <p:sp>
        <p:nvSpPr>
          <p:cNvPr id="1073" name="CustomShape 2"/>
          <p:cNvSpPr/>
          <p:nvPr/>
        </p:nvSpPr>
        <p:spPr>
          <a:xfrm>
            <a:off x="4278240" y="10156680"/>
            <a:ext cx="3279240" cy="533160"/>
          </a:xfrm>
          <a:prstGeom prst="rect">
            <a:avLst/>
          </a:prstGeom>
          <a:noFill/>
          <a:ln>
            <a:noFill/>
          </a:ln>
        </p:spPr>
        <p:style>
          <a:lnRef idx="0"/>
          <a:fillRef idx="0"/>
          <a:effectRef idx="0"/>
          <a:fontRef idx="minor"/>
        </p:style>
      </p:sp>
      <p:sp>
        <p:nvSpPr>
          <p:cNvPr id="1074" name="PlaceHolder 3"/>
          <p:cNvSpPr>
            <a:spLocks noGrp="1"/>
          </p:cNvSpPr>
          <p:nvPr>
            <p:ph type="sldImg"/>
          </p:nvPr>
        </p:nvSpPr>
        <p:spPr>
          <a:xfrm>
            <a:off x="1486080" y="900000"/>
            <a:ext cx="4589280" cy="3441240"/>
          </a:xfrm>
          <a:prstGeom prst="rect">
            <a:avLst/>
          </a:prstGeom>
        </p:spPr>
      </p:sp>
      <p:sp>
        <p:nvSpPr>
          <p:cNvPr id="107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CustomShape 1"/>
          <p:cNvSpPr/>
          <p:nvPr/>
        </p:nvSpPr>
        <p:spPr>
          <a:xfrm>
            <a:off x="4278240" y="10156680"/>
            <a:ext cx="3276360" cy="529920"/>
          </a:xfrm>
          <a:prstGeom prst="rect">
            <a:avLst/>
          </a:prstGeom>
          <a:noFill/>
          <a:ln>
            <a:noFill/>
          </a:ln>
        </p:spPr>
        <p:style>
          <a:lnRef idx="0"/>
          <a:fillRef idx="0"/>
          <a:effectRef idx="0"/>
          <a:fontRef idx="minor"/>
        </p:style>
      </p:sp>
      <p:sp>
        <p:nvSpPr>
          <p:cNvPr id="1077" name="CustomShape 2"/>
          <p:cNvSpPr/>
          <p:nvPr/>
        </p:nvSpPr>
        <p:spPr>
          <a:xfrm>
            <a:off x="4278240" y="10156680"/>
            <a:ext cx="3279240" cy="533160"/>
          </a:xfrm>
          <a:prstGeom prst="rect">
            <a:avLst/>
          </a:prstGeom>
          <a:noFill/>
          <a:ln>
            <a:noFill/>
          </a:ln>
        </p:spPr>
        <p:style>
          <a:lnRef idx="0"/>
          <a:fillRef idx="0"/>
          <a:effectRef idx="0"/>
          <a:fontRef idx="minor"/>
        </p:style>
      </p:sp>
      <p:sp>
        <p:nvSpPr>
          <p:cNvPr id="1078" name="PlaceHolder 3"/>
          <p:cNvSpPr>
            <a:spLocks noGrp="1"/>
          </p:cNvSpPr>
          <p:nvPr>
            <p:ph type="sldImg"/>
          </p:nvPr>
        </p:nvSpPr>
        <p:spPr>
          <a:xfrm>
            <a:off x="1486080" y="900000"/>
            <a:ext cx="4589280" cy="3441240"/>
          </a:xfrm>
          <a:prstGeom prst="rect">
            <a:avLst/>
          </a:prstGeom>
        </p:spPr>
      </p:sp>
      <p:sp>
        <p:nvSpPr>
          <p:cNvPr id="107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0" name="CustomShape 1"/>
          <p:cNvSpPr/>
          <p:nvPr/>
        </p:nvSpPr>
        <p:spPr>
          <a:xfrm>
            <a:off x="4278240" y="10156680"/>
            <a:ext cx="3276360" cy="529920"/>
          </a:xfrm>
          <a:prstGeom prst="rect">
            <a:avLst/>
          </a:prstGeom>
          <a:noFill/>
          <a:ln>
            <a:noFill/>
          </a:ln>
        </p:spPr>
        <p:style>
          <a:lnRef idx="0"/>
          <a:fillRef idx="0"/>
          <a:effectRef idx="0"/>
          <a:fontRef idx="minor"/>
        </p:style>
      </p:sp>
      <p:sp>
        <p:nvSpPr>
          <p:cNvPr id="1081" name="CustomShape 2"/>
          <p:cNvSpPr/>
          <p:nvPr/>
        </p:nvSpPr>
        <p:spPr>
          <a:xfrm>
            <a:off x="4278240" y="10156680"/>
            <a:ext cx="3279240" cy="533160"/>
          </a:xfrm>
          <a:prstGeom prst="rect">
            <a:avLst/>
          </a:prstGeom>
          <a:noFill/>
          <a:ln>
            <a:noFill/>
          </a:ln>
        </p:spPr>
        <p:style>
          <a:lnRef idx="0"/>
          <a:fillRef idx="0"/>
          <a:effectRef idx="0"/>
          <a:fontRef idx="minor"/>
        </p:style>
      </p:sp>
      <p:sp>
        <p:nvSpPr>
          <p:cNvPr id="1082" name="PlaceHolder 3"/>
          <p:cNvSpPr>
            <a:spLocks noGrp="1"/>
          </p:cNvSpPr>
          <p:nvPr>
            <p:ph type="sldImg"/>
          </p:nvPr>
        </p:nvSpPr>
        <p:spPr>
          <a:xfrm>
            <a:off x="1486080" y="900000"/>
            <a:ext cx="4589280" cy="3441240"/>
          </a:xfrm>
          <a:prstGeom prst="rect">
            <a:avLst/>
          </a:prstGeom>
        </p:spPr>
      </p:sp>
      <p:sp>
        <p:nvSpPr>
          <p:cNvPr id="108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4" name="CustomShape 1"/>
          <p:cNvSpPr/>
          <p:nvPr/>
        </p:nvSpPr>
        <p:spPr>
          <a:xfrm>
            <a:off x="4278240" y="10156680"/>
            <a:ext cx="3276360" cy="529920"/>
          </a:xfrm>
          <a:prstGeom prst="rect">
            <a:avLst/>
          </a:prstGeom>
          <a:noFill/>
          <a:ln>
            <a:noFill/>
          </a:ln>
        </p:spPr>
        <p:style>
          <a:lnRef idx="0"/>
          <a:fillRef idx="0"/>
          <a:effectRef idx="0"/>
          <a:fontRef idx="minor"/>
        </p:style>
      </p:sp>
      <p:sp>
        <p:nvSpPr>
          <p:cNvPr id="1085" name="CustomShape 2"/>
          <p:cNvSpPr/>
          <p:nvPr/>
        </p:nvSpPr>
        <p:spPr>
          <a:xfrm>
            <a:off x="4278240" y="10156680"/>
            <a:ext cx="3279240" cy="533160"/>
          </a:xfrm>
          <a:prstGeom prst="rect">
            <a:avLst/>
          </a:prstGeom>
          <a:noFill/>
          <a:ln>
            <a:noFill/>
          </a:ln>
        </p:spPr>
        <p:style>
          <a:lnRef idx="0"/>
          <a:fillRef idx="0"/>
          <a:effectRef idx="0"/>
          <a:fontRef idx="minor"/>
        </p:style>
      </p:sp>
      <p:sp>
        <p:nvSpPr>
          <p:cNvPr id="1086" name="PlaceHolder 3"/>
          <p:cNvSpPr>
            <a:spLocks noGrp="1"/>
          </p:cNvSpPr>
          <p:nvPr>
            <p:ph type="sldImg"/>
          </p:nvPr>
        </p:nvSpPr>
        <p:spPr>
          <a:xfrm>
            <a:off x="1486080" y="900000"/>
            <a:ext cx="4589280" cy="3441240"/>
          </a:xfrm>
          <a:prstGeom prst="rect">
            <a:avLst/>
          </a:prstGeom>
        </p:spPr>
      </p:sp>
      <p:sp>
        <p:nvSpPr>
          <p:cNvPr id="108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CustomShape 1"/>
          <p:cNvSpPr/>
          <p:nvPr/>
        </p:nvSpPr>
        <p:spPr>
          <a:xfrm>
            <a:off x="4278240" y="10156680"/>
            <a:ext cx="3276360" cy="529920"/>
          </a:xfrm>
          <a:prstGeom prst="rect">
            <a:avLst/>
          </a:prstGeom>
          <a:noFill/>
          <a:ln>
            <a:noFill/>
          </a:ln>
        </p:spPr>
        <p:style>
          <a:lnRef idx="0"/>
          <a:fillRef idx="0"/>
          <a:effectRef idx="0"/>
          <a:fontRef idx="minor"/>
        </p:style>
      </p:sp>
      <p:sp>
        <p:nvSpPr>
          <p:cNvPr id="953" name="CustomShape 2"/>
          <p:cNvSpPr/>
          <p:nvPr/>
        </p:nvSpPr>
        <p:spPr>
          <a:xfrm>
            <a:off x="4278240" y="10156680"/>
            <a:ext cx="3279240" cy="533160"/>
          </a:xfrm>
          <a:prstGeom prst="rect">
            <a:avLst/>
          </a:prstGeom>
          <a:noFill/>
          <a:ln>
            <a:noFill/>
          </a:ln>
        </p:spPr>
        <p:style>
          <a:lnRef idx="0"/>
          <a:fillRef idx="0"/>
          <a:effectRef idx="0"/>
          <a:fontRef idx="minor"/>
        </p:style>
      </p:sp>
      <p:sp>
        <p:nvSpPr>
          <p:cNvPr id="954" name="PlaceHolder 3"/>
          <p:cNvSpPr>
            <a:spLocks noGrp="1"/>
          </p:cNvSpPr>
          <p:nvPr>
            <p:ph type="sldImg"/>
          </p:nvPr>
        </p:nvSpPr>
        <p:spPr>
          <a:xfrm>
            <a:off x="1486080" y="900000"/>
            <a:ext cx="4589280" cy="3441240"/>
          </a:xfrm>
          <a:prstGeom prst="rect">
            <a:avLst/>
          </a:prstGeom>
        </p:spPr>
      </p:sp>
      <p:sp>
        <p:nvSpPr>
          <p:cNvPr id="95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CustomShape 1"/>
          <p:cNvSpPr/>
          <p:nvPr/>
        </p:nvSpPr>
        <p:spPr>
          <a:xfrm>
            <a:off x="4278240" y="10156680"/>
            <a:ext cx="3276360" cy="529920"/>
          </a:xfrm>
          <a:prstGeom prst="rect">
            <a:avLst/>
          </a:prstGeom>
          <a:noFill/>
          <a:ln>
            <a:noFill/>
          </a:ln>
        </p:spPr>
        <p:style>
          <a:lnRef idx="0"/>
          <a:fillRef idx="0"/>
          <a:effectRef idx="0"/>
          <a:fontRef idx="minor"/>
        </p:style>
      </p:sp>
      <p:sp>
        <p:nvSpPr>
          <p:cNvPr id="1089" name="PlaceHolder 2"/>
          <p:cNvSpPr>
            <a:spLocks noGrp="1"/>
          </p:cNvSpPr>
          <p:nvPr>
            <p:ph type="sldImg"/>
          </p:nvPr>
        </p:nvSpPr>
        <p:spPr>
          <a:xfrm>
            <a:off x="1486080" y="900000"/>
            <a:ext cx="4587480" cy="3439800"/>
          </a:xfrm>
          <a:prstGeom prst="rect">
            <a:avLst/>
          </a:prstGeom>
        </p:spPr>
      </p:sp>
      <p:sp>
        <p:nvSpPr>
          <p:cNvPr id="109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1" name="CustomShape 1"/>
          <p:cNvSpPr/>
          <p:nvPr/>
        </p:nvSpPr>
        <p:spPr>
          <a:xfrm>
            <a:off x="4278240" y="10156680"/>
            <a:ext cx="3276360" cy="529920"/>
          </a:xfrm>
          <a:prstGeom prst="rect">
            <a:avLst/>
          </a:prstGeom>
          <a:noFill/>
          <a:ln>
            <a:noFill/>
          </a:ln>
        </p:spPr>
        <p:style>
          <a:lnRef idx="0"/>
          <a:fillRef idx="0"/>
          <a:effectRef idx="0"/>
          <a:fontRef idx="minor"/>
        </p:style>
      </p:sp>
      <p:sp>
        <p:nvSpPr>
          <p:cNvPr id="1092" name="CustomShape 2"/>
          <p:cNvSpPr/>
          <p:nvPr/>
        </p:nvSpPr>
        <p:spPr>
          <a:xfrm>
            <a:off x="4278240" y="10156680"/>
            <a:ext cx="3279240" cy="533160"/>
          </a:xfrm>
          <a:prstGeom prst="rect">
            <a:avLst/>
          </a:prstGeom>
          <a:noFill/>
          <a:ln>
            <a:noFill/>
          </a:ln>
        </p:spPr>
        <p:style>
          <a:lnRef idx="0"/>
          <a:fillRef idx="0"/>
          <a:effectRef idx="0"/>
          <a:fontRef idx="minor"/>
        </p:style>
      </p:sp>
      <p:sp>
        <p:nvSpPr>
          <p:cNvPr id="1093" name="PlaceHolder 3"/>
          <p:cNvSpPr>
            <a:spLocks noGrp="1"/>
          </p:cNvSpPr>
          <p:nvPr>
            <p:ph type="sldImg"/>
          </p:nvPr>
        </p:nvSpPr>
        <p:spPr>
          <a:xfrm>
            <a:off x="1486080" y="900000"/>
            <a:ext cx="4589280" cy="3441240"/>
          </a:xfrm>
          <a:prstGeom prst="rect">
            <a:avLst/>
          </a:prstGeom>
        </p:spPr>
      </p:sp>
      <p:sp>
        <p:nvSpPr>
          <p:cNvPr id="1094"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5" name="CustomShape 1"/>
          <p:cNvSpPr/>
          <p:nvPr/>
        </p:nvSpPr>
        <p:spPr>
          <a:xfrm>
            <a:off x="4278240" y="10156680"/>
            <a:ext cx="3276360" cy="529920"/>
          </a:xfrm>
          <a:prstGeom prst="rect">
            <a:avLst/>
          </a:prstGeom>
          <a:noFill/>
          <a:ln>
            <a:noFill/>
          </a:ln>
        </p:spPr>
        <p:style>
          <a:lnRef idx="0"/>
          <a:fillRef idx="0"/>
          <a:effectRef idx="0"/>
          <a:fontRef idx="minor"/>
        </p:style>
      </p:sp>
      <p:sp>
        <p:nvSpPr>
          <p:cNvPr id="1096" name="CustomShape 2"/>
          <p:cNvSpPr/>
          <p:nvPr/>
        </p:nvSpPr>
        <p:spPr>
          <a:xfrm>
            <a:off x="4278240" y="10156680"/>
            <a:ext cx="3279240" cy="533160"/>
          </a:xfrm>
          <a:prstGeom prst="rect">
            <a:avLst/>
          </a:prstGeom>
          <a:noFill/>
          <a:ln>
            <a:noFill/>
          </a:ln>
        </p:spPr>
        <p:style>
          <a:lnRef idx="0"/>
          <a:fillRef idx="0"/>
          <a:effectRef idx="0"/>
          <a:fontRef idx="minor"/>
        </p:style>
      </p:sp>
      <p:sp>
        <p:nvSpPr>
          <p:cNvPr id="1097" name="PlaceHolder 3"/>
          <p:cNvSpPr>
            <a:spLocks noGrp="1"/>
          </p:cNvSpPr>
          <p:nvPr>
            <p:ph type="sldImg"/>
          </p:nvPr>
        </p:nvSpPr>
        <p:spPr>
          <a:xfrm>
            <a:off x="1486080" y="900000"/>
            <a:ext cx="4589280" cy="3441240"/>
          </a:xfrm>
          <a:prstGeom prst="rect">
            <a:avLst/>
          </a:prstGeom>
        </p:spPr>
      </p:sp>
      <p:sp>
        <p:nvSpPr>
          <p:cNvPr id="1098"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9" name="CustomShape 1"/>
          <p:cNvSpPr/>
          <p:nvPr/>
        </p:nvSpPr>
        <p:spPr>
          <a:xfrm>
            <a:off x="4278240" y="10156680"/>
            <a:ext cx="3276360" cy="529920"/>
          </a:xfrm>
          <a:prstGeom prst="rect">
            <a:avLst/>
          </a:prstGeom>
          <a:noFill/>
          <a:ln>
            <a:noFill/>
          </a:ln>
        </p:spPr>
        <p:style>
          <a:lnRef idx="0"/>
          <a:fillRef idx="0"/>
          <a:effectRef idx="0"/>
          <a:fontRef idx="minor"/>
        </p:style>
      </p:sp>
      <p:sp>
        <p:nvSpPr>
          <p:cNvPr id="1100" name="CustomShape 2"/>
          <p:cNvSpPr/>
          <p:nvPr/>
        </p:nvSpPr>
        <p:spPr>
          <a:xfrm>
            <a:off x="4278240" y="10156680"/>
            <a:ext cx="3279240" cy="533160"/>
          </a:xfrm>
          <a:prstGeom prst="rect">
            <a:avLst/>
          </a:prstGeom>
          <a:noFill/>
          <a:ln>
            <a:noFill/>
          </a:ln>
        </p:spPr>
        <p:style>
          <a:lnRef idx="0"/>
          <a:fillRef idx="0"/>
          <a:effectRef idx="0"/>
          <a:fontRef idx="minor"/>
        </p:style>
      </p:sp>
      <p:sp>
        <p:nvSpPr>
          <p:cNvPr id="1101" name="PlaceHolder 3"/>
          <p:cNvSpPr>
            <a:spLocks noGrp="1"/>
          </p:cNvSpPr>
          <p:nvPr>
            <p:ph type="sldImg"/>
          </p:nvPr>
        </p:nvSpPr>
        <p:spPr>
          <a:xfrm>
            <a:off x="1486080" y="900000"/>
            <a:ext cx="4589280" cy="3441240"/>
          </a:xfrm>
          <a:prstGeom prst="rect">
            <a:avLst/>
          </a:prstGeom>
        </p:spPr>
      </p:sp>
      <p:sp>
        <p:nvSpPr>
          <p:cNvPr id="1102"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3" name="CustomShape 1"/>
          <p:cNvSpPr/>
          <p:nvPr/>
        </p:nvSpPr>
        <p:spPr>
          <a:xfrm>
            <a:off x="4278240" y="10156680"/>
            <a:ext cx="3276360" cy="529920"/>
          </a:xfrm>
          <a:prstGeom prst="rect">
            <a:avLst/>
          </a:prstGeom>
          <a:noFill/>
          <a:ln>
            <a:noFill/>
          </a:ln>
        </p:spPr>
        <p:style>
          <a:lnRef idx="0"/>
          <a:fillRef idx="0"/>
          <a:effectRef idx="0"/>
          <a:fontRef idx="minor"/>
        </p:style>
      </p:sp>
      <p:sp>
        <p:nvSpPr>
          <p:cNvPr id="1104" name="CustomShape 2"/>
          <p:cNvSpPr/>
          <p:nvPr/>
        </p:nvSpPr>
        <p:spPr>
          <a:xfrm>
            <a:off x="4278240" y="10156680"/>
            <a:ext cx="3279240" cy="533160"/>
          </a:xfrm>
          <a:prstGeom prst="rect">
            <a:avLst/>
          </a:prstGeom>
          <a:noFill/>
          <a:ln>
            <a:noFill/>
          </a:ln>
        </p:spPr>
        <p:style>
          <a:lnRef idx="0"/>
          <a:fillRef idx="0"/>
          <a:effectRef idx="0"/>
          <a:fontRef idx="minor"/>
        </p:style>
      </p:sp>
      <p:sp>
        <p:nvSpPr>
          <p:cNvPr id="1105" name="PlaceHolder 3"/>
          <p:cNvSpPr>
            <a:spLocks noGrp="1"/>
          </p:cNvSpPr>
          <p:nvPr>
            <p:ph type="sldImg"/>
          </p:nvPr>
        </p:nvSpPr>
        <p:spPr>
          <a:xfrm>
            <a:off x="1486080" y="900000"/>
            <a:ext cx="4589280" cy="3441240"/>
          </a:xfrm>
          <a:prstGeom prst="rect">
            <a:avLst/>
          </a:prstGeom>
        </p:spPr>
      </p:sp>
      <p:sp>
        <p:nvSpPr>
          <p:cNvPr id="1106"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7" name="CustomShape 1"/>
          <p:cNvSpPr/>
          <p:nvPr/>
        </p:nvSpPr>
        <p:spPr>
          <a:xfrm>
            <a:off x="4278240" y="10156680"/>
            <a:ext cx="3276360" cy="529920"/>
          </a:xfrm>
          <a:prstGeom prst="rect">
            <a:avLst/>
          </a:prstGeom>
          <a:noFill/>
          <a:ln>
            <a:noFill/>
          </a:ln>
        </p:spPr>
        <p:style>
          <a:lnRef idx="0"/>
          <a:fillRef idx="0"/>
          <a:effectRef idx="0"/>
          <a:fontRef idx="minor"/>
        </p:style>
      </p:sp>
      <p:sp>
        <p:nvSpPr>
          <p:cNvPr id="1108" name="PlaceHolder 2"/>
          <p:cNvSpPr>
            <a:spLocks noGrp="1"/>
          </p:cNvSpPr>
          <p:nvPr>
            <p:ph type="sldImg"/>
          </p:nvPr>
        </p:nvSpPr>
        <p:spPr>
          <a:xfrm>
            <a:off x="1486080" y="900000"/>
            <a:ext cx="4587480" cy="3439800"/>
          </a:xfrm>
          <a:prstGeom prst="rect">
            <a:avLst/>
          </a:prstGeom>
        </p:spPr>
      </p:sp>
      <p:sp>
        <p:nvSpPr>
          <p:cNvPr id="110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CustomShape 1"/>
          <p:cNvSpPr/>
          <p:nvPr/>
        </p:nvSpPr>
        <p:spPr>
          <a:xfrm>
            <a:off x="4278240" y="10156680"/>
            <a:ext cx="3276360" cy="529920"/>
          </a:xfrm>
          <a:prstGeom prst="rect">
            <a:avLst/>
          </a:prstGeom>
          <a:noFill/>
          <a:ln>
            <a:noFill/>
          </a:ln>
        </p:spPr>
        <p:style>
          <a:lnRef idx="0"/>
          <a:fillRef idx="0"/>
          <a:effectRef idx="0"/>
          <a:fontRef idx="minor"/>
        </p:style>
      </p:sp>
      <p:sp>
        <p:nvSpPr>
          <p:cNvPr id="1111" name="CustomShape 2"/>
          <p:cNvSpPr/>
          <p:nvPr/>
        </p:nvSpPr>
        <p:spPr>
          <a:xfrm>
            <a:off x="4278240" y="10156680"/>
            <a:ext cx="3279240" cy="533160"/>
          </a:xfrm>
          <a:prstGeom prst="rect">
            <a:avLst/>
          </a:prstGeom>
          <a:noFill/>
          <a:ln>
            <a:noFill/>
          </a:ln>
        </p:spPr>
        <p:style>
          <a:lnRef idx="0"/>
          <a:fillRef idx="0"/>
          <a:effectRef idx="0"/>
          <a:fontRef idx="minor"/>
        </p:style>
      </p:sp>
      <p:sp>
        <p:nvSpPr>
          <p:cNvPr id="1112" name="PlaceHolder 3"/>
          <p:cNvSpPr>
            <a:spLocks noGrp="1"/>
          </p:cNvSpPr>
          <p:nvPr>
            <p:ph type="sldImg"/>
          </p:nvPr>
        </p:nvSpPr>
        <p:spPr>
          <a:xfrm>
            <a:off x="1486080" y="900000"/>
            <a:ext cx="4589280" cy="3441240"/>
          </a:xfrm>
          <a:prstGeom prst="rect">
            <a:avLst/>
          </a:prstGeom>
        </p:spPr>
      </p:sp>
      <p:sp>
        <p:nvSpPr>
          <p:cNvPr id="111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4" name="CustomShape 1"/>
          <p:cNvSpPr/>
          <p:nvPr/>
        </p:nvSpPr>
        <p:spPr>
          <a:xfrm>
            <a:off x="4278240" y="10156680"/>
            <a:ext cx="3276360" cy="529920"/>
          </a:xfrm>
          <a:prstGeom prst="rect">
            <a:avLst/>
          </a:prstGeom>
          <a:noFill/>
          <a:ln>
            <a:noFill/>
          </a:ln>
        </p:spPr>
        <p:style>
          <a:lnRef idx="0"/>
          <a:fillRef idx="0"/>
          <a:effectRef idx="0"/>
          <a:fontRef idx="minor"/>
        </p:style>
      </p:sp>
      <p:sp>
        <p:nvSpPr>
          <p:cNvPr id="1115" name="CustomShape 2"/>
          <p:cNvSpPr/>
          <p:nvPr/>
        </p:nvSpPr>
        <p:spPr>
          <a:xfrm>
            <a:off x="4278240" y="10156680"/>
            <a:ext cx="3279240" cy="533160"/>
          </a:xfrm>
          <a:prstGeom prst="rect">
            <a:avLst/>
          </a:prstGeom>
          <a:noFill/>
          <a:ln>
            <a:noFill/>
          </a:ln>
        </p:spPr>
        <p:style>
          <a:lnRef idx="0"/>
          <a:fillRef idx="0"/>
          <a:effectRef idx="0"/>
          <a:fontRef idx="minor"/>
        </p:style>
      </p:sp>
      <p:sp>
        <p:nvSpPr>
          <p:cNvPr id="1116" name="PlaceHolder 3"/>
          <p:cNvSpPr>
            <a:spLocks noGrp="1"/>
          </p:cNvSpPr>
          <p:nvPr>
            <p:ph type="sldImg"/>
          </p:nvPr>
        </p:nvSpPr>
        <p:spPr>
          <a:xfrm>
            <a:off x="1486080" y="900000"/>
            <a:ext cx="4589280" cy="3441240"/>
          </a:xfrm>
          <a:prstGeom prst="rect">
            <a:avLst/>
          </a:prstGeom>
        </p:spPr>
      </p:sp>
      <p:sp>
        <p:nvSpPr>
          <p:cNvPr id="111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8" name="CustomShape 1"/>
          <p:cNvSpPr/>
          <p:nvPr/>
        </p:nvSpPr>
        <p:spPr>
          <a:xfrm>
            <a:off x="4278240" y="10156680"/>
            <a:ext cx="3276360" cy="529920"/>
          </a:xfrm>
          <a:prstGeom prst="rect">
            <a:avLst/>
          </a:prstGeom>
          <a:noFill/>
          <a:ln>
            <a:noFill/>
          </a:ln>
        </p:spPr>
        <p:style>
          <a:lnRef idx="0"/>
          <a:fillRef idx="0"/>
          <a:effectRef idx="0"/>
          <a:fontRef idx="minor"/>
        </p:style>
      </p:sp>
      <p:sp>
        <p:nvSpPr>
          <p:cNvPr id="1119" name="PlaceHolder 2"/>
          <p:cNvSpPr>
            <a:spLocks noGrp="1"/>
          </p:cNvSpPr>
          <p:nvPr>
            <p:ph type="sldImg"/>
          </p:nvPr>
        </p:nvSpPr>
        <p:spPr>
          <a:xfrm>
            <a:off x="1486080" y="900000"/>
            <a:ext cx="4587480" cy="3439800"/>
          </a:xfrm>
          <a:prstGeom prst="rect">
            <a:avLst/>
          </a:prstGeom>
        </p:spPr>
      </p:sp>
      <p:sp>
        <p:nvSpPr>
          <p:cNvPr id="112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1" name="CustomShape 1"/>
          <p:cNvSpPr/>
          <p:nvPr/>
        </p:nvSpPr>
        <p:spPr>
          <a:xfrm>
            <a:off x="4278240" y="10156680"/>
            <a:ext cx="3276360" cy="529920"/>
          </a:xfrm>
          <a:prstGeom prst="rect">
            <a:avLst/>
          </a:prstGeom>
          <a:noFill/>
          <a:ln>
            <a:noFill/>
          </a:ln>
        </p:spPr>
        <p:style>
          <a:lnRef idx="0"/>
          <a:fillRef idx="0"/>
          <a:effectRef idx="0"/>
          <a:fontRef idx="minor"/>
        </p:style>
      </p:sp>
      <p:sp>
        <p:nvSpPr>
          <p:cNvPr id="1122" name="PlaceHolder 2"/>
          <p:cNvSpPr>
            <a:spLocks noGrp="1"/>
          </p:cNvSpPr>
          <p:nvPr>
            <p:ph type="sldImg"/>
          </p:nvPr>
        </p:nvSpPr>
        <p:spPr>
          <a:xfrm>
            <a:off x="1486080" y="900000"/>
            <a:ext cx="4587480" cy="3439800"/>
          </a:xfrm>
          <a:prstGeom prst="rect">
            <a:avLst/>
          </a:prstGeom>
        </p:spPr>
      </p:sp>
      <p:sp>
        <p:nvSpPr>
          <p:cNvPr id="112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CustomShape 1"/>
          <p:cNvSpPr/>
          <p:nvPr/>
        </p:nvSpPr>
        <p:spPr>
          <a:xfrm>
            <a:off x="4278240" y="10156680"/>
            <a:ext cx="3276360" cy="529920"/>
          </a:xfrm>
          <a:prstGeom prst="rect">
            <a:avLst/>
          </a:prstGeom>
          <a:noFill/>
          <a:ln>
            <a:noFill/>
          </a:ln>
        </p:spPr>
        <p:style>
          <a:lnRef idx="0"/>
          <a:fillRef idx="0"/>
          <a:effectRef idx="0"/>
          <a:fontRef idx="minor"/>
        </p:style>
      </p:sp>
      <p:sp>
        <p:nvSpPr>
          <p:cNvPr id="957" name="CustomShape 2"/>
          <p:cNvSpPr/>
          <p:nvPr/>
        </p:nvSpPr>
        <p:spPr>
          <a:xfrm>
            <a:off x="4278240" y="10156680"/>
            <a:ext cx="3279240" cy="533160"/>
          </a:xfrm>
          <a:prstGeom prst="rect">
            <a:avLst/>
          </a:prstGeom>
          <a:noFill/>
          <a:ln>
            <a:noFill/>
          </a:ln>
        </p:spPr>
        <p:style>
          <a:lnRef idx="0"/>
          <a:fillRef idx="0"/>
          <a:effectRef idx="0"/>
          <a:fontRef idx="minor"/>
        </p:style>
      </p:sp>
      <p:sp>
        <p:nvSpPr>
          <p:cNvPr id="958" name="PlaceHolder 3"/>
          <p:cNvSpPr>
            <a:spLocks noGrp="1"/>
          </p:cNvSpPr>
          <p:nvPr>
            <p:ph type="sldImg"/>
          </p:nvPr>
        </p:nvSpPr>
        <p:spPr>
          <a:xfrm>
            <a:off x="1486080" y="900000"/>
            <a:ext cx="4589280" cy="3441240"/>
          </a:xfrm>
          <a:prstGeom prst="rect">
            <a:avLst/>
          </a:prstGeom>
        </p:spPr>
      </p:sp>
      <p:sp>
        <p:nvSpPr>
          <p:cNvPr id="95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4" name="CustomShape 1"/>
          <p:cNvSpPr/>
          <p:nvPr/>
        </p:nvSpPr>
        <p:spPr>
          <a:xfrm>
            <a:off x="4278240" y="10156680"/>
            <a:ext cx="3276360" cy="529920"/>
          </a:xfrm>
          <a:prstGeom prst="rect">
            <a:avLst/>
          </a:prstGeom>
          <a:noFill/>
          <a:ln>
            <a:noFill/>
          </a:ln>
        </p:spPr>
        <p:style>
          <a:lnRef idx="0"/>
          <a:fillRef idx="0"/>
          <a:effectRef idx="0"/>
          <a:fontRef idx="minor"/>
        </p:style>
      </p:sp>
      <p:sp>
        <p:nvSpPr>
          <p:cNvPr id="1125" name="PlaceHolder 2"/>
          <p:cNvSpPr>
            <a:spLocks noGrp="1"/>
          </p:cNvSpPr>
          <p:nvPr>
            <p:ph type="sldImg"/>
          </p:nvPr>
        </p:nvSpPr>
        <p:spPr>
          <a:xfrm>
            <a:off x="1486080" y="900000"/>
            <a:ext cx="4587480" cy="3439800"/>
          </a:xfrm>
          <a:prstGeom prst="rect">
            <a:avLst/>
          </a:prstGeom>
        </p:spPr>
      </p:sp>
      <p:sp>
        <p:nvSpPr>
          <p:cNvPr id="112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7" name="CustomShape 1"/>
          <p:cNvSpPr/>
          <p:nvPr/>
        </p:nvSpPr>
        <p:spPr>
          <a:xfrm>
            <a:off x="4278240" y="10156680"/>
            <a:ext cx="3276360" cy="529920"/>
          </a:xfrm>
          <a:prstGeom prst="rect">
            <a:avLst/>
          </a:prstGeom>
          <a:noFill/>
          <a:ln>
            <a:noFill/>
          </a:ln>
        </p:spPr>
        <p:style>
          <a:lnRef idx="0"/>
          <a:fillRef idx="0"/>
          <a:effectRef idx="0"/>
          <a:fontRef idx="minor"/>
        </p:style>
      </p:sp>
      <p:sp>
        <p:nvSpPr>
          <p:cNvPr id="1128" name="PlaceHolder 2"/>
          <p:cNvSpPr>
            <a:spLocks noGrp="1"/>
          </p:cNvSpPr>
          <p:nvPr>
            <p:ph type="sldImg"/>
          </p:nvPr>
        </p:nvSpPr>
        <p:spPr>
          <a:xfrm>
            <a:off x="1486080" y="900000"/>
            <a:ext cx="4587480" cy="3439800"/>
          </a:xfrm>
          <a:prstGeom prst="rect">
            <a:avLst/>
          </a:prstGeom>
        </p:spPr>
      </p:sp>
      <p:sp>
        <p:nvSpPr>
          <p:cNvPr id="112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0" name="CustomShape 1"/>
          <p:cNvSpPr/>
          <p:nvPr/>
        </p:nvSpPr>
        <p:spPr>
          <a:xfrm>
            <a:off x="4278240" y="10156680"/>
            <a:ext cx="3276360" cy="529920"/>
          </a:xfrm>
          <a:prstGeom prst="rect">
            <a:avLst/>
          </a:prstGeom>
          <a:noFill/>
          <a:ln>
            <a:noFill/>
          </a:ln>
        </p:spPr>
        <p:style>
          <a:lnRef idx="0"/>
          <a:fillRef idx="0"/>
          <a:effectRef idx="0"/>
          <a:fontRef idx="minor"/>
        </p:style>
      </p:sp>
      <p:sp>
        <p:nvSpPr>
          <p:cNvPr id="1131" name="PlaceHolder 2"/>
          <p:cNvSpPr>
            <a:spLocks noGrp="1"/>
          </p:cNvSpPr>
          <p:nvPr>
            <p:ph type="sldImg"/>
          </p:nvPr>
        </p:nvSpPr>
        <p:spPr>
          <a:xfrm>
            <a:off x="1486080" y="900000"/>
            <a:ext cx="4587480" cy="3439800"/>
          </a:xfrm>
          <a:prstGeom prst="rect">
            <a:avLst/>
          </a:prstGeom>
        </p:spPr>
      </p:sp>
      <p:sp>
        <p:nvSpPr>
          <p:cNvPr id="1132"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3" name="CustomShape 1"/>
          <p:cNvSpPr/>
          <p:nvPr/>
        </p:nvSpPr>
        <p:spPr>
          <a:xfrm>
            <a:off x="4278240" y="10156680"/>
            <a:ext cx="3276360" cy="529920"/>
          </a:xfrm>
          <a:prstGeom prst="rect">
            <a:avLst/>
          </a:prstGeom>
          <a:noFill/>
          <a:ln>
            <a:noFill/>
          </a:ln>
        </p:spPr>
        <p:style>
          <a:lnRef idx="0"/>
          <a:fillRef idx="0"/>
          <a:effectRef idx="0"/>
          <a:fontRef idx="minor"/>
        </p:style>
      </p:sp>
      <p:sp>
        <p:nvSpPr>
          <p:cNvPr id="1134" name="CustomShape 2"/>
          <p:cNvSpPr/>
          <p:nvPr/>
        </p:nvSpPr>
        <p:spPr>
          <a:xfrm>
            <a:off x="4278240" y="10156680"/>
            <a:ext cx="3279240" cy="533160"/>
          </a:xfrm>
          <a:prstGeom prst="rect">
            <a:avLst/>
          </a:prstGeom>
          <a:noFill/>
          <a:ln>
            <a:noFill/>
          </a:ln>
        </p:spPr>
        <p:style>
          <a:lnRef idx="0"/>
          <a:fillRef idx="0"/>
          <a:effectRef idx="0"/>
          <a:fontRef idx="minor"/>
        </p:style>
      </p:sp>
      <p:sp>
        <p:nvSpPr>
          <p:cNvPr id="1135" name="PlaceHolder 3"/>
          <p:cNvSpPr>
            <a:spLocks noGrp="1"/>
          </p:cNvSpPr>
          <p:nvPr>
            <p:ph type="sldImg"/>
          </p:nvPr>
        </p:nvSpPr>
        <p:spPr>
          <a:xfrm>
            <a:off x="1486080" y="900000"/>
            <a:ext cx="4589280" cy="3441240"/>
          </a:xfrm>
          <a:prstGeom prst="rect">
            <a:avLst/>
          </a:prstGeom>
        </p:spPr>
      </p:sp>
      <p:sp>
        <p:nvSpPr>
          <p:cNvPr id="1136"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7" name="CustomShape 1"/>
          <p:cNvSpPr/>
          <p:nvPr/>
        </p:nvSpPr>
        <p:spPr>
          <a:xfrm>
            <a:off x="4278240" y="10156680"/>
            <a:ext cx="3276360" cy="529920"/>
          </a:xfrm>
          <a:prstGeom prst="rect">
            <a:avLst/>
          </a:prstGeom>
          <a:noFill/>
          <a:ln>
            <a:noFill/>
          </a:ln>
        </p:spPr>
        <p:style>
          <a:lnRef idx="0"/>
          <a:fillRef idx="0"/>
          <a:effectRef idx="0"/>
          <a:fontRef idx="minor"/>
        </p:style>
      </p:sp>
      <p:sp>
        <p:nvSpPr>
          <p:cNvPr id="1138" name="CustomShape 2"/>
          <p:cNvSpPr/>
          <p:nvPr/>
        </p:nvSpPr>
        <p:spPr>
          <a:xfrm>
            <a:off x="4278240" y="10156680"/>
            <a:ext cx="3279240" cy="533160"/>
          </a:xfrm>
          <a:prstGeom prst="rect">
            <a:avLst/>
          </a:prstGeom>
          <a:noFill/>
          <a:ln>
            <a:noFill/>
          </a:ln>
        </p:spPr>
        <p:style>
          <a:lnRef idx="0"/>
          <a:fillRef idx="0"/>
          <a:effectRef idx="0"/>
          <a:fontRef idx="minor"/>
        </p:style>
      </p:sp>
      <p:sp>
        <p:nvSpPr>
          <p:cNvPr id="1139" name="PlaceHolder 3"/>
          <p:cNvSpPr>
            <a:spLocks noGrp="1"/>
          </p:cNvSpPr>
          <p:nvPr>
            <p:ph type="sldImg"/>
          </p:nvPr>
        </p:nvSpPr>
        <p:spPr>
          <a:xfrm>
            <a:off x="1486080" y="900000"/>
            <a:ext cx="4589280" cy="3441240"/>
          </a:xfrm>
          <a:prstGeom prst="rect">
            <a:avLst/>
          </a:prstGeom>
        </p:spPr>
      </p:sp>
      <p:sp>
        <p:nvSpPr>
          <p:cNvPr id="1140"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1" name="CustomShape 1"/>
          <p:cNvSpPr/>
          <p:nvPr/>
        </p:nvSpPr>
        <p:spPr>
          <a:xfrm>
            <a:off x="4278240" y="10156680"/>
            <a:ext cx="3276360" cy="529920"/>
          </a:xfrm>
          <a:prstGeom prst="rect">
            <a:avLst/>
          </a:prstGeom>
          <a:noFill/>
          <a:ln>
            <a:noFill/>
          </a:ln>
        </p:spPr>
        <p:style>
          <a:lnRef idx="0"/>
          <a:fillRef idx="0"/>
          <a:effectRef idx="0"/>
          <a:fontRef idx="minor"/>
        </p:style>
      </p:sp>
      <p:sp>
        <p:nvSpPr>
          <p:cNvPr id="1142" name="CustomShape 2"/>
          <p:cNvSpPr/>
          <p:nvPr/>
        </p:nvSpPr>
        <p:spPr>
          <a:xfrm>
            <a:off x="4278240" y="10156680"/>
            <a:ext cx="3279240" cy="533160"/>
          </a:xfrm>
          <a:prstGeom prst="rect">
            <a:avLst/>
          </a:prstGeom>
          <a:noFill/>
          <a:ln>
            <a:noFill/>
          </a:ln>
        </p:spPr>
        <p:style>
          <a:lnRef idx="0"/>
          <a:fillRef idx="0"/>
          <a:effectRef idx="0"/>
          <a:fontRef idx="minor"/>
        </p:style>
      </p:sp>
      <p:sp>
        <p:nvSpPr>
          <p:cNvPr id="1143" name="PlaceHolder 3"/>
          <p:cNvSpPr>
            <a:spLocks noGrp="1"/>
          </p:cNvSpPr>
          <p:nvPr>
            <p:ph type="sldImg"/>
          </p:nvPr>
        </p:nvSpPr>
        <p:spPr>
          <a:xfrm>
            <a:off x="1486080" y="900000"/>
            <a:ext cx="4589280" cy="3441240"/>
          </a:xfrm>
          <a:prstGeom prst="rect">
            <a:avLst/>
          </a:prstGeom>
        </p:spPr>
      </p:sp>
      <p:sp>
        <p:nvSpPr>
          <p:cNvPr id="1144"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5" name="CustomShape 1"/>
          <p:cNvSpPr/>
          <p:nvPr/>
        </p:nvSpPr>
        <p:spPr>
          <a:xfrm>
            <a:off x="4278240" y="10156680"/>
            <a:ext cx="3276360" cy="529920"/>
          </a:xfrm>
          <a:prstGeom prst="rect">
            <a:avLst/>
          </a:prstGeom>
          <a:noFill/>
          <a:ln>
            <a:noFill/>
          </a:ln>
        </p:spPr>
        <p:style>
          <a:lnRef idx="0"/>
          <a:fillRef idx="0"/>
          <a:effectRef idx="0"/>
          <a:fontRef idx="minor"/>
        </p:style>
      </p:sp>
      <p:sp>
        <p:nvSpPr>
          <p:cNvPr id="1146" name="CustomShape 2"/>
          <p:cNvSpPr/>
          <p:nvPr/>
        </p:nvSpPr>
        <p:spPr>
          <a:xfrm>
            <a:off x="4278240" y="10156680"/>
            <a:ext cx="3279240" cy="533160"/>
          </a:xfrm>
          <a:prstGeom prst="rect">
            <a:avLst/>
          </a:prstGeom>
          <a:noFill/>
          <a:ln>
            <a:noFill/>
          </a:ln>
        </p:spPr>
        <p:style>
          <a:lnRef idx="0"/>
          <a:fillRef idx="0"/>
          <a:effectRef idx="0"/>
          <a:fontRef idx="minor"/>
        </p:style>
      </p:sp>
      <p:sp>
        <p:nvSpPr>
          <p:cNvPr id="1147" name="PlaceHolder 3"/>
          <p:cNvSpPr>
            <a:spLocks noGrp="1"/>
          </p:cNvSpPr>
          <p:nvPr>
            <p:ph type="sldImg"/>
          </p:nvPr>
        </p:nvSpPr>
        <p:spPr>
          <a:xfrm>
            <a:off x="1486080" y="900000"/>
            <a:ext cx="4589280" cy="3441240"/>
          </a:xfrm>
          <a:prstGeom prst="rect">
            <a:avLst/>
          </a:prstGeom>
        </p:spPr>
      </p:sp>
      <p:sp>
        <p:nvSpPr>
          <p:cNvPr id="1148"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9" name="CustomShape 1"/>
          <p:cNvSpPr/>
          <p:nvPr/>
        </p:nvSpPr>
        <p:spPr>
          <a:xfrm>
            <a:off x="4278240" y="10156680"/>
            <a:ext cx="3276360" cy="529920"/>
          </a:xfrm>
          <a:prstGeom prst="rect">
            <a:avLst/>
          </a:prstGeom>
          <a:noFill/>
          <a:ln>
            <a:noFill/>
          </a:ln>
        </p:spPr>
        <p:style>
          <a:lnRef idx="0"/>
          <a:fillRef idx="0"/>
          <a:effectRef idx="0"/>
          <a:fontRef idx="minor"/>
        </p:style>
      </p:sp>
      <p:sp>
        <p:nvSpPr>
          <p:cNvPr id="1150" name="CustomShape 2"/>
          <p:cNvSpPr/>
          <p:nvPr/>
        </p:nvSpPr>
        <p:spPr>
          <a:xfrm>
            <a:off x="4278240" y="10156680"/>
            <a:ext cx="3279240" cy="533160"/>
          </a:xfrm>
          <a:prstGeom prst="rect">
            <a:avLst/>
          </a:prstGeom>
          <a:noFill/>
          <a:ln>
            <a:noFill/>
          </a:ln>
        </p:spPr>
        <p:style>
          <a:lnRef idx="0"/>
          <a:fillRef idx="0"/>
          <a:effectRef idx="0"/>
          <a:fontRef idx="minor"/>
        </p:style>
      </p:sp>
      <p:sp>
        <p:nvSpPr>
          <p:cNvPr id="1151" name="PlaceHolder 3"/>
          <p:cNvSpPr>
            <a:spLocks noGrp="1"/>
          </p:cNvSpPr>
          <p:nvPr>
            <p:ph type="sldImg"/>
          </p:nvPr>
        </p:nvSpPr>
        <p:spPr>
          <a:xfrm>
            <a:off x="1486080" y="900000"/>
            <a:ext cx="4589280" cy="3441240"/>
          </a:xfrm>
          <a:prstGeom prst="rect">
            <a:avLst/>
          </a:prstGeom>
        </p:spPr>
      </p:sp>
      <p:sp>
        <p:nvSpPr>
          <p:cNvPr id="1152"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3" name="CustomShape 1"/>
          <p:cNvSpPr/>
          <p:nvPr/>
        </p:nvSpPr>
        <p:spPr>
          <a:xfrm>
            <a:off x="4278240" y="10156680"/>
            <a:ext cx="3276360" cy="529920"/>
          </a:xfrm>
          <a:prstGeom prst="rect">
            <a:avLst/>
          </a:prstGeom>
          <a:noFill/>
          <a:ln>
            <a:noFill/>
          </a:ln>
        </p:spPr>
        <p:style>
          <a:lnRef idx="0"/>
          <a:fillRef idx="0"/>
          <a:effectRef idx="0"/>
          <a:fontRef idx="minor"/>
        </p:style>
      </p:sp>
      <p:sp>
        <p:nvSpPr>
          <p:cNvPr id="1154" name="CustomShape 2"/>
          <p:cNvSpPr/>
          <p:nvPr/>
        </p:nvSpPr>
        <p:spPr>
          <a:xfrm>
            <a:off x="4278240" y="10156680"/>
            <a:ext cx="3279240" cy="533160"/>
          </a:xfrm>
          <a:prstGeom prst="rect">
            <a:avLst/>
          </a:prstGeom>
          <a:noFill/>
          <a:ln>
            <a:noFill/>
          </a:ln>
        </p:spPr>
        <p:style>
          <a:lnRef idx="0"/>
          <a:fillRef idx="0"/>
          <a:effectRef idx="0"/>
          <a:fontRef idx="minor"/>
        </p:style>
      </p:sp>
      <p:sp>
        <p:nvSpPr>
          <p:cNvPr id="1155" name="PlaceHolder 3"/>
          <p:cNvSpPr>
            <a:spLocks noGrp="1"/>
          </p:cNvSpPr>
          <p:nvPr>
            <p:ph type="sldImg"/>
          </p:nvPr>
        </p:nvSpPr>
        <p:spPr>
          <a:xfrm>
            <a:off x="1486080" y="900000"/>
            <a:ext cx="4589280" cy="3441240"/>
          </a:xfrm>
          <a:prstGeom prst="rect">
            <a:avLst/>
          </a:prstGeom>
        </p:spPr>
      </p:sp>
      <p:sp>
        <p:nvSpPr>
          <p:cNvPr id="1156"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CustomShape 1"/>
          <p:cNvSpPr/>
          <p:nvPr/>
        </p:nvSpPr>
        <p:spPr>
          <a:xfrm>
            <a:off x="4278240" y="10156680"/>
            <a:ext cx="3276360" cy="529920"/>
          </a:xfrm>
          <a:prstGeom prst="rect">
            <a:avLst/>
          </a:prstGeom>
          <a:noFill/>
          <a:ln>
            <a:noFill/>
          </a:ln>
        </p:spPr>
        <p:style>
          <a:lnRef idx="0"/>
          <a:fillRef idx="0"/>
          <a:effectRef idx="0"/>
          <a:fontRef idx="minor"/>
        </p:style>
      </p:sp>
      <p:sp>
        <p:nvSpPr>
          <p:cNvPr id="961" name="CustomShape 2"/>
          <p:cNvSpPr/>
          <p:nvPr/>
        </p:nvSpPr>
        <p:spPr>
          <a:xfrm>
            <a:off x="4278240" y="10156680"/>
            <a:ext cx="3279240" cy="533160"/>
          </a:xfrm>
          <a:prstGeom prst="rect">
            <a:avLst/>
          </a:prstGeom>
          <a:noFill/>
          <a:ln>
            <a:noFill/>
          </a:ln>
        </p:spPr>
        <p:style>
          <a:lnRef idx="0"/>
          <a:fillRef idx="0"/>
          <a:effectRef idx="0"/>
          <a:fontRef idx="minor"/>
        </p:style>
      </p:sp>
      <p:sp>
        <p:nvSpPr>
          <p:cNvPr id="962" name="PlaceHolder 3"/>
          <p:cNvSpPr>
            <a:spLocks noGrp="1"/>
          </p:cNvSpPr>
          <p:nvPr>
            <p:ph type="sldImg"/>
          </p:nvPr>
        </p:nvSpPr>
        <p:spPr>
          <a:xfrm>
            <a:off x="1486080" y="900000"/>
            <a:ext cx="4589280" cy="3441240"/>
          </a:xfrm>
          <a:prstGeom prst="rect">
            <a:avLst/>
          </a:prstGeom>
        </p:spPr>
      </p:sp>
      <p:sp>
        <p:nvSpPr>
          <p:cNvPr id="96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7" name="CustomShape 1"/>
          <p:cNvSpPr/>
          <p:nvPr/>
        </p:nvSpPr>
        <p:spPr>
          <a:xfrm>
            <a:off x="4278240" y="10156680"/>
            <a:ext cx="3276360" cy="529920"/>
          </a:xfrm>
          <a:prstGeom prst="rect">
            <a:avLst/>
          </a:prstGeom>
          <a:noFill/>
          <a:ln>
            <a:noFill/>
          </a:ln>
        </p:spPr>
        <p:style>
          <a:lnRef idx="0"/>
          <a:fillRef idx="0"/>
          <a:effectRef idx="0"/>
          <a:fontRef idx="minor"/>
        </p:style>
      </p:sp>
      <p:sp>
        <p:nvSpPr>
          <p:cNvPr id="1158" name="CustomShape 2"/>
          <p:cNvSpPr/>
          <p:nvPr/>
        </p:nvSpPr>
        <p:spPr>
          <a:xfrm>
            <a:off x="4278240" y="10156680"/>
            <a:ext cx="3279240" cy="533160"/>
          </a:xfrm>
          <a:prstGeom prst="rect">
            <a:avLst/>
          </a:prstGeom>
          <a:noFill/>
          <a:ln>
            <a:noFill/>
          </a:ln>
        </p:spPr>
        <p:style>
          <a:lnRef idx="0"/>
          <a:fillRef idx="0"/>
          <a:effectRef idx="0"/>
          <a:fontRef idx="minor"/>
        </p:style>
      </p:sp>
      <p:sp>
        <p:nvSpPr>
          <p:cNvPr id="1159" name="PlaceHolder 3"/>
          <p:cNvSpPr>
            <a:spLocks noGrp="1"/>
          </p:cNvSpPr>
          <p:nvPr>
            <p:ph type="sldImg"/>
          </p:nvPr>
        </p:nvSpPr>
        <p:spPr>
          <a:xfrm>
            <a:off x="1486080" y="900000"/>
            <a:ext cx="4589280" cy="3441240"/>
          </a:xfrm>
          <a:prstGeom prst="rect">
            <a:avLst/>
          </a:prstGeom>
        </p:spPr>
      </p:sp>
      <p:sp>
        <p:nvSpPr>
          <p:cNvPr id="1160"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1" name="CustomShape 1"/>
          <p:cNvSpPr/>
          <p:nvPr/>
        </p:nvSpPr>
        <p:spPr>
          <a:xfrm>
            <a:off x="4278240" y="10156680"/>
            <a:ext cx="3276360" cy="529920"/>
          </a:xfrm>
          <a:prstGeom prst="rect">
            <a:avLst/>
          </a:prstGeom>
          <a:noFill/>
          <a:ln>
            <a:noFill/>
          </a:ln>
        </p:spPr>
        <p:style>
          <a:lnRef idx="0"/>
          <a:fillRef idx="0"/>
          <a:effectRef idx="0"/>
          <a:fontRef idx="minor"/>
        </p:style>
      </p:sp>
      <p:sp>
        <p:nvSpPr>
          <p:cNvPr id="1162" name="CustomShape 2"/>
          <p:cNvSpPr/>
          <p:nvPr/>
        </p:nvSpPr>
        <p:spPr>
          <a:xfrm>
            <a:off x="4278240" y="10156680"/>
            <a:ext cx="3279240" cy="533160"/>
          </a:xfrm>
          <a:prstGeom prst="rect">
            <a:avLst/>
          </a:prstGeom>
          <a:noFill/>
          <a:ln>
            <a:noFill/>
          </a:ln>
        </p:spPr>
        <p:style>
          <a:lnRef idx="0"/>
          <a:fillRef idx="0"/>
          <a:effectRef idx="0"/>
          <a:fontRef idx="minor"/>
        </p:style>
      </p:sp>
      <p:sp>
        <p:nvSpPr>
          <p:cNvPr id="1163" name="PlaceHolder 3"/>
          <p:cNvSpPr>
            <a:spLocks noGrp="1"/>
          </p:cNvSpPr>
          <p:nvPr>
            <p:ph type="sldImg"/>
          </p:nvPr>
        </p:nvSpPr>
        <p:spPr>
          <a:xfrm>
            <a:off x="1486080" y="900000"/>
            <a:ext cx="4589280" cy="3441240"/>
          </a:xfrm>
          <a:prstGeom prst="rect">
            <a:avLst/>
          </a:prstGeom>
        </p:spPr>
      </p:sp>
      <p:sp>
        <p:nvSpPr>
          <p:cNvPr id="1164"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5" name="CustomShape 1"/>
          <p:cNvSpPr/>
          <p:nvPr/>
        </p:nvSpPr>
        <p:spPr>
          <a:xfrm>
            <a:off x="4278240" y="10156680"/>
            <a:ext cx="3276360" cy="529920"/>
          </a:xfrm>
          <a:prstGeom prst="rect">
            <a:avLst/>
          </a:prstGeom>
          <a:noFill/>
          <a:ln>
            <a:noFill/>
          </a:ln>
        </p:spPr>
        <p:style>
          <a:lnRef idx="0"/>
          <a:fillRef idx="0"/>
          <a:effectRef idx="0"/>
          <a:fontRef idx="minor"/>
        </p:style>
      </p:sp>
      <p:sp>
        <p:nvSpPr>
          <p:cNvPr id="1166" name="CustomShape 2"/>
          <p:cNvSpPr/>
          <p:nvPr/>
        </p:nvSpPr>
        <p:spPr>
          <a:xfrm>
            <a:off x="4278240" y="10156680"/>
            <a:ext cx="3279240" cy="533160"/>
          </a:xfrm>
          <a:prstGeom prst="rect">
            <a:avLst/>
          </a:prstGeom>
          <a:noFill/>
          <a:ln>
            <a:noFill/>
          </a:ln>
        </p:spPr>
        <p:style>
          <a:lnRef idx="0"/>
          <a:fillRef idx="0"/>
          <a:effectRef idx="0"/>
          <a:fontRef idx="minor"/>
        </p:style>
      </p:sp>
      <p:sp>
        <p:nvSpPr>
          <p:cNvPr id="1167" name="PlaceHolder 3"/>
          <p:cNvSpPr>
            <a:spLocks noGrp="1"/>
          </p:cNvSpPr>
          <p:nvPr>
            <p:ph type="sldImg"/>
          </p:nvPr>
        </p:nvSpPr>
        <p:spPr>
          <a:xfrm>
            <a:off x="1486080" y="900000"/>
            <a:ext cx="4589280" cy="3441240"/>
          </a:xfrm>
          <a:prstGeom prst="rect">
            <a:avLst/>
          </a:prstGeom>
        </p:spPr>
      </p:sp>
      <p:sp>
        <p:nvSpPr>
          <p:cNvPr id="1168"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9" name="CustomShape 1"/>
          <p:cNvSpPr/>
          <p:nvPr/>
        </p:nvSpPr>
        <p:spPr>
          <a:xfrm>
            <a:off x="4278240" y="10156680"/>
            <a:ext cx="3276360" cy="529920"/>
          </a:xfrm>
          <a:prstGeom prst="rect">
            <a:avLst/>
          </a:prstGeom>
          <a:noFill/>
          <a:ln>
            <a:noFill/>
          </a:ln>
        </p:spPr>
        <p:style>
          <a:lnRef idx="0"/>
          <a:fillRef idx="0"/>
          <a:effectRef idx="0"/>
          <a:fontRef idx="minor"/>
        </p:style>
      </p:sp>
      <p:sp>
        <p:nvSpPr>
          <p:cNvPr id="1170" name="PlaceHolder 2"/>
          <p:cNvSpPr>
            <a:spLocks noGrp="1"/>
          </p:cNvSpPr>
          <p:nvPr>
            <p:ph type="sldImg"/>
          </p:nvPr>
        </p:nvSpPr>
        <p:spPr>
          <a:xfrm>
            <a:off x="1486080" y="900000"/>
            <a:ext cx="4587480" cy="3439800"/>
          </a:xfrm>
          <a:prstGeom prst="rect">
            <a:avLst/>
          </a:prstGeom>
        </p:spPr>
      </p:sp>
      <p:sp>
        <p:nvSpPr>
          <p:cNvPr id="1171"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2" name="CustomShape 1"/>
          <p:cNvSpPr/>
          <p:nvPr/>
        </p:nvSpPr>
        <p:spPr>
          <a:xfrm>
            <a:off x="4278240" y="10156680"/>
            <a:ext cx="3276360" cy="529920"/>
          </a:xfrm>
          <a:prstGeom prst="rect">
            <a:avLst/>
          </a:prstGeom>
          <a:noFill/>
          <a:ln>
            <a:noFill/>
          </a:ln>
        </p:spPr>
        <p:style>
          <a:lnRef idx="0"/>
          <a:fillRef idx="0"/>
          <a:effectRef idx="0"/>
          <a:fontRef idx="minor"/>
        </p:style>
      </p:sp>
      <p:sp>
        <p:nvSpPr>
          <p:cNvPr id="1173" name="CustomShape 2"/>
          <p:cNvSpPr/>
          <p:nvPr/>
        </p:nvSpPr>
        <p:spPr>
          <a:xfrm>
            <a:off x="4278240" y="10156680"/>
            <a:ext cx="3279240" cy="533160"/>
          </a:xfrm>
          <a:prstGeom prst="rect">
            <a:avLst/>
          </a:prstGeom>
          <a:noFill/>
          <a:ln>
            <a:noFill/>
          </a:ln>
        </p:spPr>
        <p:style>
          <a:lnRef idx="0"/>
          <a:fillRef idx="0"/>
          <a:effectRef idx="0"/>
          <a:fontRef idx="minor"/>
        </p:style>
      </p:sp>
      <p:sp>
        <p:nvSpPr>
          <p:cNvPr id="1174" name="PlaceHolder 3"/>
          <p:cNvSpPr>
            <a:spLocks noGrp="1"/>
          </p:cNvSpPr>
          <p:nvPr>
            <p:ph type="sldImg"/>
          </p:nvPr>
        </p:nvSpPr>
        <p:spPr>
          <a:xfrm>
            <a:off x="1486080" y="900000"/>
            <a:ext cx="4589280" cy="3441240"/>
          </a:xfrm>
          <a:prstGeom prst="rect">
            <a:avLst/>
          </a:prstGeom>
        </p:spPr>
      </p:sp>
      <p:sp>
        <p:nvSpPr>
          <p:cNvPr id="117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6" name="CustomShape 1"/>
          <p:cNvSpPr/>
          <p:nvPr/>
        </p:nvSpPr>
        <p:spPr>
          <a:xfrm>
            <a:off x="4278240" y="10156680"/>
            <a:ext cx="3276360" cy="529920"/>
          </a:xfrm>
          <a:prstGeom prst="rect">
            <a:avLst/>
          </a:prstGeom>
          <a:noFill/>
          <a:ln>
            <a:noFill/>
          </a:ln>
        </p:spPr>
        <p:style>
          <a:lnRef idx="0"/>
          <a:fillRef idx="0"/>
          <a:effectRef idx="0"/>
          <a:fontRef idx="minor"/>
        </p:style>
      </p:sp>
      <p:sp>
        <p:nvSpPr>
          <p:cNvPr id="1177" name="CustomShape 2"/>
          <p:cNvSpPr/>
          <p:nvPr/>
        </p:nvSpPr>
        <p:spPr>
          <a:xfrm>
            <a:off x="4278240" y="10156680"/>
            <a:ext cx="3279240" cy="533160"/>
          </a:xfrm>
          <a:prstGeom prst="rect">
            <a:avLst/>
          </a:prstGeom>
          <a:noFill/>
          <a:ln>
            <a:noFill/>
          </a:ln>
        </p:spPr>
        <p:style>
          <a:lnRef idx="0"/>
          <a:fillRef idx="0"/>
          <a:effectRef idx="0"/>
          <a:fontRef idx="minor"/>
        </p:style>
      </p:sp>
      <p:sp>
        <p:nvSpPr>
          <p:cNvPr id="1178" name="PlaceHolder 3"/>
          <p:cNvSpPr>
            <a:spLocks noGrp="1"/>
          </p:cNvSpPr>
          <p:nvPr>
            <p:ph type="sldImg"/>
          </p:nvPr>
        </p:nvSpPr>
        <p:spPr>
          <a:xfrm>
            <a:off x="1486080" y="900000"/>
            <a:ext cx="4589280" cy="3441240"/>
          </a:xfrm>
          <a:prstGeom prst="rect">
            <a:avLst/>
          </a:prstGeom>
        </p:spPr>
      </p:sp>
      <p:sp>
        <p:nvSpPr>
          <p:cNvPr id="1179"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0" name="CustomShape 1"/>
          <p:cNvSpPr/>
          <p:nvPr/>
        </p:nvSpPr>
        <p:spPr>
          <a:xfrm>
            <a:off x="4278240" y="10156680"/>
            <a:ext cx="3276360" cy="529920"/>
          </a:xfrm>
          <a:prstGeom prst="rect">
            <a:avLst/>
          </a:prstGeom>
          <a:noFill/>
          <a:ln>
            <a:noFill/>
          </a:ln>
        </p:spPr>
        <p:style>
          <a:lnRef idx="0"/>
          <a:fillRef idx="0"/>
          <a:effectRef idx="0"/>
          <a:fontRef idx="minor"/>
        </p:style>
      </p:sp>
      <p:sp>
        <p:nvSpPr>
          <p:cNvPr id="1181" name="CustomShape 2"/>
          <p:cNvSpPr/>
          <p:nvPr/>
        </p:nvSpPr>
        <p:spPr>
          <a:xfrm>
            <a:off x="4278240" y="10156680"/>
            <a:ext cx="3279240" cy="533160"/>
          </a:xfrm>
          <a:prstGeom prst="rect">
            <a:avLst/>
          </a:prstGeom>
          <a:noFill/>
          <a:ln>
            <a:noFill/>
          </a:ln>
        </p:spPr>
        <p:style>
          <a:lnRef idx="0"/>
          <a:fillRef idx="0"/>
          <a:effectRef idx="0"/>
          <a:fontRef idx="minor"/>
        </p:style>
      </p:sp>
      <p:sp>
        <p:nvSpPr>
          <p:cNvPr id="1182" name="PlaceHolder 3"/>
          <p:cNvSpPr>
            <a:spLocks noGrp="1"/>
          </p:cNvSpPr>
          <p:nvPr>
            <p:ph type="sldImg"/>
          </p:nvPr>
        </p:nvSpPr>
        <p:spPr>
          <a:xfrm>
            <a:off x="1486080" y="900000"/>
            <a:ext cx="4589280" cy="3441240"/>
          </a:xfrm>
          <a:prstGeom prst="rect">
            <a:avLst/>
          </a:prstGeom>
        </p:spPr>
      </p:sp>
      <p:sp>
        <p:nvSpPr>
          <p:cNvPr id="118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CustomShape 1"/>
          <p:cNvSpPr/>
          <p:nvPr/>
        </p:nvSpPr>
        <p:spPr>
          <a:xfrm>
            <a:off x="4278240" y="10156680"/>
            <a:ext cx="3276360" cy="529920"/>
          </a:xfrm>
          <a:prstGeom prst="rect">
            <a:avLst/>
          </a:prstGeom>
          <a:noFill/>
          <a:ln>
            <a:noFill/>
          </a:ln>
        </p:spPr>
        <p:style>
          <a:lnRef idx="0"/>
          <a:fillRef idx="0"/>
          <a:effectRef idx="0"/>
          <a:fontRef idx="minor"/>
        </p:style>
      </p:sp>
      <p:sp>
        <p:nvSpPr>
          <p:cNvPr id="1185" name="CustomShape 2"/>
          <p:cNvSpPr/>
          <p:nvPr/>
        </p:nvSpPr>
        <p:spPr>
          <a:xfrm>
            <a:off x="4278240" y="10156680"/>
            <a:ext cx="3279240" cy="533160"/>
          </a:xfrm>
          <a:prstGeom prst="rect">
            <a:avLst/>
          </a:prstGeom>
          <a:noFill/>
          <a:ln>
            <a:noFill/>
          </a:ln>
        </p:spPr>
        <p:style>
          <a:lnRef idx="0"/>
          <a:fillRef idx="0"/>
          <a:effectRef idx="0"/>
          <a:fontRef idx="minor"/>
        </p:style>
      </p:sp>
      <p:sp>
        <p:nvSpPr>
          <p:cNvPr id="1186" name="PlaceHolder 3"/>
          <p:cNvSpPr>
            <a:spLocks noGrp="1"/>
          </p:cNvSpPr>
          <p:nvPr>
            <p:ph type="sldImg"/>
          </p:nvPr>
        </p:nvSpPr>
        <p:spPr>
          <a:xfrm>
            <a:off x="1486080" y="900000"/>
            <a:ext cx="4589280" cy="3441240"/>
          </a:xfrm>
          <a:prstGeom prst="rect">
            <a:avLst/>
          </a:prstGeom>
        </p:spPr>
      </p:sp>
      <p:sp>
        <p:nvSpPr>
          <p:cNvPr id="118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8" name="CustomShape 1"/>
          <p:cNvSpPr/>
          <p:nvPr/>
        </p:nvSpPr>
        <p:spPr>
          <a:xfrm>
            <a:off x="4278240" y="10156680"/>
            <a:ext cx="3276360" cy="529920"/>
          </a:xfrm>
          <a:prstGeom prst="rect">
            <a:avLst/>
          </a:prstGeom>
          <a:noFill/>
          <a:ln>
            <a:noFill/>
          </a:ln>
        </p:spPr>
        <p:style>
          <a:lnRef idx="0"/>
          <a:fillRef idx="0"/>
          <a:effectRef idx="0"/>
          <a:fontRef idx="minor"/>
        </p:style>
      </p:sp>
      <p:sp>
        <p:nvSpPr>
          <p:cNvPr id="1189" name="PlaceHolder 2"/>
          <p:cNvSpPr>
            <a:spLocks noGrp="1"/>
          </p:cNvSpPr>
          <p:nvPr>
            <p:ph type="sldImg"/>
          </p:nvPr>
        </p:nvSpPr>
        <p:spPr>
          <a:xfrm>
            <a:off x="1486080" y="900000"/>
            <a:ext cx="4587480" cy="3439800"/>
          </a:xfrm>
          <a:prstGeom prst="rect">
            <a:avLst/>
          </a:prstGeom>
        </p:spPr>
      </p:sp>
      <p:sp>
        <p:nvSpPr>
          <p:cNvPr id="119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1" name="CustomShape 1"/>
          <p:cNvSpPr/>
          <p:nvPr/>
        </p:nvSpPr>
        <p:spPr>
          <a:xfrm>
            <a:off x="4278240" y="10156680"/>
            <a:ext cx="3276360" cy="529920"/>
          </a:xfrm>
          <a:prstGeom prst="rect">
            <a:avLst/>
          </a:prstGeom>
          <a:noFill/>
          <a:ln>
            <a:noFill/>
          </a:ln>
        </p:spPr>
        <p:style>
          <a:lnRef idx="0"/>
          <a:fillRef idx="0"/>
          <a:effectRef idx="0"/>
          <a:fontRef idx="minor"/>
        </p:style>
      </p:sp>
      <p:sp>
        <p:nvSpPr>
          <p:cNvPr id="1192" name="PlaceHolder 2"/>
          <p:cNvSpPr>
            <a:spLocks noGrp="1"/>
          </p:cNvSpPr>
          <p:nvPr>
            <p:ph type="sldImg"/>
          </p:nvPr>
        </p:nvSpPr>
        <p:spPr>
          <a:xfrm>
            <a:off x="1486080" y="900000"/>
            <a:ext cx="4587480" cy="3439800"/>
          </a:xfrm>
          <a:prstGeom prst="rect">
            <a:avLst/>
          </a:prstGeom>
        </p:spPr>
      </p:sp>
      <p:sp>
        <p:nvSpPr>
          <p:cNvPr id="119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CustomShape 1"/>
          <p:cNvSpPr/>
          <p:nvPr/>
        </p:nvSpPr>
        <p:spPr>
          <a:xfrm>
            <a:off x="4278240" y="10156680"/>
            <a:ext cx="3276360" cy="529920"/>
          </a:xfrm>
          <a:prstGeom prst="rect">
            <a:avLst/>
          </a:prstGeom>
          <a:noFill/>
          <a:ln>
            <a:noFill/>
          </a:ln>
        </p:spPr>
        <p:style>
          <a:lnRef idx="0"/>
          <a:fillRef idx="0"/>
          <a:effectRef idx="0"/>
          <a:fontRef idx="minor"/>
        </p:style>
      </p:sp>
      <p:sp>
        <p:nvSpPr>
          <p:cNvPr id="965" name="CustomShape 2"/>
          <p:cNvSpPr/>
          <p:nvPr/>
        </p:nvSpPr>
        <p:spPr>
          <a:xfrm>
            <a:off x="4278240" y="10156680"/>
            <a:ext cx="3279240" cy="533160"/>
          </a:xfrm>
          <a:prstGeom prst="rect">
            <a:avLst/>
          </a:prstGeom>
          <a:noFill/>
          <a:ln>
            <a:noFill/>
          </a:ln>
        </p:spPr>
        <p:style>
          <a:lnRef idx="0"/>
          <a:fillRef idx="0"/>
          <a:effectRef idx="0"/>
          <a:fontRef idx="minor"/>
        </p:style>
      </p:sp>
      <p:sp>
        <p:nvSpPr>
          <p:cNvPr id="966" name="PlaceHolder 3"/>
          <p:cNvSpPr>
            <a:spLocks noGrp="1"/>
          </p:cNvSpPr>
          <p:nvPr>
            <p:ph type="sldImg"/>
          </p:nvPr>
        </p:nvSpPr>
        <p:spPr>
          <a:xfrm>
            <a:off x="1486080" y="900000"/>
            <a:ext cx="4589280" cy="3441240"/>
          </a:xfrm>
          <a:prstGeom prst="rect">
            <a:avLst/>
          </a:prstGeom>
        </p:spPr>
      </p:sp>
      <p:sp>
        <p:nvSpPr>
          <p:cNvPr id="96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4" name="CustomShape 1"/>
          <p:cNvSpPr/>
          <p:nvPr/>
        </p:nvSpPr>
        <p:spPr>
          <a:xfrm>
            <a:off x="4278240" y="10156680"/>
            <a:ext cx="3276360" cy="529920"/>
          </a:xfrm>
          <a:prstGeom prst="rect">
            <a:avLst/>
          </a:prstGeom>
          <a:noFill/>
          <a:ln>
            <a:noFill/>
          </a:ln>
        </p:spPr>
        <p:style>
          <a:lnRef idx="0"/>
          <a:fillRef idx="0"/>
          <a:effectRef idx="0"/>
          <a:fontRef idx="minor"/>
        </p:style>
      </p:sp>
      <p:sp>
        <p:nvSpPr>
          <p:cNvPr id="1195" name="CustomShape 2"/>
          <p:cNvSpPr/>
          <p:nvPr/>
        </p:nvSpPr>
        <p:spPr>
          <a:xfrm>
            <a:off x="4278240" y="10156680"/>
            <a:ext cx="3279240" cy="533160"/>
          </a:xfrm>
          <a:prstGeom prst="rect">
            <a:avLst/>
          </a:prstGeom>
          <a:noFill/>
          <a:ln>
            <a:noFill/>
          </a:ln>
        </p:spPr>
        <p:style>
          <a:lnRef idx="0"/>
          <a:fillRef idx="0"/>
          <a:effectRef idx="0"/>
          <a:fontRef idx="minor"/>
        </p:style>
      </p:sp>
      <p:sp>
        <p:nvSpPr>
          <p:cNvPr id="1196" name="PlaceHolder 3"/>
          <p:cNvSpPr>
            <a:spLocks noGrp="1"/>
          </p:cNvSpPr>
          <p:nvPr>
            <p:ph type="sldImg"/>
          </p:nvPr>
        </p:nvSpPr>
        <p:spPr>
          <a:xfrm>
            <a:off x="1486080" y="900000"/>
            <a:ext cx="4589280" cy="3441240"/>
          </a:xfrm>
          <a:prstGeom prst="rect">
            <a:avLst/>
          </a:prstGeom>
        </p:spPr>
      </p:sp>
      <p:sp>
        <p:nvSpPr>
          <p:cNvPr id="1197"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8" name="CustomShape 1"/>
          <p:cNvSpPr/>
          <p:nvPr/>
        </p:nvSpPr>
        <p:spPr>
          <a:xfrm>
            <a:off x="4278240" y="10156680"/>
            <a:ext cx="3276360" cy="529920"/>
          </a:xfrm>
          <a:prstGeom prst="rect">
            <a:avLst/>
          </a:prstGeom>
          <a:noFill/>
          <a:ln>
            <a:noFill/>
          </a:ln>
        </p:spPr>
        <p:style>
          <a:lnRef idx="0"/>
          <a:fillRef idx="0"/>
          <a:effectRef idx="0"/>
          <a:fontRef idx="minor"/>
        </p:style>
      </p:sp>
      <p:sp>
        <p:nvSpPr>
          <p:cNvPr id="1199" name="CustomShape 2"/>
          <p:cNvSpPr/>
          <p:nvPr/>
        </p:nvSpPr>
        <p:spPr>
          <a:xfrm>
            <a:off x="4278240" y="10156680"/>
            <a:ext cx="3279240" cy="533160"/>
          </a:xfrm>
          <a:prstGeom prst="rect">
            <a:avLst/>
          </a:prstGeom>
          <a:noFill/>
          <a:ln>
            <a:noFill/>
          </a:ln>
        </p:spPr>
        <p:style>
          <a:lnRef idx="0"/>
          <a:fillRef idx="0"/>
          <a:effectRef idx="0"/>
          <a:fontRef idx="minor"/>
        </p:style>
      </p:sp>
      <p:sp>
        <p:nvSpPr>
          <p:cNvPr id="1200" name="PlaceHolder 3"/>
          <p:cNvSpPr>
            <a:spLocks noGrp="1"/>
          </p:cNvSpPr>
          <p:nvPr>
            <p:ph type="sldImg"/>
          </p:nvPr>
        </p:nvSpPr>
        <p:spPr>
          <a:xfrm>
            <a:off x="1486080" y="900000"/>
            <a:ext cx="4589280" cy="3441240"/>
          </a:xfrm>
          <a:prstGeom prst="rect">
            <a:avLst/>
          </a:prstGeom>
        </p:spPr>
      </p:sp>
      <p:sp>
        <p:nvSpPr>
          <p:cNvPr id="120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2" name="CustomShape 1"/>
          <p:cNvSpPr/>
          <p:nvPr/>
        </p:nvSpPr>
        <p:spPr>
          <a:xfrm>
            <a:off x="4278240" y="10156680"/>
            <a:ext cx="3276360" cy="529920"/>
          </a:xfrm>
          <a:prstGeom prst="rect">
            <a:avLst/>
          </a:prstGeom>
          <a:noFill/>
          <a:ln>
            <a:noFill/>
          </a:ln>
        </p:spPr>
        <p:style>
          <a:lnRef idx="0"/>
          <a:fillRef idx="0"/>
          <a:effectRef idx="0"/>
          <a:fontRef idx="minor"/>
        </p:style>
      </p:sp>
      <p:sp>
        <p:nvSpPr>
          <p:cNvPr id="1203" name="PlaceHolder 2"/>
          <p:cNvSpPr>
            <a:spLocks noGrp="1"/>
          </p:cNvSpPr>
          <p:nvPr>
            <p:ph type="sldImg"/>
          </p:nvPr>
        </p:nvSpPr>
        <p:spPr>
          <a:xfrm>
            <a:off x="1486080" y="900000"/>
            <a:ext cx="4587480" cy="3439800"/>
          </a:xfrm>
          <a:prstGeom prst="rect">
            <a:avLst/>
          </a:prstGeom>
        </p:spPr>
      </p:sp>
      <p:sp>
        <p:nvSpPr>
          <p:cNvPr id="1204"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5" name="CustomShape 1"/>
          <p:cNvSpPr/>
          <p:nvPr/>
        </p:nvSpPr>
        <p:spPr>
          <a:xfrm>
            <a:off x="4278240" y="10156680"/>
            <a:ext cx="3276360" cy="529920"/>
          </a:xfrm>
          <a:prstGeom prst="rect">
            <a:avLst/>
          </a:prstGeom>
          <a:noFill/>
          <a:ln>
            <a:noFill/>
          </a:ln>
        </p:spPr>
        <p:style>
          <a:lnRef idx="0"/>
          <a:fillRef idx="0"/>
          <a:effectRef idx="0"/>
          <a:fontRef idx="minor"/>
        </p:style>
      </p:sp>
      <p:sp>
        <p:nvSpPr>
          <p:cNvPr id="1206" name="PlaceHolder 2"/>
          <p:cNvSpPr>
            <a:spLocks noGrp="1"/>
          </p:cNvSpPr>
          <p:nvPr>
            <p:ph type="sldImg"/>
          </p:nvPr>
        </p:nvSpPr>
        <p:spPr>
          <a:xfrm>
            <a:off x="1486080" y="900000"/>
            <a:ext cx="4587480" cy="3439800"/>
          </a:xfrm>
          <a:prstGeom prst="rect">
            <a:avLst/>
          </a:prstGeom>
        </p:spPr>
      </p:sp>
      <p:sp>
        <p:nvSpPr>
          <p:cNvPr id="1207"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8" name="CustomShape 1"/>
          <p:cNvSpPr/>
          <p:nvPr/>
        </p:nvSpPr>
        <p:spPr>
          <a:xfrm>
            <a:off x="4278240" y="10156680"/>
            <a:ext cx="3276360" cy="529920"/>
          </a:xfrm>
          <a:prstGeom prst="rect">
            <a:avLst/>
          </a:prstGeom>
          <a:noFill/>
          <a:ln>
            <a:noFill/>
          </a:ln>
        </p:spPr>
        <p:style>
          <a:lnRef idx="0"/>
          <a:fillRef idx="0"/>
          <a:effectRef idx="0"/>
          <a:fontRef idx="minor"/>
        </p:style>
      </p:sp>
      <p:sp>
        <p:nvSpPr>
          <p:cNvPr id="1209" name="PlaceHolder 2"/>
          <p:cNvSpPr>
            <a:spLocks noGrp="1"/>
          </p:cNvSpPr>
          <p:nvPr>
            <p:ph type="sldImg"/>
          </p:nvPr>
        </p:nvSpPr>
        <p:spPr>
          <a:xfrm>
            <a:off x="1486080" y="900000"/>
            <a:ext cx="4587480" cy="3439800"/>
          </a:xfrm>
          <a:prstGeom prst="rect">
            <a:avLst/>
          </a:prstGeom>
        </p:spPr>
      </p:sp>
      <p:sp>
        <p:nvSpPr>
          <p:cNvPr id="121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1" name="CustomShape 1"/>
          <p:cNvSpPr/>
          <p:nvPr/>
        </p:nvSpPr>
        <p:spPr>
          <a:xfrm>
            <a:off x="4278240" y="10156680"/>
            <a:ext cx="3276360" cy="529920"/>
          </a:xfrm>
          <a:prstGeom prst="rect">
            <a:avLst/>
          </a:prstGeom>
          <a:noFill/>
          <a:ln>
            <a:noFill/>
          </a:ln>
        </p:spPr>
        <p:style>
          <a:lnRef idx="0"/>
          <a:fillRef idx="0"/>
          <a:effectRef idx="0"/>
          <a:fontRef idx="minor"/>
        </p:style>
      </p:sp>
      <p:sp>
        <p:nvSpPr>
          <p:cNvPr id="1212" name="PlaceHolder 2"/>
          <p:cNvSpPr>
            <a:spLocks noGrp="1"/>
          </p:cNvSpPr>
          <p:nvPr>
            <p:ph type="sldImg"/>
          </p:nvPr>
        </p:nvSpPr>
        <p:spPr>
          <a:xfrm>
            <a:off x="1486080" y="900000"/>
            <a:ext cx="4587480" cy="3439800"/>
          </a:xfrm>
          <a:prstGeom prst="rect">
            <a:avLst/>
          </a:prstGeom>
        </p:spPr>
      </p:sp>
      <p:sp>
        <p:nvSpPr>
          <p:cNvPr id="121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4" name="CustomShape 1"/>
          <p:cNvSpPr/>
          <p:nvPr/>
        </p:nvSpPr>
        <p:spPr>
          <a:xfrm>
            <a:off x="4278240" y="10156680"/>
            <a:ext cx="3276360" cy="529920"/>
          </a:xfrm>
          <a:prstGeom prst="rect">
            <a:avLst/>
          </a:prstGeom>
          <a:noFill/>
          <a:ln>
            <a:noFill/>
          </a:ln>
        </p:spPr>
        <p:style>
          <a:lnRef idx="0"/>
          <a:fillRef idx="0"/>
          <a:effectRef idx="0"/>
          <a:fontRef idx="minor"/>
        </p:style>
      </p:sp>
      <p:sp>
        <p:nvSpPr>
          <p:cNvPr id="1215" name="PlaceHolder 2"/>
          <p:cNvSpPr>
            <a:spLocks noGrp="1"/>
          </p:cNvSpPr>
          <p:nvPr>
            <p:ph type="sldImg"/>
          </p:nvPr>
        </p:nvSpPr>
        <p:spPr>
          <a:xfrm>
            <a:off x="1486080" y="900000"/>
            <a:ext cx="4587480" cy="3439800"/>
          </a:xfrm>
          <a:prstGeom prst="rect">
            <a:avLst/>
          </a:prstGeom>
        </p:spPr>
      </p:sp>
      <p:sp>
        <p:nvSpPr>
          <p:cNvPr id="121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7" name="CustomShape 1"/>
          <p:cNvSpPr/>
          <p:nvPr/>
        </p:nvSpPr>
        <p:spPr>
          <a:xfrm>
            <a:off x="4278240" y="10156680"/>
            <a:ext cx="3276360" cy="529920"/>
          </a:xfrm>
          <a:prstGeom prst="rect">
            <a:avLst/>
          </a:prstGeom>
          <a:noFill/>
          <a:ln>
            <a:noFill/>
          </a:ln>
        </p:spPr>
        <p:style>
          <a:lnRef idx="0"/>
          <a:fillRef idx="0"/>
          <a:effectRef idx="0"/>
          <a:fontRef idx="minor"/>
        </p:style>
      </p:sp>
      <p:sp>
        <p:nvSpPr>
          <p:cNvPr id="1218" name="PlaceHolder 2"/>
          <p:cNvSpPr>
            <a:spLocks noGrp="1"/>
          </p:cNvSpPr>
          <p:nvPr>
            <p:ph type="sldImg"/>
          </p:nvPr>
        </p:nvSpPr>
        <p:spPr>
          <a:xfrm>
            <a:off x="1486080" y="900000"/>
            <a:ext cx="4587480" cy="3439800"/>
          </a:xfrm>
          <a:prstGeom prst="rect">
            <a:avLst/>
          </a:prstGeom>
        </p:spPr>
      </p:sp>
      <p:sp>
        <p:nvSpPr>
          <p:cNvPr id="121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0" name="CustomShape 1"/>
          <p:cNvSpPr/>
          <p:nvPr/>
        </p:nvSpPr>
        <p:spPr>
          <a:xfrm>
            <a:off x="4278240" y="10156680"/>
            <a:ext cx="3276360" cy="529920"/>
          </a:xfrm>
          <a:prstGeom prst="rect">
            <a:avLst/>
          </a:prstGeom>
          <a:noFill/>
          <a:ln>
            <a:noFill/>
          </a:ln>
        </p:spPr>
        <p:style>
          <a:lnRef idx="0"/>
          <a:fillRef idx="0"/>
          <a:effectRef idx="0"/>
          <a:fontRef idx="minor"/>
        </p:style>
      </p:sp>
      <p:sp>
        <p:nvSpPr>
          <p:cNvPr id="1221" name="PlaceHolder 2"/>
          <p:cNvSpPr>
            <a:spLocks noGrp="1"/>
          </p:cNvSpPr>
          <p:nvPr>
            <p:ph type="sldImg"/>
          </p:nvPr>
        </p:nvSpPr>
        <p:spPr>
          <a:xfrm>
            <a:off x="1486080" y="900000"/>
            <a:ext cx="4587480" cy="3439800"/>
          </a:xfrm>
          <a:prstGeom prst="rect">
            <a:avLst/>
          </a:prstGeom>
        </p:spPr>
      </p:sp>
      <p:sp>
        <p:nvSpPr>
          <p:cNvPr id="1222"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8" name="CustomShape 1"/>
          <p:cNvSpPr/>
          <p:nvPr/>
        </p:nvSpPr>
        <p:spPr>
          <a:xfrm>
            <a:off x="4278240" y="10156680"/>
            <a:ext cx="3276360" cy="529920"/>
          </a:xfrm>
          <a:prstGeom prst="rect">
            <a:avLst/>
          </a:prstGeom>
          <a:noFill/>
          <a:ln>
            <a:noFill/>
          </a:ln>
        </p:spPr>
        <p:style>
          <a:lnRef idx="0"/>
          <a:fillRef idx="0"/>
          <a:effectRef idx="0"/>
          <a:fontRef idx="minor"/>
        </p:style>
      </p:sp>
      <p:sp>
        <p:nvSpPr>
          <p:cNvPr id="969" name="CustomShape 2"/>
          <p:cNvSpPr/>
          <p:nvPr/>
        </p:nvSpPr>
        <p:spPr>
          <a:xfrm>
            <a:off x="4278240" y="10156680"/>
            <a:ext cx="3279240" cy="533160"/>
          </a:xfrm>
          <a:prstGeom prst="rect">
            <a:avLst/>
          </a:prstGeom>
          <a:noFill/>
          <a:ln>
            <a:noFill/>
          </a:ln>
        </p:spPr>
        <p:style>
          <a:lnRef idx="0"/>
          <a:fillRef idx="0"/>
          <a:effectRef idx="0"/>
          <a:fontRef idx="minor"/>
        </p:style>
      </p:sp>
      <p:sp>
        <p:nvSpPr>
          <p:cNvPr id="970" name="PlaceHolder 3"/>
          <p:cNvSpPr>
            <a:spLocks noGrp="1"/>
          </p:cNvSpPr>
          <p:nvPr>
            <p:ph type="sldImg"/>
          </p:nvPr>
        </p:nvSpPr>
        <p:spPr>
          <a:xfrm>
            <a:off x="1486080" y="900000"/>
            <a:ext cx="4589280" cy="3441240"/>
          </a:xfrm>
          <a:prstGeom prst="rect">
            <a:avLst/>
          </a:prstGeom>
        </p:spPr>
      </p:sp>
      <p:sp>
        <p:nvSpPr>
          <p:cNvPr id="971"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3" name="CustomShape 1"/>
          <p:cNvSpPr/>
          <p:nvPr/>
        </p:nvSpPr>
        <p:spPr>
          <a:xfrm>
            <a:off x="4278240" y="10156680"/>
            <a:ext cx="3276360" cy="529920"/>
          </a:xfrm>
          <a:prstGeom prst="rect">
            <a:avLst/>
          </a:prstGeom>
          <a:noFill/>
          <a:ln>
            <a:noFill/>
          </a:ln>
        </p:spPr>
        <p:style>
          <a:lnRef idx="0"/>
          <a:fillRef idx="0"/>
          <a:effectRef idx="0"/>
          <a:fontRef idx="minor"/>
        </p:style>
      </p:sp>
      <p:sp>
        <p:nvSpPr>
          <p:cNvPr id="1224" name="PlaceHolder 2"/>
          <p:cNvSpPr>
            <a:spLocks noGrp="1"/>
          </p:cNvSpPr>
          <p:nvPr>
            <p:ph type="sldImg"/>
          </p:nvPr>
        </p:nvSpPr>
        <p:spPr>
          <a:xfrm>
            <a:off x="1486080" y="900000"/>
            <a:ext cx="4587480" cy="3439800"/>
          </a:xfrm>
          <a:prstGeom prst="rect">
            <a:avLst/>
          </a:prstGeom>
        </p:spPr>
      </p:sp>
      <p:sp>
        <p:nvSpPr>
          <p:cNvPr id="1225"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CustomShape 1"/>
          <p:cNvSpPr/>
          <p:nvPr/>
        </p:nvSpPr>
        <p:spPr>
          <a:xfrm>
            <a:off x="4278240" y="10156680"/>
            <a:ext cx="3276360" cy="529920"/>
          </a:xfrm>
          <a:prstGeom prst="rect">
            <a:avLst/>
          </a:prstGeom>
          <a:noFill/>
          <a:ln>
            <a:noFill/>
          </a:ln>
        </p:spPr>
        <p:style>
          <a:lnRef idx="0"/>
          <a:fillRef idx="0"/>
          <a:effectRef idx="0"/>
          <a:fontRef idx="minor"/>
        </p:style>
      </p:sp>
      <p:sp>
        <p:nvSpPr>
          <p:cNvPr id="1227" name="PlaceHolder 2"/>
          <p:cNvSpPr>
            <a:spLocks noGrp="1"/>
          </p:cNvSpPr>
          <p:nvPr>
            <p:ph type="sldImg"/>
          </p:nvPr>
        </p:nvSpPr>
        <p:spPr>
          <a:xfrm>
            <a:off x="1486080" y="900000"/>
            <a:ext cx="4587480" cy="3439800"/>
          </a:xfrm>
          <a:prstGeom prst="rect">
            <a:avLst/>
          </a:prstGeom>
        </p:spPr>
      </p:sp>
      <p:sp>
        <p:nvSpPr>
          <p:cNvPr id="1228"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9" name="CustomShape 1"/>
          <p:cNvSpPr/>
          <p:nvPr/>
        </p:nvSpPr>
        <p:spPr>
          <a:xfrm>
            <a:off x="4278240" y="10156680"/>
            <a:ext cx="3276360" cy="529920"/>
          </a:xfrm>
          <a:prstGeom prst="rect">
            <a:avLst/>
          </a:prstGeom>
          <a:noFill/>
          <a:ln>
            <a:noFill/>
          </a:ln>
        </p:spPr>
        <p:style>
          <a:lnRef idx="0"/>
          <a:fillRef idx="0"/>
          <a:effectRef idx="0"/>
          <a:fontRef idx="minor"/>
        </p:style>
      </p:sp>
      <p:sp>
        <p:nvSpPr>
          <p:cNvPr id="1230" name="PlaceHolder 2"/>
          <p:cNvSpPr>
            <a:spLocks noGrp="1"/>
          </p:cNvSpPr>
          <p:nvPr>
            <p:ph type="sldImg"/>
          </p:nvPr>
        </p:nvSpPr>
        <p:spPr>
          <a:xfrm>
            <a:off x="1486080" y="900000"/>
            <a:ext cx="4587480" cy="3439800"/>
          </a:xfrm>
          <a:prstGeom prst="rect">
            <a:avLst/>
          </a:prstGeom>
        </p:spPr>
      </p:sp>
      <p:sp>
        <p:nvSpPr>
          <p:cNvPr id="1231"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2" name="CustomShape 1"/>
          <p:cNvSpPr/>
          <p:nvPr/>
        </p:nvSpPr>
        <p:spPr>
          <a:xfrm>
            <a:off x="4278240" y="10156680"/>
            <a:ext cx="3276360" cy="529920"/>
          </a:xfrm>
          <a:prstGeom prst="rect">
            <a:avLst/>
          </a:prstGeom>
          <a:noFill/>
          <a:ln>
            <a:noFill/>
          </a:ln>
        </p:spPr>
        <p:style>
          <a:lnRef idx="0"/>
          <a:fillRef idx="0"/>
          <a:effectRef idx="0"/>
          <a:fontRef idx="minor"/>
        </p:style>
      </p:sp>
      <p:sp>
        <p:nvSpPr>
          <p:cNvPr id="1233" name="PlaceHolder 2"/>
          <p:cNvSpPr>
            <a:spLocks noGrp="1"/>
          </p:cNvSpPr>
          <p:nvPr>
            <p:ph type="sldImg"/>
          </p:nvPr>
        </p:nvSpPr>
        <p:spPr>
          <a:xfrm>
            <a:off x="1486080" y="900000"/>
            <a:ext cx="4587480" cy="3439800"/>
          </a:xfrm>
          <a:prstGeom prst="rect">
            <a:avLst/>
          </a:prstGeom>
        </p:spPr>
      </p:sp>
      <p:sp>
        <p:nvSpPr>
          <p:cNvPr id="1234"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5" name="CustomShape 1"/>
          <p:cNvSpPr/>
          <p:nvPr/>
        </p:nvSpPr>
        <p:spPr>
          <a:xfrm>
            <a:off x="4278240" y="10156680"/>
            <a:ext cx="3276360" cy="529920"/>
          </a:xfrm>
          <a:prstGeom prst="rect">
            <a:avLst/>
          </a:prstGeom>
          <a:noFill/>
          <a:ln>
            <a:noFill/>
          </a:ln>
        </p:spPr>
        <p:style>
          <a:lnRef idx="0"/>
          <a:fillRef idx="0"/>
          <a:effectRef idx="0"/>
          <a:fontRef idx="minor"/>
        </p:style>
      </p:sp>
      <p:sp>
        <p:nvSpPr>
          <p:cNvPr id="1236" name="PlaceHolder 2"/>
          <p:cNvSpPr>
            <a:spLocks noGrp="1"/>
          </p:cNvSpPr>
          <p:nvPr>
            <p:ph type="sldImg"/>
          </p:nvPr>
        </p:nvSpPr>
        <p:spPr>
          <a:xfrm>
            <a:off x="1486080" y="900000"/>
            <a:ext cx="4587480" cy="3439800"/>
          </a:xfrm>
          <a:prstGeom prst="rect">
            <a:avLst/>
          </a:prstGeom>
        </p:spPr>
      </p:sp>
      <p:sp>
        <p:nvSpPr>
          <p:cNvPr id="1237"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8" name="CustomShape 1"/>
          <p:cNvSpPr/>
          <p:nvPr/>
        </p:nvSpPr>
        <p:spPr>
          <a:xfrm>
            <a:off x="4278240" y="10156680"/>
            <a:ext cx="3276360" cy="529920"/>
          </a:xfrm>
          <a:prstGeom prst="rect">
            <a:avLst/>
          </a:prstGeom>
          <a:noFill/>
          <a:ln>
            <a:noFill/>
          </a:ln>
        </p:spPr>
        <p:style>
          <a:lnRef idx="0"/>
          <a:fillRef idx="0"/>
          <a:effectRef idx="0"/>
          <a:fontRef idx="minor"/>
        </p:style>
      </p:sp>
      <p:sp>
        <p:nvSpPr>
          <p:cNvPr id="1239" name="PlaceHolder 2"/>
          <p:cNvSpPr>
            <a:spLocks noGrp="1"/>
          </p:cNvSpPr>
          <p:nvPr>
            <p:ph type="sldImg"/>
          </p:nvPr>
        </p:nvSpPr>
        <p:spPr>
          <a:xfrm>
            <a:off x="1486080" y="900000"/>
            <a:ext cx="4587480" cy="3439800"/>
          </a:xfrm>
          <a:prstGeom prst="rect">
            <a:avLst/>
          </a:prstGeom>
        </p:spPr>
      </p:sp>
      <p:sp>
        <p:nvSpPr>
          <p:cNvPr id="124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1" name="CustomShape 1"/>
          <p:cNvSpPr/>
          <p:nvPr/>
        </p:nvSpPr>
        <p:spPr>
          <a:xfrm>
            <a:off x="4278240" y="10156680"/>
            <a:ext cx="3276360" cy="529920"/>
          </a:xfrm>
          <a:prstGeom prst="rect">
            <a:avLst/>
          </a:prstGeom>
          <a:noFill/>
          <a:ln>
            <a:noFill/>
          </a:ln>
        </p:spPr>
        <p:style>
          <a:lnRef idx="0"/>
          <a:fillRef idx="0"/>
          <a:effectRef idx="0"/>
          <a:fontRef idx="minor"/>
        </p:style>
      </p:sp>
      <p:sp>
        <p:nvSpPr>
          <p:cNvPr id="1242" name="PlaceHolder 2"/>
          <p:cNvSpPr>
            <a:spLocks noGrp="1"/>
          </p:cNvSpPr>
          <p:nvPr>
            <p:ph type="sldImg"/>
          </p:nvPr>
        </p:nvSpPr>
        <p:spPr>
          <a:xfrm>
            <a:off x="1486080" y="900000"/>
            <a:ext cx="4587480" cy="3439800"/>
          </a:xfrm>
          <a:prstGeom prst="rect">
            <a:avLst/>
          </a:prstGeom>
        </p:spPr>
      </p:sp>
      <p:sp>
        <p:nvSpPr>
          <p:cNvPr id="124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4" name="CustomShape 1"/>
          <p:cNvSpPr/>
          <p:nvPr/>
        </p:nvSpPr>
        <p:spPr>
          <a:xfrm>
            <a:off x="4278240" y="10156680"/>
            <a:ext cx="3276360" cy="529920"/>
          </a:xfrm>
          <a:prstGeom prst="rect">
            <a:avLst/>
          </a:prstGeom>
          <a:noFill/>
          <a:ln>
            <a:noFill/>
          </a:ln>
        </p:spPr>
        <p:style>
          <a:lnRef idx="0"/>
          <a:fillRef idx="0"/>
          <a:effectRef idx="0"/>
          <a:fontRef idx="minor"/>
        </p:style>
      </p:sp>
      <p:sp>
        <p:nvSpPr>
          <p:cNvPr id="1245" name="PlaceHolder 2"/>
          <p:cNvSpPr>
            <a:spLocks noGrp="1"/>
          </p:cNvSpPr>
          <p:nvPr>
            <p:ph type="sldImg"/>
          </p:nvPr>
        </p:nvSpPr>
        <p:spPr>
          <a:xfrm>
            <a:off x="1486080" y="900000"/>
            <a:ext cx="4587480" cy="3439800"/>
          </a:xfrm>
          <a:prstGeom prst="rect">
            <a:avLst/>
          </a:prstGeom>
        </p:spPr>
      </p:sp>
      <p:sp>
        <p:nvSpPr>
          <p:cNvPr id="124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7" name="CustomShape 1"/>
          <p:cNvSpPr/>
          <p:nvPr/>
        </p:nvSpPr>
        <p:spPr>
          <a:xfrm>
            <a:off x="4278240" y="10156680"/>
            <a:ext cx="3276360" cy="529920"/>
          </a:xfrm>
          <a:prstGeom prst="rect">
            <a:avLst/>
          </a:prstGeom>
          <a:noFill/>
          <a:ln>
            <a:noFill/>
          </a:ln>
        </p:spPr>
        <p:style>
          <a:lnRef idx="0"/>
          <a:fillRef idx="0"/>
          <a:effectRef idx="0"/>
          <a:fontRef idx="minor"/>
        </p:style>
      </p:sp>
      <p:sp>
        <p:nvSpPr>
          <p:cNvPr id="1248" name="PlaceHolder 2"/>
          <p:cNvSpPr>
            <a:spLocks noGrp="1"/>
          </p:cNvSpPr>
          <p:nvPr>
            <p:ph type="sldImg"/>
          </p:nvPr>
        </p:nvSpPr>
        <p:spPr>
          <a:xfrm>
            <a:off x="1486080" y="900000"/>
            <a:ext cx="4587480" cy="3439800"/>
          </a:xfrm>
          <a:prstGeom prst="rect">
            <a:avLst/>
          </a:prstGeom>
        </p:spPr>
      </p:sp>
      <p:sp>
        <p:nvSpPr>
          <p:cNvPr id="124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0" name="CustomShape 1"/>
          <p:cNvSpPr/>
          <p:nvPr/>
        </p:nvSpPr>
        <p:spPr>
          <a:xfrm>
            <a:off x="4278240" y="10156680"/>
            <a:ext cx="3276360" cy="529920"/>
          </a:xfrm>
          <a:prstGeom prst="rect">
            <a:avLst/>
          </a:prstGeom>
          <a:noFill/>
          <a:ln>
            <a:noFill/>
          </a:ln>
        </p:spPr>
        <p:style>
          <a:lnRef idx="0"/>
          <a:fillRef idx="0"/>
          <a:effectRef idx="0"/>
          <a:fontRef idx="minor"/>
        </p:style>
      </p:sp>
      <p:sp>
        <p:nvSpPr>
          <p:cNvPr id="1251" name="PlaceHolder 2"/>
          <p:cNvSpPr>
            <a:spLocks noGrp="1"/>
          </p:cNvSpPr>
          <p:nvPr>
            <p:ph type="sldImg"/>
          </p:nvPr>
        </p:nvSpPr>
        <p:spPr>
          <a:xfrm>
            <a:off x="1486080" y="900000"/>
            <a:ext cx="4587480" cy="3439800"/>
          </a:xfrm>
          <a:prstGeom prst="rect">
            <a:avLst/>
          </a:prstGeom>
        </p:spPr>
      </p:sp>
      <p:sp>
        <p:nvSpPr>
          <p:cNvPr id="1252"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2" name="CustomShape 1"/>
          <p:cNvSpPr/>
          <p:nvPr/>
        </p:nvSpPr>
        <p:spPr>
          <a:xfrm>
            <a:off x="4278240" y="10156680"/>
            <a:ext cx="3276360" cy="529920"/>
          </a:xfrm>
          <a:prstGeom prst="rect">
            <a:avLst/>
          </a:prstGeom>
          <a:noFill/>
          <a:ln>
            <a:noFill/>
          </a:ln>
        </p:spPr>
        <p:style>
          <a:lnRef idx="0"/>
          <a:fillRef idx="0"/>
          <a:effectRef idx="0"/>
          <a:fontRef idx="minor"/>
        </p:style>
      </p:sp>
      <p:sp>
        <p:nvSpPr>
          <p:cNvPr id="973" name="CustomShape 2"/>
          <p:cNvSpPr/>
          <p:nvPr/>
        </p:nvSpPr>
        <p:spPr>
          <a:xfrm>
            <a:off x="4278240" y="10156680"/>
            <a:ext cx="3279240" cy="533160"/>
          </a:xfrm>
          <a:prstGeom prst="rect">
            <a:avLst/>
          </a:prstGeom>
          <a:noFill/>
          <a:ln>
            <a:noFill/>
          </a:ln>
        </p:spPr>
        <p:style>
          <a:lnRef idx="0"/>
          <a:fillRef idx="0"/>
          <a:effectRef idx="0"/>
          <a:fontRef idx="minor"/>
        </p:style>
      </p:sp>
      <p:sp>
        <p:nvSpPr>
          <p:cNvPr id="974" name="PlaceHolder 3"/>
          <p:cNvSpPr>
            <a:spLocks noGrp="1"/>
          </p:cNvSpPr>
          <p:nvPr>
            <p:ph type="sldImg"/>
          </p:nvPr>
        </p:nvSpPr>
        <p:spPr>
          <a:xfrm>
            <a:off x="1486080" y="900000"/>
            <a:ext cx="4589280" cy="3441240"/>
          </a:xfrm>
          <a:prstGeom prst="rect">
            <a:avLst/>
          </a:prstGeom>
        </p:spPr>
      </p:sp>
      <p:sp>
        <p:nvSpPr>
          <p:cNvPr id="975"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3" name="CustomShape 1"/>
          <p:cNvSpPr/>
          <p:nvPr/>
        </p:nvSpPr>
        <p:spPr>
          <a:xfrm>
            <a:off x="4278240" y="10156680"/>
            <a:ext cx="3276360" cy="529920"/>
          </a:xfrm>
          <a:prstGeom prst="rect">
            <a:avLst/>
          </a:prstGeom>
          <a:noFill/>
          <a:ln>
            <a:noFill/>
          </a:ln>
        </p:spPr>
        <p:style>
          <a:lnRef idx="0"/>
          <a:fillRef idx="0"/>
          <a:effectRef idx="0"/>
          <a:fontRef idx="minor"/>
        </p:style>
      </p:sp>
      <p:sp>
        <p:nvSpPr>
          <p:cNvPr id="1254" name="PlaceHolder 2"/>
          <p:cNvSpPr>
            <a:spLocks noGrp="1"/>
          </p:cNvSpPr>
          <p:nvPr>
            <p:ph type="sldImg"/>
          </p:nvPr>
        </p:nvSpPr>
        <p:spPr>
          <a:xfrm>
            <a:off x="1486080" y="900000"/>
            <a:ext cx="4587480" cy="3439800"/>
          </a:xfrm>
          <a:prstGeom prst="rect">
            <a:avLst/>
          </a:prstGeom>
        </p:spPr>
      </p:sp>
      <p:sp>
        <p:nvSpPr>
          <p:cNvPr id="1255"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6" name="CustomShape 1"/>
          <p:cNvSpPr/>
          <p:nvPr/>
        </p:nvSpPr>
        <p:spPr>
          <a:xfrm>
            <a:off x="4278240" y="10156680"/>
            <a:ext cx="3276360" cy="529920"/>
          </a:xfrm>
          <a:prstGeom prst="rect">
            <a:avLst/>
          </a:prstGeom>
          <a:noFill/>
          <a:ln>
            <a:noFill/>
          </a:ln>
        </p:spPr>
        <p:style>
          <a:lnRef idx="0"/>
          <a:fillRef idx="0"/>
          <a:effectRef idx="0"/>
          <a:fontRef idx="minor"/>
        </p:style>
      </p:sp>
      <p:sp>
        <p:nvSpPr>
          <p:cNvPr id="1257" name="PlaceHolder 2"/>
          <p:cNvSpPr>
            <a:spLocks noGrp="1"/>
          </p:cNvSpPr>
          <p:nvPr>
            <p:ph type="sldImg"/>
          </p:nvPr>
        </p:nvSpPr>
        <p:spPr>
          <a:xfrm>
            <a:off x="1486080" y="900000"/>
            <a:ext cx="4587480" cy="3439800"/>
          </a:xfrm>
          <a:prstGeom prst="rect">
            <a:avLst/>
          </a:prstGeom>
        </p:spPr>
      </p:sp>
      <p:sp>
        <p:nvSpPr>
          <p:cNvPr id="1258"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9" name="CustomShape 1"/>
          <p:cNvSpPr/>
          <p:nvPr/>
        </p:nvSpPr>
        <p:spPr>
          <a:xfrm>
            <a:off x="4278240" y="10156680"/>
            <a:ext cx="3276360" cy="529920"/>
          </a:xfrm>
          <a:prstGeom prst="rect">
            <a:avLst/>
          </a:prstGeom>
          <a:noFill/>
          <a:ln>
            <a:noFill/>
          </a:ln>
        </p:spPr>
        <p:style>
          <a:lnRef idx="0"/>
          <a:fillRef idx="0"/>
          <a:effectRef idx="0"/>
          <a:fontRef idx="minor"/>
        </p:style>
      </p:sp>
      <p:sp>
        <p:nvSpPr>
          <p:cNvPr id="1260" name="PlaceHolder 2"/>
          <p:cNvSpPr>
            <a:spLocks noGrp="1"/>
          </p:cNvSpPr>
          <p:nvPr>
            <p:ph type="sldImg"/>
          </p:nvPr>
        </p:nvSpPr>
        <p:spPr>
          <a:xfrm>
            <a:off x="1486080" y="900000"/>
            <a:ext cx="4587480" cy="3439800"/>
          </a:xfrm>
          <a:prstGeom prst="rect">
            <a:avLst/>
          </a:prstGeom>
        </p:spPr>
      </p:sp>
      <p:sp>
        <p:nvSpPr>
          <p:cNvPr id="1261"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2" name="CustomShape 1"/>
          <p:cNvSpPr/>
          <p:nvPr/>
        </p:nvSpPr>
        <p:spPr>
          <a:xfrm>
            <a:off x="4278240" y="10156680"/>
            <a:ext cx="3276360" cy="529920"/>
          </a:xfrm>
          <a:prstGeom prst="rect">
            <a:avLst/>
          </a:prstGeom>
          <a:noFill/>
          <a:ln>
            <a:noFill/>
          </a:ln>
        </p:spPr>
        <p:style>
          <a:lnRef idx="0"/>
          <a:fillRef idx="0"/>
          <a:effectRef idx="0"/>
          <a:fontRef idx="minor"/>
        </p:style>
      </p:sp>
      <p:sp>
        <p:nvSpPr>
          <p:cNvPr id="1263" name="PlaceHolder 2"/>
          <p:cNvSpPr>
            <a:spLocks noGrp="1"/>
          </p:cNvSpPr>
          <p:nvPr>
            <p:ph type="sldImg"/>
          </p:nvPr>
        </p:nvSpPr>
        <p:spPr>
          <a:xfrm>
            <a:off x="1486080" y="900000"/>
            <a:ext cx="4587480" cy="3439800"/>
          </a:xfrm>
          <a:prstGeom prst="rect">
            <a:avLst/>
          </a:prstGeom>
        </p:spPr>
      </p:sp>
      <p:sp>
        <p:nvSpPr>
          <p:cNvPr id="1264"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5" name="CustomShape 1"/>
          <p:cNvSpPr/>
          <p:nvPr/>
        </p:nvSpPr>
        <p:spPr>
          <a:xfrm>
            <a:off x="4278240" y="10156680"/>
            <a:ext cx="3276360" cy="529920"/>
          </a:xfrm>
          <a:prstGeom prst="rect">
            <a:avLst/>
          </a:prstGeom>
          <a:noFill/>
          <a:ln>
            <a:noFill/>
          </a:ln>
        </p:spPr>
        <p:style>
          <a:lnRef idx="0"/>
          <a:fillRef idx="0"/>
          <a:effectRef idx="0"/>
          <a:fontRef idx="minor"/>
        </p:style>
      </p:sp>
      <p:sp>
        <p:nvSpPr>
          <p:cNvPr id="1266" name="PlaceHolder 2"/>
          <p:cNvSpPr>
            <a:spLocks noGrp="1"/>
          </p:cNvSpPr>
          <p:nvPr>
            <p:ph type="sldImg"/>
          </p:nvPr>
        </p:nvSpPr>
        <p:spPr>
          <a:xfrm>
            <a:off x="1486080" y="900000"/>
            <a:ext cx="4587480" cy="3439800"/>
          </a:xfrm>
          <a:prstGeom prst="rect">
            <a:avLst/>
          </a:prstGeom>
        </p:spPr>
      </p:sp>
      <p:sp>
        <p:nvSpPr>
          <p:cNvPr id="1267"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8" name="CustomShape 1"/>
          <p:cNvSpPr/>
          <p:nvPr/>
        </p:nvSpPr>
        <p:spPr>
          <a:xfrm>
            <a:off x="4278240" y="10156680"/>
            <a:ext cx="3276360" cy="529920"/>
          </a:xfrm>
          <a:prstGeom prst="rect">
            <a:avLst/>
          </a:prstGeom>
          <a:noFill/>
          <a:ln>
            <a:noFill/>
          </a:ln>
        </p:spPr>
        <p:style>
          <a:lnRef idx="0"/>
          <a:fillRef idx="0"/>
          <a:effectRef idx="0"/>
          <a:fontRef idx="minor"/>
        </p:style>
      </p:sp>
      <p:sp>
        <p:nvSpPr>
          <p:cNvPr id="1269" name="PlaceHolder 2"/>
          <p:cNvSpPr>
            <a:spLocks noGrp="1"/>
          </p:cNvSpPr>
          <p:nvPr>
            <p:ph type="sldImg"/>
          </p:nvPr>
        </p:nvSpPr>
        <p:spPr>
          <a:xfrm>
            <a:off x="1486080" y="900000"/>
            <a:ext cx="4587480" cy="3439800"/>
          </a:xfrm>
          <a:prstGeom prst="rect">
            <a:avLst/>
          </a:prstGeom>
        </p:spPr>
      </p:sp>
      <p:sp>
        <p:nvSpPr>
          <p:cNvPr id="1270"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1" name="CustomShape 1"/>
          <p:cNvSpPr/>
          <p:nvPr/>
        </p:nvSpPr>
        <p:spPr>
          <a:xfrm>
            <a:off x="4278240" y="10156680"/>
            <a:ext cx="3276360" cy="529920"/>
          </a:xfrm>
          <a:prstGeom prst="rect">
            <a:avLst/>
          </a:prstGeom>
          <a:noFill/>
          <a:ln>
            <a:noFill/>
          </a:ln>
        </p:spPr>
        <p:style>
          <a:lnRef idx="0"/>
          <a:fillRef idx="0"/>
          <a:effectRef idx="0"/>
          <a:fontRef idx="minor"/>
        </p:style>
      </p:sp>
      <p:sp>
        <p:nvSpPr>
          <p:cNvPr id="1272" name="PlaceHolder 2"/>
          <p:cNvSpPr>
            <a:spLocks noGrp="1"/>
          </p:cNvSpPr>
          <p:nvPr>
            <p:ph type="sldImg"/>
          </p:nvPr>
        </p:nvSpPr>
        <p:spPr>
          <a:xfrm>
            <a:off x="1486080" y="900000"/>
            <a:ext cx="4587480" cy="3439800"/>
          </a:xfrm>
          <a:prstGeom prst="rect">
            <a:avLst/>
          </a:prstGeom>
        </p:spPr>
      </p:sp>
      <p:sp>
        <p:nvSpPr>
          <p:cNvPr id="1273"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CustomShape 1"/>
          <p:cNvSpPr/>
          <p:nvPr/>
        </p:nvSpPr>
        <p:spPr>
          <a:xfrm>
            <a:off x="4278240" y="10156680"/>
            <a:ext cx="3276360" cy="529920"/>
          </a:xfrm>
          <a:prstGeom prst="rect">
            <a:avLst/>
          </a:prstGeom>
          <a:noFill/>
          <a:ln>
            <a:noFill/>
          </a:ln>
        </p:spPr>
        <p:style>
          <a:lnRef idx="0"/>
          <a:fillRef idx="0"/>
          <a:effectRef idx="0"/>
          <a:fontRef idx="minor"/>
        </p:style>
      </p:sp>
      <p:sp>
        <p:nvSpPr>
          <p:cNvPr id="1275" name="PlaceHolder 2"/>
          <p:cNvSpPr>
            <a:spLocks noGrp="1"/>
          </p:cNvSpPr>
          <p:nvPr>
            <p:ph type="sldImg"/>
          </p:nvPr>
        </p:nvSpPr>
        <p:spPr>
          <a:xfrm>
            <a:off x="1486080" y="900000"/>
            <a:ext cx="4587480" cy="3439800"/>
          </a:xfrm>
          <a:prstGeom prst="rect">
            <a:avLst/>
          </a:prstGeom>
        </p:spPr>
      </p:sp>
      <p:sp>
        <p:nvSpPr>
          <p:cNvPr id="1276"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7" name="CustomShape 1"/>
          <p:cNvSpPr/>
          <p:nvPr/>
        </p:nvSpPr>
        <p:spPr>
          <a:xfrm>
            <a:off x="4278240" y="10156680"/>
            <a:ext cx="3276360" cy="529920"/>
          </a:xfrm>
          <a:prstGeom prst="rect">
            <a:avLst/>
          </a:prstGeom>
          <a:noFill/>
          <a:ln>
            <a:noFill/>
          </a:ln>
        </p:spPr>
        <p:style>
          <a:lnRef idx="0"/>
          <a:fillRef idx="0"/>
          <a:effectRef idx="0"/>
          <a:fontRef idx="minor"/>
        </p:style>
      </p:sp>
      <p:sp>
        <p:nvSpPr>
          <p:cNvPr id="1278" name="PlaceHolder 2"/>
          <p:cNvSpPr>
            <a:spLocks noGrp="1"/>
          </p:cNvSpPr>
          <p:nvPr>
            <p:ph type="sldImg"/>
          </p:nvPr>
        </p:nvSpPr>
        <p:spPr>
          <a:xfrm>
            <a:off x="1486080" y="900000"/>
            <a:ext cx="4587480" cy="3439800"/>
          </a:xfrm>
          <a:prstGeom prst="rect">
            <a:avLst/>
          </a:prstGeom>
        </p:spPr>
      </p:sp>
      <p:sp>
        <p:nvSpPr>
          <p:cNvPr id="1279" name="PlaceHolder 3"/>
          <p:cNvSpPr>
            <a:spLocks noGrp="1"/>
          </p:cNvSpPr>
          <p:nvPr>
            <p:ph type="body"/>
          </p:nvPr>
        </p:nvSpPr>
        <p:spPr>
          <a:xfrm>
            <a:off x="720720" y="4680000"/>
            <a:ext cx="6117840" cy="5038200"/>
          </a:xfrm>
          <a:prstGeom prst="rect">
            <a:avLst/>
          </a:prstGeom>
        </p:spPr>
        <p:txBody>
          <a:bodyPr lIns="0" rIns="0" tIns="0" bIns="0" anchor="ctr"/>
          <a:p>
            <a:endParaRPr b="0" lang="el-GR" sz="2000" spc="-1" strike="noStrike">
              <a:latin typeface="Arial"/>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0" name="CustomShape 1"/>
          <p:cNvSpPr/>
          <p:nvPr/>
        </p:nvSpPr>
        <p:spPr>
          <a:xfrm>
            <a:off x="4278240" y="10156680"/>
            <a:ext cx="3276360" cy="529920"/>
          </a:xfrm>
          <a:prstGeom prst="rect">
            <a:avLst/>
          </a:prstGeom>
          <a:noFill/>
          <a:ln>
            <a:noFill/>
          </a:ln>
        </p:spPr>
        <p:style>
          <a:lnRef idx="0"/>
          <a:fillRef idx="0"/>
          <a:effectRef idx="0"/>
          <a:fontRef idx="minor"/>
        </p:style>
      </p:sp>
      <p:sp>
        <p:nvSpPr>
          <p:cNvPr id="1281" name="CustomShape 2"/>
          <p:cNvSpPr/>
          <p:nvPr/>
        </p:nvSpPr>
        <p:spPr>
          <a:xfrm>
            <a:off x="4278240" y="10156680"/>
            <a:ext cx="3279240" cy="533160"/>
          </a:xfrm>
          <a:prstGeom prst="rect">
            <a:avLst/>
          </a:prstGeom>
          <a:noFill/>
          <a:ln>
            <a:noFill/>
          </a:ln>
        </p:spPr>
        <p:style>
          <a:lnRef idx="0"/>
          <a:fillRef idx="0"/>
          <a:effectRef idx="0"/>
          <a:fontRef idx="minor"/>
        </p:style>
      </p:sp>
      <p:sp>
        <p:nvSpPr>
          <p:cNvPr id="1282" name="PlaceHolder 3"/>
          <p:cNvSpPr>
            <a:spLocks noGrp="1"/>
          </p:cNvSpPr>
          <p:nvPr>
            <p:ph type="sldImg"/>
          </p:nvPr>
        </p:nvSpPr>
        <p:spPr>
          <a:xfrm>
            <a:off x="1486080" y="900000"/>
            <a:ext cx="4589280" cy="3441240"/>
          </a:xfrm>
          <a:prstGeom prst="rect">
            <a:avLst/>
          </a:prstGeom>
        </p:spPr>
      </p:sp>
      <p:sp>
        <p:nvSpPr>
          <p:cNvPr id="1283" name="PlaceHolder 4"/>
          <p:cNvSpPr>
            <a:spLocks noGrp="1"/>
          </p:cNvSpPr>
          <p:nvPr>
            <p:ph type="body"/>
          </p:nvPr>
        </p:nvSpPr>
        <p:spPr>
          <a:xfrm>
            <a:off x="720720" y="4680000"/>
            <a:ext cx="6119280" cy="5040000"/>
          </a:xfrm>
          <a:prstGeom prst="rect">
            <a:avLst/>
          </a:prstGeom>
        </p:spPr>
        <p:txBody>
          <a:bodyPr lIns="0" rIns="0" tIns="0" bIns="0" anchor="ctr"/>
          <a:p>
            <a:endParaRPr b="0" lang="el-G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27"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28"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30"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1"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2"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3"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35"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6"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7"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8"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39"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40"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48"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50"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57"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58"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59"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6"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61"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62"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63"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65"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66"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67"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69"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70"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72"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73"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74"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75"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77"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78"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79"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80"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81"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82"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90"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92"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94"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95"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8"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00"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01"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03"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04"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05"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07"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08"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09"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11"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12"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14"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15"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16"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17"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19"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20"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21"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22"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23"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24"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3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34"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0"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1"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36"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37"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41"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42"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43"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45"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46"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47"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49"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50"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51"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53"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54"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56"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57"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58"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59"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61"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62"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63"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64"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65"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66"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5"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16"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17"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19"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1400" spc="-1" strike="noStrike">
              <a:solidFill>
                <a:srgbClr val="000000"/>
              </a:solidFill>
              <a:latin typeface="Arial"/>
            </a:endParaRPr>
          </a:p>
        </p:txBody>
      </p:sp>
      <p:sp>
        <p:nvSpPr>
          <p:cNvPr id="20"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21"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2000" cy="1261800"/>
          </a:xfrm>
          <a:prstGeom prst="rect">
            <a:avLst/>
          </a:prstGeom>
        </p:spPr>
        <p:txBody>
          <a:bodyPr lIns="0" rIns="0" tIns="0" bIns="0" anchor="ctr"/>
          <a:p>
            <a:endParaRPr b="0" lang="el-GR" sz="1400" spc="-1" strike="noStrike">
              <a:solidFill>
                <a:srgbClr val="000000"/>
              </a:solidFill>
              <a:latin typeface="Arial"/>
            </a:endParaRPr>
          </a:p>
        </p:txBody>
      </p:sp>
      <p:sp>
        <p:nvSpPr>
          <p:cNvPr id="23"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24"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1400" spc="-1" strike="noStrike">
              <a:solidFill>
                <a:srgbClr val="000000"/>
              </a:solidFill>
              <a:latin typeface="Arial"/>
            </a:endParaRPr>
          </a:p>
        </p:txBody>
      </p:sp>
      <p:sp>
        <p:nvSpPr>
          <p:cNvPr id="25"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503280" y="6886440"/>
            <a:ext cx="2346120" cy="518760"/>
          </a:xfrm>
          <a:prstGeom prst="rect">
            <a:avLst/>
          </a:prstGeom>
          <a:noFill/>
          <a:ln>
            <a:noFill/>
          </a:ln>
        </p:spPr>
        <p:style>
          <a:lnRef idx="0"/>
          <a:fillRef idx="0"/>
          <a:effectRef idx="0"/>
          <a:fontRef idx="minor"/>
        </p:style>
      </p:sp>
      <p:sp>
        <p:nvSpPr>
          <p:cNvPr id="1" name="CustomShape 2"/>
          <p:cNvSpPr/>
          <p:nvPr/>
        </p:nvSpPr>
        <p:spPr>
          <a:xfrm>
            <a:off x="3448080" y="6886440"/>
            <a:ext cx="3193560" cy="518760"/>
          </a:xfrm>
          <a:prstGeom prst="rect">
            <a:avLst/>
          </a:prstGeom>
          <a:noFill/>
          <a:ln>
            <a:noFill/>
          </a:ln>
        </p:spPr>
        <p:style>
          <a:lnRef idx="0"/>
          <a:fillRef idx="0"/>
          <a:effectRef idx="0"/>
          <a:fontRef idx="minor"/>
        </p:style>
      </p:sp>
      <p:sp>
        <p:nvSpPr>
          <p:cNvPr id="2" name="PlaceHolder 3"/>
          <p:cNvSpPr>
            <a:spLocks noGrp="1"/>
          </p:cNvSpPr>
          <p:nvPr>
            <p:ph type="sldNum"/>
          </p:nvPr>
        </p:nvSpPr>
        <p:spPr>
          <a:xfrm>
            <a:off x="7226280" y="6886440"/>
            <a:ext cx="2342880" cy="515520"/>
          </a:xfrm>
          <a:prstGeom prst="rect">
            <a:avLst/>
          </a:prstGeom>
        </p:spPr>
        <p:txBody>
          <a:bodyPr lIns="0" rIns="0" tIns="0" bIns="0"/>
          <a:p>
            <a:pPr algn="r">
              <a:lnSpc>
                <a:spcPct val="100000"/>
              </a:lnSpc>
            </a:pPr>
            <a:fld id="{FE004DC0-0105-43ED-AEF2-229085B6A6B3}" type="slidenum">
              <a:rPr b="0" lang="el-GR" sz="1400" spc="-1" strike="noStrike">
                <a:solidFill>
                  <a:srgbClr val="000000"/>
                </a:solidFill>
                <a:latin typeface="Times New Roman"/>
                <a:ea typeface="Times New Roman"/>
              </a:rPr>
              <a:t>&lt;αριθμός&gt;</a:t>
            </a:fld>
            <a:endParaRPr b="0" lang="el-GR" sz="1400" spc="-1" strike="noStrike">
              <a:latin typeface="Times New Roman"/>
            </a:endParaRPr>
          </a:p>
        </p:txBody>
      </p:sp>
      <p:sp>
        <p:nvSpPr>
          <p:cNvPr id="3" name="PlaceHolder 4"/>
          <p:cNvSpPr>
            <a:spLocks noGrp="1"/>
          </p:cNvSpPr>
          <p:nvPr>
            <p:ph type="title"/>
          </p:nvPr>
        </p:nvSpPr>
        <p:spPr>
          <a:xfrm>
            <a:off x="504000" y="301320"/>
            <a:ext cx="9072000" cy="1261800"/>
          </a:xfrm>
          <a:prstGeom prst="rect">
            <a:avLst/>
          </a:prstGeom>
        </p:spPr>
        <p:txBody>
          <a:bodyPr lIns="0" rIns="0" tIns="0" bIns="0" anchor="ctr"/>
          <a:p>
            <a:r>
              <a:rPr b="0" lang="el-GR" sz="1400" spc="-1" strike="noStrike">
                <a:solidFill>
                  <a:srgbClr val="000000"/>
                </a:solidFill>
                <a:latin typeface="Arial"/>
              </a:rPr>
              <a:t>Πατήστε για επεξεργασία της μορφής κειμένου του τίτλου</a:t>
            </a:r>
            <a:endParaRPr b="0" lang="el-GR" sz="1400" spc="-1" strike="noStrike">
              <a:solidFill>
                <a:srgbClr val="000000"/>
              </a:solidFill>
              <a:latin typeface="Arial"/>
            </a:endParaRPr>
          </a:p>
        </p:txBody>
      </p:sp>
      <p:sp>
        <p:nvSpPr>
          <p:cNvPr id="4" name="PlaceHolder 5"/>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Google Shape;65;p134" descr=""/>
          <p:cNvPicPr/>
          <p:nvPr/>
        </p:nvPicPr>
        <p:blipFill>
          <a:blip r:embed="rId2"/>
          <a:stretch/>
        </p:blipFill>
        <p:spPr>
          <a:xfrm>
            <a:off x="0" y="0"/>
            <a:ext cx="10078560" cy="7563960"/>
          </a:xfrm>
          <a:prstGeom prst="rect">
            <a:avLst/>
          </a:prstGeom>
          <a:ln>
            <a:noFill/>
          </a:ln>
        </p:spPr>
      </p:pic>
      <p:sp>
        <p:nvSpPr>
          <p:cNvPr id="42" name="CustomShape 1"/>
          <p:cNvSpPr/>
          <p:nvPr/>
        </p:nvSpPr>
        <p:spPr>
          <a:xfrm>
            <a:off x="503280" y="6886440"/>
            <a:ext cx="2346120" cy="518760"/>
          </a:xfrm>
          <a:prstGeom prst="rect">
            <a:avLst/>
          </a:prstGeom>
          <a:noFill/>
          <a:ln>
            <a:noFill/>
          </a:ln>
        </p:spPr>
        <p:style>
          <a:lnRef idx="0"/>
          <a:fillRef idx="0"/>
          <a:effectRef idx="0"/>
          <a:fontRef idx="minor"/>
        </p:style>
      </p:sp>
      <p:sp>
        <p:nvSpPr>
          <p:cNvPr id="43" name="CustomShape 2"/>
          <p:cNvSpPr/>
          <p:nvPr/>
        </p:nvSpPr>
        <p:spPr>
          <a:xfrm>
            <a:off x="3446640" y="6886440"/>
            <a:ext cx="3193560" cy="518760"/>
          </a:xfrm>
          <a:prstGeom prst="rect">
            <a:avLst/>
          </a:prstGeom>
          <a:noFill/>
          <a:ln>
            <a:noFill/>
          </a:ln>
        </p:spPr>
        <p:style>
          <a:lnRef idx="0"/>
          <a:fillRef idx="0"/>
          <a:effectRef idx="0"/>
          <a:fontRef idx="minor"/>
        </p:style>
      </p:sp>
      <p:sp>
        <p:nvSpPr>
          <p:cNvPr id="44" name="PlaceHolder 3"/>
          <p:cNvSpPr>
            <a:spLocks noGrp="1"/>
          </p:cNvSpPr>
          <p:nvPr>
            <p:ph type="sldNum"/>
          </p:nvPr>
        </p:nvSpPr>
        <p:spPr>
          <a:xfrm>
            <a:off x="7226280" y="6886440"/>
            <a:ext cx="2342880" cy="515520"/>
          </a:xfrm>
          <a:prstGeom prst="rect">
            <a:avLst/>
          </a:prstGeom>
        </p:spPr>
        <p:txBody>
          <a:bodyPr lIns="0" rIns="0" tIns="0" bIns="0"/>
          <a:p>
            <a:pPr algn="r">
              <a:lnSpc>
                <a:spcPct val="100000"/>
              </a:lnSpc>
            </a:pPr>
            <a:fld id="{1684C39C-75DF-4E1F-8B6F-1B2C46326F59}" type="slidenum">
              <a:rPr b="0" lang="el-GR" sz="1400" spc="-1" strike="noStrike">
                <a:solidFill>
                  <a:srgbClr val="000000"/>
                </a:solidFill>
                <a:latin typeface="Times New Roman"/>
                <a:ea typeface="Times New Roman"/>
              </a:rPr>
              <a:t>&lt;αριθμός&gt;</a:t>
            </a:fld>
            <a:endParaRPr b="0" lang="el-GR" sz="1400" spc="-1" strike="noStrike">
              <a:latin typeface="Times New Roman"/>
            </a:endParaRPr>
          </a:p>
        </p:txBody>
      </p:sp>
      <p:sp>
        <p:nvSpPr>
          <p:cNvPr id="45" name="PlaceHolder 4"/>
          <p:cNvSpPr>
            <a:spLocks noGrp="1"/>
          </p:cNvSpPr>
          <p:nvPr>
            <p:ph type="title"/>
          </p:nvPr>
        </p:nvSpPr>
        <p:spPr>
          <a:xfrm>
            <a:off x="504000" y="301320"/>
            <a:ext cx="9072000" cy="1261800"/>
          </a:xfrm>
          <a:prstGeom prst="rect">
            <a:avLst/>
          </a:prstGeom>
        </p:spPr>
        <p:txBody>
          <a:bodyPr lIns="0" rIns="0" tIns="0" bIns="0" anchor="ctr"/>
          <a:p>
            <a:r>
              <a:rPr b="0" lang="el-GR" sz="1400" spc="-1" strike="noStrike">
                <a:solidFill>
                  <a:srgbClr val="000000"/>
                </a:solidFill>
                <a:latin typeface="Arial"/>
              </a:rPr>
              <a:t>Πατήστε για επεξεργασία της μορφής κειμένου του τίτλου</a:t>
            </a:r>
            <a:endParaRPr b="0" lang="el-GR" sz="1400" spc="-1" strike="noStrike">
              <a:solidFill>
                <a:srgbClr val="000000"/>
              </a:solidFill>
              <a:latin typeface="Arial"/>
            </a:endParaRPr>
          </a:p>
        </p:txBody>
      </p:sp>
      <p:sp>
        <p:nvSpPr>
          <p:cNvPr id="46" name="PlaceHolder 5"/>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Google Shape;119;p136" descr=""/>
          <p:cNvPicPr/>
          <p:nvPr/>
        </p:nvPicPr>
        <p:blipFill>
          <a:blip r:embed="rId2"/>
          <a:stretch/>
        </p:blipFill>
        <p:spPr>
          <a:xfrm>
            <a:off x="0" y="0"/>
            <a:ext cx="10078560" cy="7563960"/>
          </a:xfrm>
          <a:prstGeom prst="rect">
            <a:avLst/>
          </a:prstGeom>
          <a:ln>
            <a:noFill/>
          </a:ln>
        </p:spPr>
      </p:pic>
      <p:sp>
        <p:nvSpPr>
          <p:cNvPr id="84" name="PlaceHolder 1"/>
          <p:cNvSpPr>
            <a:spLocks noGrp="1"/>
          </p:cNvSpPr>
          <p:nvPr>
            <p:ph type="ftr"/>
          </p:nvPr>
        </p:nvSpPr>
        <p:spPr>
          <a:xfrm>
            <a:off x="3446640" y="6886440"/>
            <a:ext cx="3190680" cy="515520"/>
          </a:xfrm>
          <a:prstGeom prst="rect">
            <a:avLst/>
          </a:prstGeom>
        </p:spPr>
        <p:txBody>
          <a:bodyPr lIns="0" rIns="0" tIns="0" bIns="0"/>
          <a:p>
            <a:endParaRPr b="0" lang="el-GR" sz="2400" spc="-1" strike="noStrike">
              <a:latin typeface="Times New Roman"/>
            </a:endParaRPr>
          </a:p>
        </p:txBody>
      </p:sp>
      <p:sp>
        <p:nvSpPr>
          <p:cNvPr id="85" name="PlaceHolder 2"/>
          <p:cNvSpPr>
            <a:spLocks noGrp="1"/>
          </p:cNvSpPr>
          <p:nvPr>
            <p:ph type="dt"/>
          </p:nvPr>
        </p:nvSpPr>
        <p:spPr>
          <a:xfrm>
            <a:off x="503280" y="6886440"/>
            <a:ext cx="2342880" cy="515520"/>
          </a:xfrm>
          <a:prstGeom prst="rect">
            <a:avLst/>
          </a:prstGeom>
        </p:spPr>
        <p:txBody>
          <a:bodyPr lIns="0" rIns="0" tIns="0" bIns="0"/>
          <a:p>
            <a:endParaRPr b="0" lang="el-GR" sz="2400" spc="-1" strike="noStrike">
              <a:latin typeface="Times New Roman"/>
            </a:endParaRPr>
          </a:p>
        </p:txBody>
      </p:sp>
      <p:sp>
        <p:nvSpPr>
          <p:cNvPr id="86" name="PlaceHolder 3"/>
          <p:cNvSpPr>
            <a:spLocks noGrp="1"/>
          </p:cNvSpPr>
          <p:nvPr>
            <p:ph type="sldNum"/>
          </p:nvPr>
        </p:nvSpPr>
        <p:spPr>
          <a:xfrm>
            <a:off x="7226280" y="6886440"/>
            <a:ext cx="2342880" cy="515520"/>
          </a:xfrm>
          <a:prstGeom prst="rect">
            <a:avLst/>
          </a:prstGeom>
        </p:spPr>
        <p:txBody>
          <a:bodyPr lIns="0" rIns="0" tIns="0" bIns="0"/>
          <a:p>
            <a:pPr algn="r">
              <a:lnSpc>
                <a:spcPct val="100000"/>
              </a:lnSpc>
            </a:pPr>
            <a:fld id="{989CA09E-27BB-4300-A32E-FF6AD6B887D4}" type="slidenum">
              <a:rPr b="0" lang="el-GR" sz="2400" spc="-1" strike="noStrike">
                <a:solidFill>
                  <a:srgbClr val="001f5f"/>
                </a:solidFill>
                <a:latin typeface="Calibri"/>
                <a:ea typeface="Calibri"/>
              </a:rPr>
              <a:t>&lt;αριθμός&gt;</a:t>
            </a:fld>
            <a:endParaRPr b="0" lang="el-GR" sz="2400" spc="-1" strike="noStrike">
              <a:latin typeface="Times New Roman"/>
            </a:endParaRPr>
          </a:p>
        </p:txBody>
      </p:sp>
      <p:sp>
        <p:nvSpPr>
          <p:cNvPr id="87" name="PlaceHolder 4"/>
          <p:cNvSpPr>
            <a:spLocks noGrp="1"/>
          </p:cNvSpPr>
          <p:nvPr>
            <p:ph type="title"/>
          </p:nvPr>
        </p:nvSpPr>
        <p:spPr>
          <a:xfrm>
            <a:off x="504000" y="301320"/>
            <a:ext cx="9072000" cy="1261800"/>
          </a:xfrm>
          <a:prstGeom prst="rect">
            <a:avLst/>
          </a:prstGeom>
        </p:spPr>
        <p:txBody>
          <a:bodyPr lIns="0" rIns="0" tIns="0" bIns="0" anchor="ctr"/>
          <a:p>
            <a:r>
              <a:rPr b="0" lang="el-GR" sz="1400" spc="-1" strike="noStrike">
                <a:solidFill>
                  <a:srgbClr val="000000"/>
                </a:solidFill>
                <a:latin typeface="Arial"/>
              </a:rPr>
              <a:t>Πατήστε για επεξεργασία της μορφής κειμένου του τίτλου</a:t>
            </a:r>
            <a:endParaRPr b="0" lang="el-GR" sz="1400" spc="-1" strike="noStrike">
              <a:solidFill>
                <a:srgbClr val="000000"/>
              </a:solidFill>
              <a:latin typeface="Arial"/>
            </a:endParaRPr>
          </a:p>
        </p:txBody>
      </p:sp>
      <p:sp>
        <p:nvSpPr>
          <p:cNvPr id="88" name="PlaceHolder 5"/>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5" name="Google Shape;195;p138" descr=""/>
          <p:cNvPicPr/>
          <p:nvPr/>
        </p:nvPicPr>
        <p:blipFill>
          <a:blip r:embed="rId2"/>
          <a:stretch/>
        </p:blipFill>
        <p:spPr>
          <a:xfrm>
            <a:off x="0" y="0"/>
            <a:ext cx="10078560" cy="7563960"/>
          </a:xfrm>
          <a:prstGeom prst="rect">
            <a:avLst/>
          </a:prstGeom>
          <a:ln>
            <a:noFill/>
          </a:ln>
        </p:spPr>
      </p:pic>
      <p:sp>
        <p:nvSpPr>
          <p:cNvPr id="126" name="PlaceHolder 1"/>
          <p:cNvSpPr>
            <a:spLocks noGrp="1"/>
          </p:cNvSpPr>
          <p:nvPr>
            <p:ph type="ftr"/>
          </p:nvPr>
        </p:nvSpPr>
        <p:spPr>
          <a:xfrm>
            <a:off x="3446640" y="6886440"/>
            <a:ext cx="3190680" cy="515520"/>
          </a:xfrm>
          <a:prstGeom prst="rect">
            <a:avLst/>
          </a:prstGeom>
        </p:spPr>
        <p:txBody>
          <a:bodyPr lIns="0" rIns="0" tIns="0" bIns="0"/>
          <a:p>
            <a:endParaRPr b="0" lang="el-GR" sz="2400" spc="-1" strike="noStrike">
              <a:latin typeface="Times New Roman"/>
            </a:endParaRPr>
          </a:p>
        </p:txBody>
      </p:sp>
      <p:sp>
        <p:nvSpPr>
          <p:cNvPr id="127" name="PlaceHolder 2"/>
          <p:cNvSpPr>
            <a:spLocks noGrp="1"/>
          </p:cNvSpPr>
          <p:nvPr>
            <p:ph type="dt"/>
          </p:nvPr>
        </p:nvSpPr>
        <p:spPr>
          <a:xfrm>
            <a:off x="503280" y="6886440"/>
            <a:ext cx="2342880" cy="515520"/>
          </a:xfrm>
          <a:prstGeom prst="rect">
            <a:avLst/>
          </a:prstGeom>
        </p:spPr>
        <p:txBody>
          <a:bodyPr lIns="0" rIns="0" tIns="0" bIns="0"/>
          <a:p>
            <a:endParaRPr b="0" lang="el-GR" sz="2400" spc="-1" strike="noStrike">
              <a:latin typeface="Times New Roman"/>
            </a:endParaRPr>
          </a:p>
        </p:txBody>
      </p:sp>
      <p:sp>
        <p:nvSpPr>
          <p:cNvPr id="128" name="PlaceHolder 3"/>
          <p:cNvSpPr>
            <a:spLocks noGrp="1"/>
          </p:cNvSpPr>
          <p:nvPr>
            <p:ph type="sldNum"/>
          </p:nvPr>
        </p:nvSpPr>
        <p:spPr>
          <a:xfrm>
            <a:off x="7226280" y="6886440"/>
            <a:ext cx="2342880" cy="515520"/>
          </a:xfrm>
          <a:prstGeom prst="rect">
            <a:avLst/>
          </a:prstGeom>
        </p:spPr>
        <p:txBody>
          <a:bodyPr lIns="0" rIns="0" tIns="0" bIns="0"/>
          <a:p>
            <a:pPr algn="r">
              <a:lnSpc>
                <a:spcPct val="100000"/>
              </a:lnSpc>
            </a:pPr>
            <a:fld id="{EEEB6FBA-5174-493F-87A5-333A49A517C7}" type="slidenum">
              <a:rPr b="0" lang="el-GR" sz="2400" spc="-1" strike="noStrike">
                <a:solidFill>
                  <a:srgbClr val="001f5f"/>
                </a:solidFill>
                <a:latin typeface="Calibri"/>
                <a:ea typeface="Calibri"/>
              </a:rPr>
              <a:t>&lt;αριθμός&gt;</a:t>
            </a:fld>
            <a:endParaRPr b="0" lang="el-GR" sz="2400" spc="-1" strike="noStrike">
              <a:latin typeface="Times New Roman"/>
            </a:endParaRPr>
          </a:p>
        </p:txBody>
      </p:sp>
      <p:sp>
        <p:nvSpPr>
          <p:cNvPr id="129" name="PlaceHolder 4"/>
          <p:cNvSpPr>
            <a:spLocks noGrp="1"/>
          </p:cNvSpPr>
          <p:nvPr>
            <p:ph type="title"/>
          </p:nvPr>
        </p:nvSpPr>
        <p:spPr>
          <a:xfrm>
            <a:off x="504000" y="301320"/>
            <a:ext cx="9072000" cy="1261800"/>
          </a:xfrm>
          <a:prstGeom prst="rect">
            <a:avLst/>
          </a:prstGeom>
        </p:spPr>
        <p:txBody>
          <a:bodyPr lIns="0" rIns="0" tIns="0" bIns="0" anchor="ctr"/>
          <a:p>
            <a:r>
              <a:rPr b="0" lang="el-GR" sz="1400" spc="-1" strike="noStrike">
                <a:solidFill>
                  <a:srgbClr val="000000"/>
                </a:solidFill>
                <a:latin typeface="Arial"/>
              </a:rPr>
              <a:t>Πατήστε για επεξεργασία της μορφής κειμένου του τίτλου</a:t>
            </a:r>
            <a:endParaRPr b="0" lang="el-GR" sz="1400" spc="-1" strike="noStrike">
              <a:solidFill>
                <a:srgbClr val="000000"/>
              </a:solidFill>
              <a:latin typeface="Arial"/>
            </a:endParaRPr>
          </a:p>
        </p:txBody>
      </p:sp>
      <p:sp>
        <p:nvSpPr>
          <p:cNvPr id="130" name="PlaceHolder 5"/>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00.xml.rels><?xml version="1.0" encoding="UTF-8"?>
<Relationships xmlns="http://schemas.openxmlformats.org/package/2006/relationships"><Relationship Id="rId1" Type="http://schemas.openxmlformats.org/officeDocument/2006/relationships/image" Target="../media/image235.png"/><Relationship Id="rId2" Type="http://schemas.openxmlformats.org/officeDocument/2006/relationships/slideLayout" Target="../slideLayouts/slideLayout13.xml"/><Relationship Id="rId3"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image" Target="../media/image236.png"/><Relationship Id="rId2" Type="http://schemas.openxmlformats.org/officeDocument/2006/relationships/slideLayout" Target="../slideLayouts/slideLayout13.xml"/><Relationship Id="rId3"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image" Target="../media/image237.png"/><Relationship Id="rId2" Type="http://schemas.openxmlformats.org/officeDocument/2006/relationships/slideLayout" Target="../slideLayouts/slideLayout13.xml"/><Relationship Id="rId3"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image" Target="../media/image238.png"/><Relationship Id="rId2" Type="http://schemas.openxmlformats.org/officeDocument/2006/relationships/slideLayout" Target="../slideLayouts/slideLayout13.xml"/><Relationship Id="rId3"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image" Target="../media/image239.png"/><Relationship Id="rId2" Type="http://schemas.openxmlformats.org/officeDocument/2006/relationships/slideLayout" Target="../slideLayouts/slideLayout13.xml"/><Relationship Id="rId3"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image" Target="../media/image240.png"/><Relationship Id="rId2" Type="http://schemas.openxmlformats.org/officeDocument/2006/relationships/slideLayout" Target="../slideLayouts/slideLayout13.xml"/><Relationship Id="rId3"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slideLayout" Target="../slideLayouts/slideLayout13.xml"/><Relationship Id="rId6"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image" Target="../media/image245.png"/><Relationship Id="rId2" Type="http://schemas.openxmlformats.org/officeDocument/2006/relationships/image" Target="../media/image246.png"/><Relationship Id="rId3" Type="http://schemas.openxmlformats.org/officeDocument/2006/relationships/slideLayout" Target="../slideLayouts/slideLayout13.xml"/><Relationship Id="rId4"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image" Target="../media/image247.png"/><Relationship Id="rId2" Type="http://schemas.openxmlformats.org/officeDocument/2006/relationships/image" Target="../media/image248.png"/><Relationship Id="rId3" Type="http://schemas.openxmlformats.org/officeDocument/2006/relationships/image" Target="../media/image249.png"/><Relationship Id="rId4" Type="http://schemas.openxmlformats.org/officeDocument/2006/relationships/image" Target="../media/image250.png"/><Relationship Id="rId5" Type="http://schemas.openxmlformats.org/officeDocument/2006/relationships/image" Target="../media/image251.png"/><Relationship Id="rId6" Type="http://schemas.openxmlformats.org/officeDocument/2006/relationships/image" Target="../media/image252.png"/><Relationship Id="rId7" Type="http://schemas.openxmlformats.org/officeDocument/2006/relationships/image" Target="../media/image253.png"/><Relationship Id="rId8" Type="http://schemas.openxmlformats.org/officeDocument/2006/relationships/image" Target="../media/image254.png"/><Relationship Id="rId9" Type="http://schemas.openxmlformats.org/officeDocument/2006/relationships/image" Target="../media/image255.png"/><Relationship Id="rId10" Type="http://schemas.openxmlformats.org/officeDocument/2006/relationships/image" Target="../media/image256.png"/><Relationship Id="rId11" Type="http://schemas.openxmlformats.org/officeDocument/2006/relationships/image" Target="../media/image257.png"/><Relationship Id="rId12" Type="http://schemas.openxmlformats.org/officeDocument/2006/relationships/image" Target="../media/image258.png"/><Relationship Id="rId13" Type="http://schemas.openxmlformats.org/officeDocument/2006/relationships/image" Target="../media/image259.png"/><Relationship Id="rId14" Type="http://schemas.openxmlformats.org/officeDocument/2006/relationships/slideLayout" Target="../slideLayouts/slideLayout37.xml"/><Relationship Id="rId15"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image" Target="../media/image260.png"/><Relationship Id="rId2" Type="http://schemas.openxmlformats.org/officeDocument/2006/relationships/slideLayout" Target="../slideLayouts/slideLayout37.xml"/><Relationship Id="rId3"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slideLayout" Target="../slideLayouts/slideLayout13.xml"/><Relationship Id="rId10"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slideLayout" Target="../slideLayouts/slideLayout13.xml"/><Relationship Id="rId4"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image" Target="../media/image263.png"/><Relationship Id="rId2" Type="http://schemas.openxmlformats.org/officeDocument/2006/relationships/image" Target="../media/image264.png"/><Relationship Id="rId3" Type="http://schemas.openxmlformats.org/officeDocument/2006/relationships/image" Target="../media/image265.png"/><Relationship Id="rId4" Type="http://schemas.openxmlformats.org/officeDocument/2006/relationships/image" Target="../media/image266.png"/><Relationship Id="rId5" Type="http://schemas.openxmlformats.org/officeDocument/2006/relationships/slideLayout" Target="../slideLayouts/slideLayout13.xml"/><Relationship Id="rId6"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image" Target="../media/image267.png"/><Relationship Id="rId2" Type="http://schemas.openxmlformats.org/officeDocument/2006/relationships/image" Target="../media/image268.png"/><Relationship Id="rId3" Type="http://schemas.openxmlformats.org/officeDocument/2006/relationships/slideLayout" Target="../slideLayouts/slideLayout13.xml"/><Relationship Id="rId4" Type="http://schemas.openxmlformats.org/officeDocument/2006/relationships/notesSlide" Target="../notesSlides/notesSlide112.xml"/>
</Relationships>
</file>

<file path=ppt/slides/_rels/slide113.xml.rels><?xml version="1.0" encoding="UTF-8"?>
<Relationships xmlns="http://schemas.openxmlformats.org/package/2006/relationships"><Relationship Id="rId1" Type="http://schemas.openxmlformats.org/officeDocument/2006/relationships/image" Target="../media/image269.png"/><Relationship Id="rId2" Type="http://schemas.openxmlformats.org/officeDocument/2006/relationships/image" Target="../media/image270.png"/><Relationship Id="rId3" Type="http://schemas.openxmlformats.org/officeDocument/2006/relationships/image" Target="../media/image271.png"/><Relationship Id="rId4" Type="http://schemas.openxmlformats.org/officeDocument/2006/relationships/image" Target="../media/image272.png"/><Relationship Id="rId5" Type="http://schemas.openxmlformats.org/officeDocument/2006/relationships/slideLayout" Target="../slideLayouts/slideLayout13.xml"/><Relationship Id="rId6"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image" Target="../media/image273.png"/><Relationship Id="rId2" Type="http://schemas.openxmlformats.org/officeDocument/2006/relationships/image" Target="../media/image274.png"/><Relationship Id="rId3" Type="http://schemas.openxmlformats.org/officeDocument/2006/relationships/image" Target="../media/image275.png"/><Relationship Id="rId4" Type="http://schemas.openxmlformats.org/officeDocument/2006/relationships/slideLayout" Target="../slideLayouts/slideLayout13.xml"/><Relationship Id="rId5" Type="http://schemas.openxmlformats.org/officeDocument/2006/relationships/notesSlide" Target="../notesSlides/notesSlide114.xml"/>
</Relationships>
</file>

<file path=ppt/slides/_rels/slide115.xml.rels><?xml version="1.0" encoding="UTF-8"?>
<Relationships xmlns="http://schemas.openxmlformats.org/package/2006/relationships"><Relationship Id="rId1" Type="http://schemas.openxmlformats.org/officeDocument/2006/relationships/image" Target="../media/image276.png"/><Relationship Id="rId2" Type="http://schemas.openxmlformats.org/officeDocument/2006/relationships/image" Target="../media/image277.png"/><Relationship Id="rId3" Type="http://schemas.openxmlformats.org/officeDocument/2006/relationships/image" Target="../media/image278.png"/><Relationship Id="rId4" Type="http://schemas.openxmlformats.org/officeDocument/2006/relationships/image" Target="../media/image279.png"/><Relationship Id="rId5" Type="http://schemas.openxmlformats.org/officeDocument/2006/relationships/image" Target="../media/image280.png"/><Relationship Id="rId6" Type="http://schemas.openxmlformats.org/officeDocument/2006/relationships/image" Target="../media/image281.png"/><Relationship Id="rId7" Type="http://schemas.openxmlformats.org/officeDocument/2006/relationships/image" Target="../media/image282.png"/><Relationship Id="rId8" Type="http://schemas.openxmlformats.org/officeDocument/2006/relationships/slideLayout" Target="../slideLayouts/slideLayout37.xml"/><Relationship Id="rId9" Type="http://schemas.openxmlformats.org/officeDocument/2006/relationships/notesSlide" Target="../notesSlides/notesSlide115.xml"/>
</Relationships>
</file>

<file path=ppt/slides/_rels/slide116.xml.rels><?xml version="1.0" encoding="UTF-8"?>
<Relationships xmlns="http://schemas.openxmlformats.org/package/2006/relationships"><Relationship Id="rId1" Type="http://schemas.openxmlformats.org/officeDocument/2006/relationships/image" Target="../media/image283.png"/><Relationship Id="rId2" Type="http://schemas.openxmlformats.org/officeDocument/2006/relationships/image" Target="../media/image284.png"/><Relationship Id="rId3" Type="http://schemas.openxmlformats.org/officeDocument/2006/relationships/image" Target="../media/image285.png"/><Relationship Id="rId4" Type="http://schemas.openxmlformats.org/officeDocument/2006/relationships/slideLayout" Target="../slideLayouts/slideLayout37.xml"/><Relationship Id="rId5" Type="http://schemas.openxmlformats.org/officeDocument/2006/relationships/notesSlide" Target="../notesSlides/notesSlide116.xml"/>
</Relationships>
</file>

<file path=ppt/slides/_rels/slide117.xml.rels><?xml version="1.0" encoding="UTF-8"?>
<Relationships xmlns="http://schemas.openxmlformats.org/package/2006/relationships"><Relationship Id="rId1" Type="http://schemas.openxmlformats.org/officeDocument/2006/relationships/image" Target="../media/image286.png"/><Relationship Id="rId2" Type="http://schemas.openxmlformats.org/officeDocument/2006/relationships/image" Target="../media/image287.png"/><Relationship Id="rId3" Type="http://schemas.openxmlformats.org/officeDocument/2006/relationships/image" Target="../media/image288.png"/><Relationship Id="rId4" Type="http://schemas.openxmlformats.org/officeDocument/2006/relationships/slideLayout" Target="../slideLayouts/slideLayout37.xml"/><Relationship Id="rId5" Type="http://schemas.openxmlformats.org/officeDocument/2006/relationships/notesSlide" Target="../notesSlides/notesSlide117.xml"/>
</Relationships>
</file>

<file path=ppt/slides/_rels/slide118.xml.rels><?xml version="1.0" encoding="UTF-8"?>
<Relationships xmlns="http://schemas.openxmlformats.org/package/2006/relationships"><Relationship Id="rId1" Type="http://schemas.openxmlformats.org/officeDocument/2006/relationships/image" Target="../media/image289.png"/><Relationship Id="rId2" Type="http://schemas.openxmlformats.org/officeDocument/2006/relationships/image" Target="../media/image290.png"/><Relationship Id="rId3" Type="http://schemas.openxmlformats.org/officeDocument/2006/relationships/image" Target="../media/image291.png"/><Relationship Id="rId4" Type="http://schemas.openxmlformats.org/officeDocument/2006/relationships/slideLayout" Target="../slideLayouts/slideLayout37.xml"/><Relationship Id="rId5" Type="http://schemas.openxmlformats.org/officeDocument/2006/relationships/notesSlide" Target="../notesSlides/notesSlide118.xml"/>
</Relationships>
</file>

<file path=ppt/slides/_rels/slide119.xml.rels><?xml version="1.0" encoding="UTF-8"?>
<Relationships xmlns="http://schemas.openxmlformats.org/package/2006/relationships"><Relationship Id="rId1" Type="http://schemas.openxmlformats.org/officeDocument/2006/relationships/image" Target="../media/image292.png"/><Relationship Id="rId2" Type="http://schemas.openxmlformats.org/officeDocument/2006/relationships/image" Target="../media/image293.png"/><Relationship Id="rId3" Type="http://schemas.openxmlformats.org/officeDocument/2006/relationships/image" Target="../media/image294.png"/><Relationship Id="rId4" Type="http://schemas.openxmlformats.org/officeDocument/2006/relationships/image" Target="../media/image295.png"/><Relationship Id="rId5" Type="http://schemas.openxmlformats.org/officeDocument/2006/relationships/image" Target="../media/image296.png"/><Relationship Id="rId6" Type="http://schemas.openxmlformats.org/officeDocument/2006/relationships/image" Target="../media/image297.png"/><Relationship Id="rId7" Type="http://schemas.openxmlformats.org/officeDocument/2006/relationships/image" Target="../media/image298.png"/><Relationship Id="rId8" Type="http://schemas.openxmlformats.org/officeDocument/2006/relationships/image" Target="../media/image299.png"/><Relationship Id="rId9" Type="http://schemas.openxmlformats.org/officeDocument/2006/relationships/image" Target="../media/image300.png"/><Relationship Id="rId10" Type="http://schemas.openxmlformats.org/officeDocument/2006/relationships/image" Target="../media/image301.png"/><Relationship Id="rId11" Type="http://schemas.openxmlformats.org/officeDocument/2006/relationships/image" Target="../media/image302.png"/><Relationship Id="rId12" Type="http://schemas.openxmlformats.org/officeDocument/2006/relationships/slideLayout" Target="../slideLayouts/slideLayout37.xml"/><Relationship Id="rId13" Type="http://schemas.openxmlformats.org/officeDocument/2006/relationships/notesSlide" Target="../notesSlides/notesSlide119.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image" Target="../media/image303.png"/><Relationship Id="rId2" Type="http://schemas.openxmlformats.org/officeDocument/2006/relationships/slideLayout" Target="../slideLayouts/slideLayout13.xml"/><Relationship Id="rId3" Type="http://schemas.openxmlformats.org/officeDocument/2006/relationships/notesSlide" Target="../notesSlides/notesSlide120.xml"/>
</Relationships>
</file>

<file path=ppt/slides/_rels/slide121.xml.rels><?xml version="1.0" encoding="UTF-8"?>
<Relationships xmlns="http://schemas.openxmlformats.org/package/2006/relationships"><Relationship Id="rId1" Type="http://schemas.openxmlformats.org/officeDocument/2006/relationships/image" Target="../media/image304.png"/><Relationship Id="rId2" Type="http://schemas.openxmlformats.org/officeDocument/2006/relationships/slideLayout" Target="../slideLayouts/slideLayout13.xml"/><Relationship Id="rId3" Type="http://schemas.openxmlformats.org/officeDocument/2006/relationships/notesSlide" Target="../notesSlides/notesSlide121.xml"/>
</Relationships>
</file>

<file path=ppt/slides/_rels/slide122.xml.rels><?xml version="1.0" encoding="UTF-8"?>
<Relationships xmlns="http://schemas.openxmlformats.org/package/2006/relationships"><Relationship Id="rId1" Type="http://schemas.openxmlformats.org/officeDocument/2006/relationships/image" Target="../media/image305.png"/><Relationship Id="rId2" Type="http://schemas.openxmlformats.org/officeDocument/2006/relationships/slideLayout" Target="../slideLayouts/slideLayout13.xml"/><Relationship Id="rId3" Type="http://schemas.openxmlformats.org/officeDocument/2006/relationships/notesSlide" Target="../notesSlides/notesSlide122.xml"/>
</Relationships>
</file>

<file path=ppt/slides/_rels/slide123.xml.rels><?xml version="1.0" encoding="UTF-8"?>
<Relationships xmlns="http://schemas.openxmlformats.org/package/2006/relationships"><Relationship Id="rId1" Type="http://schemas.openxmlformats.org/officeDocument/2006/relationships/image" Target="../media/image306.png"/><Relationship Id="rId2" Type="http://schemas.openxmlformats.org/officeDocument/2006/relationships/slideLayout" Target="../slideLayouts/slideLayout13.xml"/><Relationship Id="rId3" Type="http://schemas.openxmlformats.org/officeDocument/2006/relationships/notesSlide" Target="../notesSlides/notesSlide12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
</Relationships>
</file>

<file path=ppt/slides/_rels/slide126.xml.rels><?xml version="1.0" encoding="UTF-8"?>
<Relationships xmlns="http://schemas.openxmlformats.org/package/2006/relationships"><Relationship Id="rId1" Type="http://schemas.openxmlformats.org/officeDocument/2006/relationships/image" Target="../media/image307.png"/><Relationship Id="rId2" Type="http://schemas.openxmlformats.org/officeDocument/2006/relationships/slideLayout" Target="../slideLayouts/slideLayout13.xml"/><Relationship Id="rId3" Type="http://schemas.openxmlformats.org/officeDocument/2006/relationships/notesSlide" Target="../notesSlides/notesSlide126.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image" Target="../media/image308.png"/><Relationship Id="rId2" Type="http://schemas.openxmlformats.org/officeDocument/2006/relationships/slideLayout" Target="../slideLayouts/slideLayout13.xml"/><Relationship Id="rId3" Type="http://schemas.openxmlformats.org/officeDocument/2006/relationships/notesSlide" Target="../notesSlides/notesSlide130.xml"/>
</Relationships>
</file>

<file path=ppt/slides/_rels/slide131.xml.rels><?xml version="1.0" encoding="UTF-8"?>
<Relationships xmlns="http://schemas.openxmlformats.org/package/2006/relationships"><Relationship Id="rId1" Type="http://schemas.openxmlformats.org/officeDocument/2006/relationships/image" Target="../media/image309.png"/><Relationship Id="rId2" Type="http://schemas.openxmlformats.org/officeDocument/2006/relationships/slideLayout" Target="../slideLayouts/slideLayout13.xml"/><Relationship Id="rId3" Type="http://schemas.openxmlformats.org/officeDocument/2006/relationships/notesSlide" Target="../notesSlides/notesSlide131.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slideLayout" Target="../slideLayouts/slideLayout13.xml"/><Relationship Id="rId1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 Id="rId11" Type="http://schemas.openxmlformats.org/officeDocument/2006/relationships/image" Target="../media/image48.png"/><Relationship Id="rId12" Type="http://schemas.openxmlformats.org/officeDocument/2006/relationships/image" Target="../media/image49.png"/><Relationship Id="rId13" Type="http://schemas.openxmlformats.org/officeDocument/2006/relationships/slideLayout" Target="../slideLayouts/slideLayout13.xml"/><Relationship Id="rId1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 Id="rId11" Type="http://schemas.openxmlformats.org/officeDocument/2006/relationships/slideLayout" Target="../slideLayouts/slideLayout13.xml"/><Relationship Id="rId1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slideLayout" Target="../slideLayouts/slideLayout13.xml"/><Relationship Id="rId11"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png"/><Relationship Id="rId3" Type="http://schemas.openxmlformats.org/officeDocument/2006/relationships/slideLayout" Target="../slideLayouts/slideLayout13.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3.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3.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slideLayout" Target="../slideLayouts/slideLayout13.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slideLayout" Target="../slideLayouts/slideLayout13.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image" Target="../media/image81.png"/><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slideLayout" Target="../slideLayouts/slideLayout13.xml"/><Relationship Id="rId8"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slideLayout" Target="../slideLayouts/slideLayout13.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13.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13.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image" Target="../media/image90.png"/><Relationship Id="rId3" Type="http://schemas.openxmlformats.org/officeDocument/2006/relationships/slideLayout" Target="../slideLayouts/slideLayout13.xml"/><Relationship Id="rId4"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3.xml"/><Relationship Id="rId7"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96.png"/><Relationship Id="rId2" Type="http://schemas.openxmlformats.org/officeDocument/2006/relationships/slideLayout" Target="../slideLayouts/slideLayout13.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8" Type="http://schemas.openxmlformats.org/officeDocument/2006/relationships/image" Target="../media/image104.png"/><Relationship Id="rId9" Type="http://schemas.openxmlformats.org/officeDocument/2006/relationships/image" Target="../media/image105.png"/><Relationship Id="rId10" Type="http://schemas.openxmlformats.org/officeDocument/2006/relationships/image" Target="../media/image106.png"/><Relationship Id="rId11" Type="http://schemas.openxmlformats.org/officeDocument/2006/relationships/image" Target="../media/image107.png"/><Relationship Id="rId12" Type="http://schemas.openxmlformats.org/officeDocument/2006/relationships/image" Target="../media/image108.png"/><Relationship Id="rId13" Type="http://schemas.openxmlformats.org/officeDocument/2006/relationships/image" Target="../media/image109.png"/><Relationship Id="rId14" Type="http://schemas.openxmlformats.org/officeDocument/2006/relationships/image" Target="../media/image110.png"/><Relationship Id="rId15" Type="http://schemas.openxmlformats.org/officeDocument/2006/relationships/image" Target="../media/image111.png"/><Relationship Id="rId16" Type="http://schemas.openxmlformats.org/officeDocument/2006/relationships/image" Target="../media/image112.png"/><Relationship Id="rId17" Type="http://schemas.openxmlformats.org/officeDocument/2006/relationships/image" Target="../media/image113.png"/><Relationship Id="rId18" Type="http://schemas.openxmlformats.org/officeDocument/2006/relationships/image" Target="../media/image114.png"/><Relationship Id="rId19" Type="http://schemas.openxmlformats.org/officeDocument/2006/relationships/slideLayout" Target="../slideLayouts/slideLayout13.xml"/><Relationship Id="rId20"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image" Target="../media/image118.png"/><Relationship Id="rId5" Type="http://schemas.openxmlformats.org/officeDocument/2006/relationships/slideLayout" Target="../slideLayouts/slideLayout13.xml"/><Relationship Id="rId6"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119.png"/><Relationship Id="rId2" Type="http://schemas.openxmlformats.org/officeDocument/2006/relationships/image" Target="../media/image120.png"/><Relationship Id="rId3" Type="http://schemas.openxmlformats.org/officeDocument/2006/relationships/image" Target="../media/image121.png"/><Relationship Id="rId4" Type="http://schemas.openxmlformats.org/officeDocument/2006/relationships/slideLayout" Target="../slideLayouts/slideLayout13.xml"/><Relationship Id="rId5"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122.png"/><Relationship Id="rId2" Type="http://schemas.openxmlformats.org/officeDocument/2006/relationships/image" Target="../media/image123.png"/><Relationship Id="rId3" Type="http://schemas.openxmlformats.org/officeDocument/2006/relationships/slideLayout" Target="../slideLayouts/slideLayout13.xml"/><Relationship Id="rId4"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125.png"/><Relationship Id="rId3" Type="http://schemas.openxmlformats.org/officeDocument/2006/relationships/image" Target="../media/image126.png"/><Relationship Id="rId4" Type="http://schemas.openxmlformats.org/officeDocument/2006/relationships/slideLayout" Target="../slideLayouts/slideLayout13.xml"/><Relationship Id="rId5"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slideLayout" Target="../slideLayouts/slideLayout13.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128.png"/><Relationship Id="rId2" Type="http://schemas.openxmlformats.org/officeDocument/2006/relationships/slideLayout" Target="../slideLayouts/slideLayout13.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129.png"/><Relationship Id="rId2" Type="http://schemas.openxmlformats.org/officeDocument/2006/relationships/slideLayout" Target="../slideLayouts/slideLayout13.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131.jpeg"/><Relationship Id="rId2" Type="http://schemas.openxmlformats.org/officeDocument/2006/relationships/image" Target="../media/image132.png"/><Relationship Id="rId3" Type="http://schemas.openxmlformats.org/officeDocument/2006/relationships/slideLayout" Target="../slideLayouts/slideLayout13.xml"/><Relationship Id="rId4"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133.jpeg"/><Relationship Id="rId2" Type="http://schemas.openxmlformats.org/officeDocument/2006/relationships/image" Target="../media/image134.png"/><Relationship Id="rId3" Type="http://schemas.openxmlformats.org/officeDocument/2006/relationships/slideLayout" Target="../slideLayouts/slideLayout13.xml"/><Relationship Id="rId4"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135.png"/><Relationship Id="rId2" Type="http://schemas.openxmlformats.org/officeDocument/2006/relationships/image" Target="../media/image136.png"/><Relationship Id="rId3" Type="http://schemas.openxmlformats.org/officeDocument/2006/relationships/image" Target="../media/image137.pn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slideLayout" Target="../slideLayouts/slideLayout13.xml"/><Relationship Id="rId7"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140.png"/><Relationship Id="rId2" Type="http://schemas.openxmlformats.org/officeDocument/2006/relationships/slideLayout" Target="../slideLayouts/slideLayout13.xml"/><Relationship Id="rId3"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3.xml"/><Relationship Id="rId4"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image" Target="../media/image143.png"/><Relationship Id="rId2" Type="http://schemas.openxmlformats.org/officeDocument/2006/relationships/slideLayout" Target="../slideLayouts/slideLayout13.xml"/><Relationship Id="rId3"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144.png"/><Relationship Id="rId2" Type="http://schemas.openxmlformats.org/officeDocument/2006/relationships/slideLayout" Target="../slideLayouts/slideLayout13.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145.png"/><Relationship Id="rId2" Type="http://schemas.openxmlformats.org/officeDocument/2006/relationships/image" Target="../media/image146.png"/><Relationship Id="rId3" Type="http://schemas.openxmlformats.org/officeDocument/2006/relationships/slideLayout" Target="../slideLayouts/slideLayout13.xml"/><Relationship Id="rId4"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image" Target="../media/image147.png"/><Relationship Id="rId2" Type="http://schemas.openxmlformats.org/officeDocument/2006/relationships/slideLayout" Target="../slideLayouts/slideLayout13.xml"/><Relationship Id="rId3"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image" Target="../media/image148.jpeg"/><Relationship Id="rId2" Type="http://schemas.openxmlformats.org/officeDocument/2006/relationships/image" Target="../media/image149.png"/><Relationship Id="rId3" Type="http://schemas.openxmlformats.org/officeDocument/2006/relationships/image" Target="../media/image150.png"/><Relationship Id="rId4" Type="http://schemas.openxmlformats.org/officeDocument/2006/relationships/image" Target="../media/image151.png"/><Relationship Id="rId5" Type="http://schemas.openxmlformats.org/officeDocument/2006/relationships/image" Target="../media/image152.png"/><Relationship Id="rId6" Type="http://schemas.openxmlformats.org/officeDocument/2006/relationships/image" Target="../media/image153.png"/><Relationship Id="rId7"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image" Target="../media/image154.jpeg"/><Relationship Id="rId2" Type="http://schemas.openxmlformats.org/officeDocument/2006/relationships/image" Target="../media/image155.png"/><Relationship Id="rId3" Type="http://schemas.openxmlformats.org/officeDocument/2006/relationships/image" Target="../media/image156.png"/><Relationship Id="rId4" Type="http://schemas.openxmlformats.org/officeDocument/2006/relationships/slideLayout" Target="../slideLayouts/slideLayout25.xml"/><Relationship Id="rId5"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image" Target="../media/image157.png"/><Relationship Id="rId2" Type="http://schemas.openxmlformats.org/officeDocument/2006/relationships/image" Target="../media/image158.png"/><Relationship Id="rId3" Type="http://schemas.openxmlformats.org/officeDocument/2006/relationships/image" Target="../media/image159.png"/><Relationship Id="rId4" Type="http://schemas.openxmlformats.org/officeDocument/2006/relationships/image" Target="../media/image160.png"/><Relationship Id="rId5" Type="http://schemas.openxmlformats.org/officeDocument/2006/relationships/slideLayout" Target="../slideLayouts/slideLayout13.xml"/><Relationship Id="rId6"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3.xml"/><Relationship Id="rId3"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image" Target="../media/image162.png"/><Relationship Id="rId2" Type="http://schemas.openxmlformats.org/officeDocument/2006/relationships/slideLayout" Target="../slideLayouts/slideLayout13.xml"/><Relationship Id="rId3"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image" Target="../media/image163.png"/><Relationship Id="rId2" Type="http://schemas.openxmlformats.org/officeDocument/2006/relationships/image" Target="../media/image164.png"/><Relationship Id="rId3" Type="http://schemas.openxmlformats.org/officeDocument/2006/relationships/image" Target="../media/image165.png"/><Relationship Id="rId4" Type="http://schemas.openxmlformats.org/officeDocument/2006/relationships/image" Target="../media/image166.png"/><Relationship Id="rId5" Type="http://schemas.openxmlformats.org/officeDocument/2006/relationships/slideLayout" Target="../slideLayouts/slideLayout13.xml"/><Relationship Id="rId6"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image" Target="../media/image167.png"/><Relationship Id="rId2" Type="http://schemas.openxmlformats.org/officeDocument/2006/relationships/image" Target="../media/image168.png"/><Relationship Id="rId3" Type="http://schemas.openxmlformats.org/officeDocument/2006/relationships/image" Target="../media/image169.png"/><Relationship Id="rId4" Type="http://schemas.openxmlformats.org/officeDocument/2006/relationships/image" Target="../media/image170.png"/><Relationship Id="rId5" Type="http://schemas.openxmlformats.org/officeDocument/2006/relationships/slideLayout" Target="../slideLayouts/slideLayout13.xml"/><Relationship Id="rId6"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3.xml"/><Relationship Id="rId11"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image" Target="../media/image180.png"/><Relationship Id="rId2" Type="http://schemas.openxmlformats.org/officeDocument/2006/relationships/image" Target="../media/image181.png"/><Relationship Id="rId3" Type="http://schemas.openxmlformats.org/officeDocument/2006/relationships/slideLayout" Target="../slideLayouts/slideLayout13.xml"/><Relationship Id="rId4"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image" Target="../media/image182.png"/><Relationship Id="rId2" Type="http://schemas.openxmlformats.org/officeDocument/2006/relationships/image" Target="../media/image183.png"/><Relationship Id="rId3" Type="http://schemas.openxmlformats.org/officeDocument/2006/relationships/image" Target="../media/image184.png"/><Relationship Id="rId4" Type="http://schemas.openxmlformats.org/officeDocument/2006/relationships/image" Target="../media/image185.png"/><Relationship Id="rId5" Type="http://schemas.openxmlformats.org/officeDocument/2006/relationships/image" Target="../media/image186.png"/><Relationship Id="rId6" Type="http://schemas.openxmlformats.org/officeDocument/2006/relationships/image" Target="../media/image187.png"/><Relationship Id="rId7" Type="http://schemas.openxmlformats.org/officeDocument/2006/relationships/image" Target="../media/image188.png"/><Relationship Id="rId8" Type="http://schemas.openxmlformats.org/officeDocument/2006/relationships/image" Target="../media/image189.png"/><Relationship Id="rId9" Type="http://schemas.openxmlformats.org/officeDocument/2006/relationships/image" Target="../media/image190.png"/><Relationship Id="rId10" Type="http://schemas.openxmlformats.org/officeDocument/2006/relationships/slideLayout" Target="../slideLayouts/slideLayout13.xml"/><Relationship Id="rId11"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3.xml"/><Relationship Id="rId3"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image" Target="../media/image192.png"/><Relationship Id="rId2" Type="http://schemas.openxmlformats.org/officeDocument/2006/relationships/slideLayout" Target="../slideLayouts/slideLayout13.xml"/><Relationship Id="rId3"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image" Target="../media/image193.png"/><Relationship Id="rId2" Type="http://schemas.openxmlformats.org/officeDocument/2006/relationships/slideLayout" Target="../slideLayouts/slideLayout13.xml"/><Relationship Id="rId3"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image" Target="../media/image194.png"/><Relationship Id="rId2" Type="http://schemas.openxmlformats.org/officeDocument/2006/relationships/image" Target="../media/image195.png"/><Relationship Id="rId3" Type="http://schemas.openxmlformats.org/officeDocument/2006/relationships/image" Target="../media/image196.png"/><Relationship Id="rId4" Type="http://schemas.openxmlformats.org/officeDocument/2006/relationships/image" Target="../media/image197.png"/><Relationship Id="rId5" Type="http://schemas.openxmlformats.org/officeDocument/2006/relationships/slideLayout" Target="../slideLayouts/slideLayout13.xml"/><Relationship Id="rId6"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image" Target="../media/image198.png"/><Relationship Id="rId2" Type="http://schemas.openxmlformats.org/officeDocument/2006/relationships/image" Target="../media/image199.png"/><Relationship Id="rId3" Type="http://schemas.openxmlformats.org/officeDocument/2006/relationships/image" Target="../media/image200.png"/><Relationship Id="rId4" Type="http://schemas.openxmlformats.org/officeDocument/2006/relationships/image" Target="../media/image201.png"/><Relationship Id="rId5" Type="http://schemas.openxmlformats.org/officeDocument/2006/relationships/slideLayout" Target="../slideLayouts/slideLayout13.xml"/><Relationship Id="rId6"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image" Target="../media/image202.png"/><Relationship Id="rId2" Type="http://schemas.openxmlformats.org/officeDocument/2006/relationships/image" Target="../media/image203.png"/><Relationship Id="rId3" Type="http://schemas.openxmlformats.org/officeDocument/2006/relationships/image" Target="../media/image204.png"/><Relationship Id="rId4" Type="http://schemas.openxmlformats.org/officeDocument/2006/relationships/image" Target="../media/image205.png"/><Relationship Id="rId5" Type="http://schemas.openxmlformats.org/officeDocument/2006/relationships/slideLayout" Target="../slideLayouts/slideLayout13.xml"/><Relationship Id="rId6"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image" Target="../media/image206.png"/><Relationship Id="rId2" Type="http://schemas.openxmlformats.org/officeDocument/2006/relationships/image" Target="../media/image207.png"/><Relationship Id="rId3" Type="http://schemas.openxmlformats.org/officeDocument/2006/relationships/image" Target="../media/image208.png"/><Relationship Id="rId4" Type="http://schemas.openxmlformats.org/officeDocument/2006/relationships/image" Target="../media/image209.png"/><Relationship Id="rId5" Type="http://schemas.openxmlformats.org/officeDocument/2006/relationships/image" Target="../media/image210.png"/><Relationship Id="rId6" Type="http://schemas.openxmlformats.org/officeDocument/2006/relationships/image" Target="../media/image211.png"/><Relationship Id="rId7" Type="http://schemas.openxmlformats.org/officeDocument/2006/relationships/image" Target="../media/image212.png"/><Relationship Id="rId8" Type="http://schemas.openxmlformats.org/officeDocument/2006/relationships/slideLayout" Target="../slideLayouts/slideLayout13.xml"/><Relationship Id="rId9"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image" Target="../media/image213.png"/><Relationship Id="rId2" Type="http://schemas.openxmlformats.org/officeDocument/2006/relationships/image" Target="../media/image214.png"/><Relationship Id="rId3" Type="http://schemas.openxmlformats.org/officeDocument/2006/relationships/image" Target="../media/image215.png"/><Relationship Id="rId4" Type="http://schemas.openxmlformats.org/officeDocument/2006/relationships/image" Target="../media/image216.png"/><Relationship Id="rId5" Type="http://schemas.openxmlformats.org/officeDocument/2006/relationships/slideLayout" Target="../slideLayouts/slideLayout13.xml"/><Relationship Id="rId6"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image" Target="../media/image217.png"/><Relationship Id="rId2" Type="http://schemas.openxmlformats.org/officeDocument/2006/relationships/image" Target="../media/image218.png"/><Relationship Id="rId3" Type="http://schemas.openxmlformats.org/officeDocument/2006/relationships/image" Target="../media/image219.png"/><Relationship Id="rId4" Type="http://schemas.openxmlformats.org/officeDocument/2006/relationships/image" Target="../media/image220.png"/><Relationship Id="rId5" Type="http://schemas.openxmlformats.org/officeDocument/2006/relationships/image" Target="../media/image221.png"/><Relationship Id="rId6" Type="http://schemas.openxmlformats.org/officeDocument/2006/relationships/slideLayout" Target="../slideLayouts/slideLayout13.xml"/><Relationship Id="rId7"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image" Target="../media/image222.png"/><Relationship Id="rId2" Type="http://schemas.openxmlformats.org/officeDocument/2006/relationships/slideLayout" Target="../slideLayouts/slideLayout13.xml"/><Relationship Id="rId3"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image" Target="../media/image223.png"/><Relationship Id="rId2" Type="http://schemas.openxmlformats.org/officeDocument/2006/relationships/slideLayout" Target="../slideLayouts/slideLayout13.xml"/><Relationship Id="rId3"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image" Target="../media/image224.png"/><Relationship Id="rId2" Type="http://schemas.openxmlformats.org/officeDocument/2006/relationships/slideLayout" Target="../slideLayouts/slideLayout13.xml"/><Relationship Id="rId3"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image" Target="../media/image225.png"/><Relationship Id="rId2" Type="http://schemas.openxmlformats.org/officeDocument/2006/relationships/image" Target="../media/image226.png"/><Relationship Id="rId3" Type="http://schemas.openxmlformats.org/officeDocument/2006/relationships/image" Target="../media/image227.png"/><Relationship Id="rId4" Type="http://schemas.openxmlformats.org/officeDocument/2006/relationships/image" Target="../media/image228.png"/><Relationship Id="rId5" Type="http://schemas.openxmlformats.org/officeDocument/2006/relationships/slideLayout" Target="../slideLayouts/slideLayout13.xml"/><Relationship Id="rId6"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image" Target="../media/image229.png"/><Relationship Id="rId2" Type="http://schemas.openxmlformats.org/officeDocument/2006/relationships/slideLayout" Target="../slideLayouts/slideLayout13.xml"/><Relationship Id="rId3"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image" Target="../media/image230.png"/><Relationship Id="rId2" Type="http://schemas.openxmlformats.org/officeDocument/2006/relationships/image" Target="../media/image231.png"/><Relationship Id="rId3" Type="http://schemas.openxmlformats.org/officeDocument/2006/relationships/image" Target="../media/image232.png"/><Relationship Id="rId4" Type="http://schemas.openxmlformats.org/officeDocument/2006/relationships/image" Target="../media/image233.png"/><Relationship Id="rId5" Type="http://schemas.openxmlformats.org/officeDocument/2006/relationships/slideLayout" Target="../slideLayouts/slideLayout13.xml"/><Relationship Id="rId6"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image" Target="../media/image234.png"/><Relationship Id="rId2" Type="http://schemas.openxmlformats.org/officeDocument/2006/relationships/slideLayout" Target="../slideLayouts/slideLayout13.xml"/><Relationship Id="rId3"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 name="CustomShape 1"/>
          <p:cNvSpPr/>
          <p:nvPr/>
        </p:nvSpPr>
        <p:spPr>
          <a:xfrm>
            <a:off x="0" y="2016000"/>
            <a:ext cx="10080360" cy="1952280"/>
          </a:xfrm>
          <a:prstGeom prst="rect">
            <a:avLst/>
          </a:prstGeom>
          <a:solidFill>
            <a:srgbClr val="00b050"/>
          </a:solidFill>
          <a:ln>
            <a:noFill/>
          </a:ln>
        </p:spPr>
        <p:style>
          <a:lnRef idx="0"/>
          <a:fillRef idx="0"/>
          <a:effectRef idx="0"/>
          <a:fontRef idx="minor"/>
        </p:style>
        <p:txBody>
          <a:bodyPr lIns="0" rIns="0" tIns="0" bIns="0" anchor="ctr"/>
          <a:p>
            <a:pPr algn="ctr">
              <a:lnSpc>
                <a:spcPct val="93000"/>
              </a:lnSpc>
            </a:pPr>
            <a:r>
              <a:rPr b="1" lang="el-GR" sz="4400" spc="-1" strike="noStrike">
                <a:solidFill>
                  <a:srgbClr val="000000"/>
                </a:solidFill>
                <a:latin typeface="Calibri"/>
                <a:ea typeface="Calibri"/>
              </a:rPr>
              <a:t>Δυναμικές Δομές Δεδομένων</a:t>
            </a:r>
            <a:br/>
            <a:endParaRPr b="0" lang="el-GR" sz="4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CustomShape 1"/>
          <p:cNvSpPr/>
          <p:nvPr/>
        </p:nvSpPr>
        <p:spPr>
          <a:xfrm>
            <a:off x="325440" y="2637000"/>
            <a:ext cx="9286560" cy="1356840"/>
          </a:xfrm>
          <a:prstGeom prst="rect">
            <a:avLst/>
          </a:prstGeom>
          <a:solidFill>
            <a:srgbClr val="e3801d"/>
          </a:solidFill>
          <a:ln w="9360">
            <a:solidFill>
              <a:srgbClr val="000000"/>
            </a:solidFill>
            <a:round/>
          </a:ln>
        </p:spPr>
        <p:style>
          <a:lnRef idx="0"/>
          <a:fillRef idx="0"/>
          <a:effectRef idx="0"/>
          <a:fontRef idx="minor"/>
        </p:style>
      </p:sp>
      <p:sp>
        <p:nvSpPr>
          <p:cNvPr id="197" name="CustomShape 2"/>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Δομή δεδομένων</a:t>
            </a:r>
            <a:endParaRPr b="0" lang="el-GR" sz="4400" spc="-1" strike="noStrike">
              <a:latin typeface="Arial"/>
            </a:endParaRPr>
          </a:p>
        </p:txBody>
      </p:sp>
      <p:sp>
        <p:nvSpPr>
          <p:cNvPr id="198" name="CustomShape 3"/>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320400">
              <a:lnSpc>
                <a:spcPct val="93000"/>
              </a:lnSpc>
            </a:pPr>
            <a:r>
              <a:rPr b="1" lang="el-GR" sz="3200" spc="-1" strike="noStrike">
                <a:solidFill>
                  <a:srgbClr val="000000"/>
                </a:solidFill>
                <a:latin typeface="Arial"/>
                <a:ea typeface="Arial"/>
              </a:rPr>
              <a:t>   </a:t>
            </a:r>
            <a:endParaRPr b="0" lang="el-GR" sz="3200" spc="-1" strike="noStrike">
              <a:latin typeface="Arial"/>
            </a:endParaRPr>
          </a:p>
          <a:p>
            <a:pPr marL="431640" indent="-320400">
              <a:lnSpc>
                <a:spcPct val="93000"/>
              </a:lnSpc>
              <a:spcBef>
                <a:spcPts val="1400"/>
              </a:spcBef>
            </a:pPr>
            <a:endParaRPr b="0" lang="el-GR" sz="3200" spc="-1" strike="noStrike">
              <a:latin typeface="Arial"/>
            </a:endParaRPr>
          </a:p>
          <a:p>
            <a:pPr marL="431640" indent="-320400">
              <a:lnSpc>
                <a:spcPct val="93000"/>
              </a:lnSpc>
              <a:spcBef>
                <a:spcPts val="1400"/>
              </a:spcBef>
            </a:pPr>
            <a:r>
              <a:rPr b="1" lang="el-GR" sz="3000" spc="-1" strike="noStrike">
                <a:solidFill>
                  <a:srgbClr val="000000"/>
                </a:solidFill>
                <a:latin typeface="Arial"/>
                <a:ea typeface="Arial"/>
              </a:rPr>
              <a:t>Αλγόριθμοι + Δομές δεδομένων = Προγράμματα</a:t>
            </a:r>
            <a:endParaRPr b="0" lang="el-GR" sz="3000" spc="-1" strike="noStrike">
              <a:latin typeface="Arial"/>
            </a:endParaRPr>
          </a:p>
        </p:txBody>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5" name="CustomShape 1"/>
          <p:cNvSpPr/>
          <p:nvPr/>
        </p:nvSpPr>
        <p:spPr>
          <a:xfrm>
            <a:off x="503280" y="287280"/>
            <a:ext cx="9070560" cy="861480"/>
          </a:xfrm>
          <a:prstGeom prst="rect">
            <a:avLst/>
          </a:prstGeom>
          <a:noFill/>
          <a:ln>
            <a:noFill/>
          </a:ln>
        </p:spPr>
        <p:style>
          <a:lnRef idx="0"/>
          <a:fillRef idx="0"/>
          <a:effectRef idx="0"/>
          <a:fontRef idx="minor"/>
        </p:style>
        <p:txBody>
          <a:bodyPr lIns="0" rIns="0" tIns="0" bIns="0" anchor="ctr"/>
          <a:p>
            <a:pPr algn="ctr">
              <a:lnSpc>
                <a:spcPct val="93000"/>
              </a:lnSpc>
            </a:pPr>
            <a:r>
              <a:rPr b="1" lang="el-GR" sz="4400" spc="-1" strike="noStrike">
                <a:solidFill>
                  <a:srgbClr val="000000"/>
                </a:solidFill>
                <a:latin typeface="Arial"/>
                <a:ea typeface="Arial"/>
              </a:rPr>
              <a:t>Ε.9: Βρείτε το σωστό. </a:t>
            </a:r>
            <a:r>
              <a:rPr b="1" lang="el-GR" sz="4400" spc="-1" strike="noStrike">
                <a:solidFill>
                  <a:srgbClr val="000000"/>
                </a:solidFill>
                <a:latin typeface="Arial"/>
                <a:ea typeface="Arial"/>
              </a:rPr>
              <a:t>	</a:t>
            </a:r>
            <a:br/>
            <a:endParaRPr b="0" lang="el-GR" sz="4400" spc="-1" strike="noStrike">
              <a:latin typeface="Arial"/>
            </a:endParaRPr>
          </a:p>
        </p:txBody>
      </p:sp>
      <p:pic>
        <p:nvPicPr>
          <p:cNvPr id="736" name="Google Shape;1386;p100" descr=""/>
          <p:cNvPicPr/>
          <p:nvPr/>
        </p:nvPicPr>
        <p:blipFill>
          <a:blip r:embed="rId1"/>
          <a:stretch/>
        </p:blipFill>
        <p:spPr>
          <a:xfrm>
            <a:off x="0" y="1281240"/>
            <a:ext cx="10080360" cy="5927400"/>
          </a:xfrm>
          <a:prstGeom prst="rect">
            <a:avLst/>
          </a:prstGeom>
          <a:ln>
            <a:noFill/>
          </a:ln>
        </p:spPr>
      </p:pic>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7" name="CustomShape 1"/>
          <p:cNvSpPr/>
          <p:nvPr/>
        </p:nvSpPr>
        <p:spPr>
          <a:xfrm>
            <a:off x="1754280" y="279360"/>
            <a:ext cx="72864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ΕΦΑΡΜΟΓΕΣ ΔΕΝΤΡΩΝ</a:t>
            </a:r>
            <a:endParaRPr b="0" lang="el-GR" sz="4400" spc="-1" strike="noStrike">
              <a:latin typeface="Arial"/>
            </a:endParaRPr>
          </a:p>
        </p:txBody>
      </p:sp>
      <p:pic>
        <p:nvPicPr>
          <p:cNvPr id="738" name="Google Shape;1393;p101" descr=""/>
          <p:cNvPicPr/>
          <p:nvPr/>
        </p:nvPicPr>
        <p:blipFill>
          <a:blip r:embed="rId1"/>
          <a:stretch/>
        </p:blipFill>
        <p:spPr>
          <a:xfrm>
            <a:off x="0" y="1279440"/>
            <a:ext cx="10080360" cy="6279840"/>
          </a:xfrm>
          <a:prstGeom prst="rect">
            <a:avLst/>
          </a:prstGeom>
          <a:ln>
            <a:noFill/>
          </a:ln>
        </p:spPr>
      </p:pic>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9" name="CustomShape 1"/>
          <p:cNvSpPr/>
          <p:nvPr/>
        </p:nvSpPr>
        <p:spPr>
          <a:xfrm>
            <a:off x="0" y="0"/>
            <a:ext cx="10080360" cy="1274400"/>
          </a:xfrm>
          <a:prstGeom prst="rect">
            <a:avLst/>
          </a:prstGeom>
          <a:noFill/>
          <a:ln>
            <a:noFill/>
          </a:ln>
        </p:spPr>
        <p:style>
          <a:lnRef idx="0"/>
          <a:fillRef idx="0"/>
          <a:effectRef idx="0"/>
          <a:fontRef idx="minor"/>
        </p:style>
        <p:txBody>
          <a:bodyPr lIns="0" rIns="0" tIns="14760" bIns="0" anchor="ctr"/>
          <a:p>
            <a:pPr algn="ctr">
              <a:lnSpc>
                <a:spcPct val="93000"/>
              </a:lnSpc>
            </a:pPr>
            <a:r>
              <a:rPr b="1" lang="el-GR" sz="4400" spc="-1" strike="noStrike">
                <a:solidFill>
                  <a:srgbClr val="000000"/>
                </a:solidFill>
                <a:latin typeface="Arial"/>
                <a:ea typeface="Arial"/>
              </a:rPr>
              <a:t>Ε.11: Χαμένοι στο δάσος των δυαδικών δένδρων</a:t>
            </a:r>
            <a:endParaRPr b="0" lang="el-GR" sz="4400" spc="-1" strike="noStrike">
              <a:latin typeface="Arial"/>
            </a:endParaRPr>
          </a:p>
        </p:txBody>
      </p:sp>
      <p:sp>
        <p:nvSpPr>
          <p:cNvPr id="740" name="CustomShape 2"/>
          <p:cNvSpPr/>
          <p:nvPr/>
        </p:nvSpPr>
        <p:spPr>
          <a:xfrm>
            <a:off x="182520" y="1422360"/>
            <a:ext cx="9500760" cy="8251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Times New Roman"/>
                <a:ea typeface="Times New Roman"/>
              </a:rPr>
              <a:t>Ποια από τα παρακάτω δένδρα είναι δυαδικά δένδρα αναζήτησης. Εξηγείστε το γιατί: </a:t>
            </a:r>
            <a:r>
              <a:rPr b="0" lang="el-GR" sz="2400" spc="-1" strike="noStrike">
                <a:solidFill>
                  <a:srgbClr val="000000"/>
                </a:solidFill>
                <a:latin typeface="Times New Roman"/>
                <a:ea typeface="Times New Roman"/>
              </a:rPr>
              <a:t>	</a:t>
            </a:r>
            <a:endParaRPr b="0" lang="el-GR" sz="2400" spc="-1" strike="noStrike">
              <a:latin typeface="Arial"/>
            </a:endParaRPr>
          </a:p>
        </p:txBody>
      </p:sp>
      <p:pic>
        <p:nvPicPr>
          <p:cNvPr id="741" name="Google Shape;1401;p102" descr=""/>
          <p:cNvPicPr/>
          <p:nvPr/>
        </p:nvPicPr>
        <p:blipFill>
          <a:blip r:embed="rId1"/>
          <a:stretch/>
        </p:blipFill>
        <p:spPr>
          <a:xfrm>
            <a:off x="0" y="2851200"/>
            <a:ext cx="9916920" cy="3785760"/>
          </a:xfrm>
          <a:prstGeom prst="rect">
            <a:avLst/>
          </a:prstGeom>
          <a:ln>
            <a:noFill/>
          </a:ln>
        </p:spPr>
      </p:pic>
      <p:sp>
        <p:nvSpPr>
          <p:cNvPr id="742" name="CustomShape 3"/>
          <p:cNvSpPr/>
          <p:nvPr/>
        </p:nvSpPr>
        <p:spPr>
          <a:xfrm>
            <a:off x="754200" y="6994440"/>
            <a:ext cx="3357360" cy="367920"/>
          </a:xfrm>
          <a:prstGeom prst="rect">
            <a:avLst/>
          </a:prstGeom>
          <a:noFill/>
          <a:ln>
            <a:noFill/>
          </a:ln>
        </p:spPr>
        <p:style>
          <a:lnRef idx="0"/>
          <a:fillRef idx="0"/>
          <a:effectRef idx="0"/>
          <a:fontRef idx="minor"/>
        </p:style>
        <p:txBody>
          <a:bodyPr lIns="90000" rIns="90000" tIns="46800" bIns="46800"/>
          <a:p>
            <a:pPr>
              <a:lnSpc>
                <a:spcPct val="100000"/>
              </a:lnSpc>
            </a:pPr>
            <a:r>
              <a:rPr b="0" lang="el-GR" sz="1800" spc="-1" strike="noStrike">
                <a:solidFill>
                  <a:srgbClr val="000000"/>
                </a:solidFill>
                <a:latin typeface="Arial"/>
                <a:ea typeface="Arial"/>
              </a:rPr>
              <a:t>1ο</a:t>
            </a:r>
            <a:endParaRPr b="0" lang="el-GR" sz="1800" spc="-1" strike="noStrike">
              <a:latin typeface="Arial"/>
            </a:endParaRPr>
          </a:p>
        </p:txBody>
      </p:sp>
    </p:spTree>
  </p:cSld>
  <p:timing>
    <p:tnLst>
      <p:par>
        <p:cTn id="280" dur="indefinite" restart="never" nodeType="tmRoot">
          <p:childTnLst>
            <p:seq>
              <p:cTn id="281" dur="indefinite" nodeType="mainSeq">
                <p:childTnLst>
                  <p:par>
                    <p:cTn id="282" fill="hold">
                      <p:stCondLst>
                        <p:cond delay="indefinite"/>
                      </p:stCondLst>
                      <p:childTnLst>
                        <p:par>
                          <p:cTn id="283" fill="hold">
                            <p:stCondLst>
                              <p:cond delay="0"/>
                            </p:stCondLst>
                            <p:childTnLst>
                              <p:par>
                                <p:cTn id="284" nodeType="clickEffect" fill="hold" presetClass="entr" presetID="2" presetSubtype="4">
                                  <p:stCondLst>
                                    <p:cond delay="0"/>
                                  </p:stCondLst>
                                  <p:childTnLst>
                                    <p:set>
                                      <p:cBhvr>
                                        <p:cTn id="285" dur="1" fill="hold">
                                          <p:stCondLst>
                                            <p:cond delay="0"/>
                                          </p:stCondLst>
                                        </p:cTn>
                                        <p:tgtEl>
                                          <p:spTgt spid="742">
                                            <p:txEl>
                                              <p:pRg st="0" end="0"/>
                                            </p:txEl>
                                          </p:spTgt>
                                        </p:tgtEl>
                                        <p:attrNameLst>
                                          <p:attrName>style.visibility</p:attrName>
                                        </p:attrNameLst>
                                      </p:cBhvr>
                                      <p:to>
                                        <p:strVal val="visible"/>
                                      </p:to>
                                    </p:set>
                                    <p:anim calcmode="lin" valueType="num">
                                      <p:cBhvr additive="repl">
                                        <p:cTn id="286" dur="500"/>
                                        <p:tgtEl>
                                          <p:spTgt spid="7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3" name="CustomShape 1"/>
          <p:cNvSpPr/>
          <p:nvPr/>
        </p:nvSpPr>
        <p:spPr>
          <a:xfrm>
            <a:off x="0" y="0"/>
            <a:ext cx="10080360" cy="1274400"/>
          </a:xfrm>
          <a:prstGeom prst="rect">
            <a:avLst/>
          </a:prstGeom>
          <a:noFill/>
          <a:ln>
            <a:noFill/>
          </a:ln>
        </p:spPr>
        <p:style>
          <a:lnRef idx="0"/>
          <a:fillRef idx="0"/>
          <a:effectRef idx="0"/>
          <a:fontRef idx="minor"/>
        </p:style>
        <p:txBody>
          <a:bodyPr lIns="0" rIns="0" tIns="14760" bIns="0" anchor="ctr"/>
          <a:p>
            <a:pPr algn="ctr">
              <a:lnSpc>
                <a:spcPct val="93000"/>
              </a:lnSpc>
            </a:pPr>
            <a:r>
              <a:rPr b="1" lang="el-GR" sz="4400" spc="-1" strike="noStrike">
                <a:solidFill>
                  <a:srgbClr val="000000"/>
                </a:solidFill>
                <a:latin typeface="Arial"/>
                <a:ea typeface="Arial"/>
              </a:rPr>
              <a:t>Ε.11: Χαμένοι στο δάσος των δυαδικών δένδρων</a:t>
            </a:r>
            <a:endParaRPr b="0" lang="el-GR" sz="4400" spc="-1" strike="noStrike">
              <a:latin typeface="Arial"/>
            </a:endParaRPr>
          </a:p>
        </p:txBody>
      </p:sp>
      <p:sp>
        <p:nvSpPr>
          <p:cNvPr id="744" name="CustomShape 2"/>
          <p:cNvSpPr/>
          <p:nvPr/>
        </p:nvSpPr>
        <p:spPr>
          <a:xfrm>
            <a:off x="182520" y="1422360"/>
            <a:ext cx="9500760" cy="8251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Times New Roman"/>
                <a:ea typeface="Times New Roman"/>
              </a:rPr>
              <a:t>Ποια από τα παρακάτω δένδρα είναι δυαδικά δένδρα αναζήτησης. Εξηγείστε το γιατί: </a:t>
            </a:r>
            <a:r>
              <a:rPr b="0" lang="el-GR" sz="2400" spc="-1" strike="noStrike">
                <a:solidFill>
                  <a:srgbClr val="000000"/>
                </a:solidFill>
                <a:latin typeface="Times New Roman"/>
                <a:ea typeface="Times New Roman"/>
              </a:rPr>
              <a:t>	</a:t>
            </a:r>
            <a:endParaRPr b="0" lang="el-GR" sz="2400" spc="-1" strike="noStrike">
              <a:latin typeface="Arial"/>
            </a:endParaRPr>
          </a:p>
        </p:txBody>
      </p:sp>
      <p:pic>
        <p:nvPicPr>
          <p:cNvPr id="745" name="Google Shape;1410;p103" descr=""/>
          <p:cNvPicPr/>
          <p:nvPr/>
        </p:nvPicPr>
        <p:blipFill>
          <a:blip r:embed="rId1"/>
          <a:stretch/>
        </p:blipFill>
        <p:spPr>
          <a:xfrm>
            <a:off x="0" y="2422440"/>
            <a:ext cx="10080360" cy="4352400"/>
          </a:xfrm>
          <a:prstGeom prst="rect">
            <a:avLst/>
          </a:prstGeom>
          <a:ln>
            <a:noFill/>
          </a:ln>
        </p:spPr>
      </p:pic>
      <p:sp>
        <p:nvSpPr>
          <p:cNvPr id="746" name="CustomShape 3"/>
          <p:cNvSpPr/>
          <p:nvPr/>
        </p:nvSpPr>
        <p:spPr>
          <a:xfrm>
            <a:off x="1897200" y="7066080"/>
            <a:ext cx="2928600" cy="367920"/>
          </a:xfrm>
          <a:prstGeom prst="rect">
            <a:avLst/>
          </a:prstGeom>
          <a:noFill/>
          <a:ln>
            <a:noFill/>
          </a:ln>
        </p:spPr>
        <p:style>
          <a:lnRef idx="0"/>
          <a:fillRef idx="0"/>
          <a:effectRef idx="0"/>
          <a:fontRef idx="minor"/>
        </p:style>
        <p:txBody>
          <a:bodyPr lIns="90000" rIns="90000" tIns="46800" bIns="46800"/>
          <a:p>
            <a:pPr>
              <a:lnSpc>
                <a:spcPct val="100000"/>
              </a:lnSpc>
            </a:pPr>
            <a:r>
              <a:rPr b="0" lang="el-GR" sz="1800" spc="-1" strike="noStrike">
                <a:solidFill>
                  <a:srgbClr val="000000"/>
                </a:solidFill>
                <a:latin typeface="Arial"/>
                <a:ea typeface="Arial"/>
              </a:rPr>
              <a:t>2ο</a:t>
            </a:r>
            <a:endParaRPr b="0" lang="el-GR" sz="1800" spc="-1" strike="noStrike">
              <a:latin typeface="Arial"/>
            </a:endParaRPr>
          </a:p>
        </p:txBody>
      </p:sp>
    </p:spTree>
  </p:cSld>
  <p:timing>
    <p:tnLst>
      <p:par>
        <p:cTn id="287" dur="indefinite" restart="never" nodeType="tmRoot">
          <p:childTnLst>
            <p:seq>
              <p:cTn id="288" dur="indefinite" nodeType="mainSeq">
                <p:childTnLst>
                  <p:par>
                    <p:cTn id="289" fill="hold">
                      <p:stCondLst>
                        <p:cond delay="indefinite"/>
                      </p:stCondLst>
                      <p:childTnLst>
                        <p:par>
                          <p:cTn id="290" fill="hold">
                            <p:stCondLst>
                              <p:cond delay="0"/>
                            </p:stCondLst>
                            <p:childTnLst>
                              <p:par>
                                <p:cTn id="291" nodeType="clickEffect" fill="hold" presetClass="entr" presetID="2" presetSubtype="4">
                                  <p:stCondLst>
                                    <p:cond delay="0"/>
                                  </p:stCondLst>
                                  <p:childTnLst>
                                    <p:set>
                                      <p:cBhvr>
                                        <p:cTn id="292" dur="1" fill="hold">
                                          <p:stCondLst>
                                            <p:cond delay="0"/>
                                          </p:stCondLst>
                                        </p:cTn>
                                        <p:tgtEl>
                                          <p:spTgt spid="746">
                                            <p:txEl>
                                              <p:pRg st="0" end="0"/>
                                            </p:txEl>
                                          </p:spTgt>
                                        </p:tgtEl>
                                        <p:attrNameLst>
                                          <p:attrName>style.visibility</p:attrName>
                                        </p:attrNameLst>
                                      </p:cBhvr>
                                      <p:to>
                                        <p:strVal val="visible"/>
                                      </p:to>
                                    </p:set>
                                    <p:anim calcmode="lin" valueType="num">
                                      <p:cBhvr additive="repl">
                                        <p:cTn id="293" dur="500"/>
                                        <p:tgtEl>
                                          <p:spTgt spid="74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7" name="CustomShape 1"/>
          <p:cNvSpPr/>
          <p:nvPr/>
        </p:nvSpPr>
        <p:spPr>
          <a:xfrm>
            <a:off x="503280" y="287280"/>
            <a:ext cx="9070560" cy="861480"/>
          </a:xfrm>
          <a:prstGeom prst="rect">
            <a:avLst/>
          </a:prstGeom>
          <a:noFill/>
          <a:ln>
            <a:noFill/>
          </a:ln>
        </p:spPr>
        <p:style>
          <a:lnRef idx="0"/>
          <a:fillRef idx="0"/>
          <a:effectRef idx="0"/>
          <a:fontRef idx="minor"/>
        </p:style>
        <p:txBody>
          <a:bodyPr lIns="0" rIns="0" tIns="0" bIns="0" anchor="ctr"/>
          <a:p>
            <a:pPr algn="ctr">
              <a:lnSpc>
                <a:spcPct val="93000"/>
              </a:lnSpc>
            </a:pPr>
            <a:r>
              <a:rPr b="1" lang="el-GR" sz="4400" spc="-1" strike="noStrike">
                <a:solidFill>
                  <a:srgbClr val="000000"/>
                </a:solidFill>
                <a:latin typeface="Arial"/>
                <a:ea typeface="Arial"/>
              </a:rPr>
              <a:t>Ε.12: Δεξιά ή αριστερά; </a:t>
            </a:r>
            <a:br/>
            <a:endParaRPr b="0" lang="el-GR" sz="4400" spc="-1" strike="noStrike">
              <a:latin typeface="Arial"/>
            </a:endParaRPr>
          </a:p>
        </p:txBody>
      </p:sp>
      <p:sp>
        <p:nvSpPr>
          <p:cNvPr id="748" name="CustomShape 2"/>
          <p:cNvSpPr/>
          <p:nvPr/>
        </p:nvSpPr>
        <p:spPr>
          <a:xfrm>
            <a:off x="182520" y="1279440"/>
            <a:ext cx="9897840" cy="375084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Times New Roman"/>
                <a:ea typeface="Times New Roman"/>
              </a:rPr>
              <a:t>Στο δυαδικό δένδρο αναζήτησης της Εικόνας 1.3.35, αφού συγκρίνετε το στοιχείο </a:t>
            </a:r>
            <a:r>
              <a:rPr b="1" lang="el-GR" sz="2400" spc="-1" strike="noStrike">
                <a:solidFill>
                  <a:srgbClr val="000000"/>
                </a:solidFill>
                <a:latin typeface="Times New Roman"/>
                <a:ea typeface="Times New Roman"/>
              </a:rPr>
              <a:t>Π</a:t>
            </a:r>
            <a:r>
              <a:rPr b="0" lang="el-GR" sz="2400" spc="-1" strike="noStrike">
                <a:solidFill>
                  <a:srgbClr val="000000"/>
                </a:solidFill>
                <a:latin typeface="Times New Roman"/>
                <a:ea typeface="Times New Roman"/>
              </a:rPr>
              <a:t> (το στοιχείο που προσπαθείτε να βρείτε) με το στοιχείο E (τη ρίζα) και βρείτε ότι δεν είναι ίσα, σε ποια κατεύθυνση θα το αναζητήσετε στη συνέχεια; </a:t>
            </a:r>
            <a:r>
              <a:rPr b="0" lang="el-GR" sz="2400" spc="-1" strike="noStrike">
                <a:solidFill>
                  <a:srgbClr val="000000"/>
                </a:solidFill>
                <a:latin typeface="Times New Roman"/>
                <a:ea typeface="Times New Roman"/>
              </a:rPr>
              <a:t>	</a:t>
            </a:r>
            <a:endParaRPr b="0" lang="el-GR" sz="2400" spc="-1" strike="noStrike">
              <a:latin typeface="Arial"/>
            </a:endParaRPr>
          </a:p>
          <a:p>
            <a:pPr>
              <a:lnSpc>
                <a:spcPct val="100000"/>
              </a:lnSpc>
            </a:pP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 </a:t>
            </a:r>
            <a:r>
              <a:rPr b="0" lang="el-GR" sz="2400" spc="-1" strike="noStrike">
                <a:solidFill>
                  <a:srgbClr val="000000"/>
                </a:solidFill>
                <a:latin typeface="Times New Roman"/>
                <a:ea typeface="Times New Roman"/>
              </a:rPr>
              <a:t>Στα αριστερά του Ε </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 </a:t>
            </a:r>
            <a:r>
              <a:rPr b="0" lang="el-GR" sz="2400" spc="-1" strike="noStrike">
                <a:solidFill>
                  <a:srgbClr val="000000"/>
                </a:solidFill>
                <a:latin typeface="Times New Roman"/>
                <a:ea typeface="Times New Roman"/>
              </a:rPr>
              <a:t>Στα δεξιά του Ε </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 </a:t>
            </a:r>
            <a:r>
              <a:rPr b="0" lang="el-GR" sz="2400" spc="-1" strike="noStrike">
                <a:solidFill>
                  <a:srgbClr val="000000"/>
                </a:solidFill>
                <a:latin typeface="Times New Roman"/>
                <a:ea typeface="Times New Roman"/>
              </a:rPr>
              <a:t>Δεν μπορείτε να πείτε </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και πρέπει να δοκιμάσετε</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και προς τις δύο κατευθύνσεις. </a:t>
            </a:r>
            <a:r>
              <a:rPr b="0" lang="el-GR" sz="2400" spc="-1" strike="noStrike">
                <a:solidFill>
                  <a:srgbClr val="000000"/>
                </a:solidFill>
                <a:latin typeface="Arial"/>
                <a:ea typeface="Arial"/>
              </a:rPr>
              <a:t>	</a:t>
            </a:r>
            <a:endParaRPr b="0" lang="el-GR" sz="2400" spc="-1" strike="noStrike">
              <a:latin typeface="Arial"/>
            </a:endParaRPr>
          </a:p>
        </p:txBody>
      </p:sp>
      <p:pic>
        <p:nvPicPr>
          <p:cNvPr id="749" name="Google Shape;1419;p104" descr=""/>
          <p:cNvPicPr/>
          <p:nvPr/>
        </p:nvPicPr>
        <p:blipFill>
          <a:blip r:embed="rId1"/>
          <a:stretch/>
        </p:blipFill>
        <p:spPr>
          <a:xfrm>
            <a:off x="4111560" y="2922480"/>
            <a:ext cx="5630400" cy="4414320"/>
          </a:xfrm>
          <a:prstGeom prst="rect">
            <a:avLst/>
          </a:prstGeom>
          <a:ln>
            <a:noFill/>
          </a:ln>
        </p:spPr>
      </p:pic>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0"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Γράφος</a:t>
            </a:r>
            <a:endParaRPr b="0" lang="el-GR" sz="4400" spc="-1" strike="noStrike">
              <a:latin typeface="Arial"/>
            </a:endParaRPr>
          </a:p>
        </p:txBody>
      </p:sp>
      <p:sp>
        <p:nvSpPr>
          <p:cNvPr id="751" name="CustomShape 2"/>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9360">
              <a:lnSpc>
                <a:spcPct val="93000"/>
              </a:lnSpc>
            </a:pPr>
            <a:r>
              <a:rPr b="0" lang="el-GR" sz="3200" spc="-1" strike="noStrike">
                <a:solidFill>
                  <a:srgbClr val="000000"/>
                </a:solidFill>
                <a:latin typeface="Arial"/>
                <a:ea typeface="Arial"/>
              </a:rPr>
              <a:t>Η πιο γενική δομή δεδομένων που αποτελείται από κόμβους και ακμές χωρίς ιεράρχηση.</a:t>
            </a:r>
            <a:endParaRPr b="0" lang="el-GR" sz="3200" spc="-1" strike="noStrike">
              <a:latin typeface="Arial"/>
            </a:endParaRPr>
          </a:p>
        </p:txBody>
      </p:sp>
      <p:pic>
        <p:nvPicPr>
          <p:cNvPr id="752" name="Google Shape;1427;p105" descr=""/>
          <p:cNvPicPr/>
          <p:nvPr/>
        </p:nvPicPr>
        <p:blipFill>
          <a:blip r:embed="rId1"/>
          <a:stretch/>
        </p:blipFill>
        <p:spPr>
          <a:xfrm>
            <a:off x="2087640" y="3438360"/>
            <a:ext cx="5249520" cy="3149280"/>
          </a:xfrm>
          <a:prstGeom prst="rect">
            <a:avLst/>
          </a:prstGeom>
          <a:ln>
            <a:noFill/>
          </a:ln>
        </p:spPr>
      </p:pic>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3" name="CustomShape 1"/>
          <p:cNvSpPr/>
          <p:nvPr/>
        </p:nvSpPr>
        <p:spPr>
          <a:xfrm>
            <a:off x="0" y="0"/>
            <a:ext cx="10080360" cy="109008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ΓΡΑΦΟΙ</a:t>
            </a:r>
            <a:br/>
            <a:r>
              <a:rPr b="0" lang="el-GR" sz="2600" spc="-1" strike="noStrike">
                <a:solidFill>
                  <a:srgbClr val="000000"/>
                </a:solidFill>
                <a:latin typeface="Arial"/>
                <a:ea typeface="Arial"/>
              </a:rPr>
              <a:t>Graphs</a:t>
            </a:r>
            <a:endParaRPr b="0" lang="el-GR" sz="2600" spc="-1" strike="noStrike">
              <a:latin typeface="Arial"/>
            </a:endParaRPr>
          </a:p>
        </p:txBody>
      </p:sp>
      <p:sp>
        <p:nvSpPr>
          <p:cNvPr id="754" name="CustomShape 2"/>
          <p:cNvSpPr/>
          <p:nvPr/>
        </p:nvSpPr>
        <p:spPr>
          <a:xfrm>
            <a:off x="604800" y="5661000"/>
            <a:ext cx="167760" cy="172800"/>
          </a:xfrm>
          <a:prstGeom prst="rect">
            <a:avLst/>
          </a:prstGeom>
          <a:blipFill rotWithShape="0">
            <a:blip r:embed="rId1"/>
            <a:stretch>
              <a:fillRect/>
            </a:stretch>
          </a:blipFill>
          <a:ln>
            <a:noFill/>
          </a:ln>
        </p:spPr>
        <p:style>
          <a:lnRef idx="0"/>
          <a:fillRef idx="0"/>
          <a:effectRef idx="0"/>
          <a:fontRef idx="minor"/>
        </p:style>
      </p:sp>
      <p:grpSp>
        <p:nvGrpSpPr>
          <p:cNvPr id="755" name="Group 3"/>
          <p:cNvGrpSpPr/>
          <p:nvPr/>
        </p:nvGrpSpPr>
        <p:grpSpPr>
          <a:xfrm>
            <a:off x="254160" y="1279440"/>
            <a:ext cx="9388080" cy="2169720"/>
            <a:chOff x="254160" y="1279440"/>
            <a:chExt cx="9388080" cy="2169720"/>
          </a:xfrm>
        </p:grpSpPr>
        <p:sp>
          <p:nvSpPr>
            <p:cNvPr id="756" name="CustomShape 4"/>
            <p:cNvSpPr/>
            <p:nvPr/>
          </p:nvSpPr>
          <p:spPr>
            <a:xfrm>
              <a:off x="254160" y="1279440"/>
              <a:ext cx="9388080" cy="2169720"/>
            </a:xfrm>
            <a:prstGeom prst="rect">
              <a:avLst/>
            </a:prstGeom>
            <a:blipFill rotWithShape="0">
              <a:blip r:embed="rId2"/>
              <a:stretch>
                <a:fillRect/>
              </a:stretch>
            </a:blipFill>
            <a:ln>
              <a:noFill/>
            </a:ln>
          </p:spPr>
          <p:style>
            <a:lnRef idx="0"/>
            <a:fillRef idx="0"/>
            <a:effectRef idx="0"/>
            <a:fontRef idx="minor"/>
          </p:style>
        </p:sp>
        <p:sp>
          <p:nvSpPr>
            <p:cNvPr id="757" name="CustomShape 5"/>
            <p:cNvSpPr/>
            <p:nvPr/>
          </p:nvSpPr>
          <p:spPr>
            <a:xfrm>
              <a:off x="414360" y="1474920"/>
              <a:ext cx="9072360" cy="1782360"/>
            </a:xfrm>
            <a:prstGeom prst="rect">
              <a:avLst/>
            </a:prstGeom>
            <a:blipFill rotWithShape="0">
              <a:blip r:embed="rId3"/>
              <a:stretch>
                <a:fillRect/>
              </a:stretch>
            </a:blipFill>
            <a:ln>
              <a:noFill/>
            </a:ln>
          </p:spPr>
          <p:style>
            <a:lnRef idx="0"/>
            <a:fillRef idx="0"/>
            <a:effectRef idx="0"/>
            <a:fontRef idx="minor"/>
          </p:style>
        </p:sp>
      </p:grpSp>
      <p:sp>
        <p:nvSpPr>
          <p:cNvPr id="758" name="CustomShape 6"/>
          <p:cNvSpPr/>
          <p:nvPr/>
        </p:nvSpPr>
        <p:spPr>
          <a:xfrm>
            <a:off x="396720" y="1422360"/>
            <a:ext cx="9072360" cy="1686600"/>
          </a:xfrm>
          <a:prstGeom prst="rect">
            <a:avLst/>
          </a:prstGeom>
          <a:noFill/>
          <a:ln w="9360">
            <a:solidFill>
              <a:srgbClr val="97b853"/>
            </a:solidFill>
            <a:miter/>
          </a:ln>
        </p:spPr>
        <p:style>
          <a:lnRef idx="0"/>
          <a:fillRef idx="0"/>
          <a:effectRef idx="0"/>
          <a:fontRef idx="minor"/>
        </p:style>
        <p:txBody>
          <a:bodyPr lIns="0" rIns="0" tIns="102240" bIns="0"/>
          <a:p>
            <a:pPr marL="608040" indent="-6120" algn="ctr">
              <a:lnSpc>
                <a:spcPct val="100000"/>
              </a:lnSpc>
            </a:pPr>
            <a:r>
              <a:rPr b="1" lang="el-GR" sz="2600" spc="-1" strike="noStrike">
                <a:solidFill>
                  <a:srgbClr val="000000"/>
                </a:solidFill>
                <a:latin typeface="Calibri"/>
                <a:ea typeface="Calibri"/>
              </a:rPr>
              <a:t>Ο </a:t>
            </a:r>
            <a:r>
              <a:rPr b="1" lang="el-GR" sz="2600" spc="-1" strike="noStrike">
                <a:solidFill>
                  <a:srgbClr val="0000ff"/>
                </a:solidFill>
                <a:latin typeface="Calibri"/>
                <a:ea typeface="Calibri"/>
              </a:rPr>
              <a:t>γράφος </a:t>
            </a:r>
            <a:r>
              <a:rPr b="1" lang="el-GR" sz="2600" spc="-1" strike="noStrike">
                <a:solidFill>
                  <a:srgbClr val="000000"/>
                </a:solidFill>
                <a:latin typeface="Calibri"/>
                <a:ea typeface="Calibri"/>
              </a:rPr>
              <a:t>είναι δομή που αποτελείται από ένα σύνολο  κόμβων (σημείων ή κορυφών) και ένα σύνολο γραμμών</a:t>
            </a:r>
            <a:endParaRPr b="0" lang="el-GR" sz="2600" spc="-1" strike="noStrike">
              <a:latin typeface="Arial"/>
            </a:endParaRPr>
          </a:p>
          <a:p>
            <a:pPr marL="608040" indent="-6120" algn="ctr">
              <a:lnSpc>
                <a:spcPct val="100000"/>
              </a:lnSpc>
            </a:pPr>
            <a:r>
              <a:rPr b="1" lang="el-GR" sz="2600" spc="-1" strike="noStrike">
                <a:solidFill>
                  <a:srgbClr val="000000"/>
                </a:solidFill>
                <a:latin typeface="Calibri"/>
                <a:ea typeface="Calibri"/>
              </a:rPr>
              <a:t>(ακμών ή τόξων) που ενώνουν μερικούς ή όλους τους κόμβους.</a:t>
            </a:r>
            <a:endParaRPr b="0" lang="el-GR" sz="2600" spc="-1" strike="noStrike">
              <a:latin typeface="Arial"/>
            </a:endParaRPr>
          </a:p>
        </p:txBody>
      </p:sp>
      <p:sp>
        <p:nvSpPr>
          <p:cNvPr id="759" name="CustomShape 7"/>
          <p:cNvSpPr/>
          <p:nvPr/>
        </p:nvSpPr>
        <p:spPr>
          <a:xfrm>
            <a:off x="9209160" y="7188120"/>
            <a:ext cx="307440" cy="257400"/>
          </a:xfrm>
          <a:prstGeom prst="rect">
            <a:avLst/>
          </a:prstGeom>
          <a:noFill/>
          <a:ln>
            <a:noFill/>
          </a:ln>
        </p:spPr>
        <p:style>
          <a:lnRef idx="0"/>
          <a:fillRef idx="0"/>
          <a:effectRef idx="0"/>
          <a:fontRef idx="minor"/>
        </p:style>
      </p:sp>
      <p:pic>
        <p:nvPicPr>
          <p:cNvPr id="760" name="Google Shape;1440;p106" descr=""/>
          <p:cNvPicPr/>
          <p:nvPr/>
        </p:nvPicPr>
        <p:blipFill>
          <a:blip r:embed="rId4"/>
          <a:stretch/>
        </p:blipFill>
        <p:spPr>
          <a:xfrm>
            <a:off x="2325600" y="3708360"/>
            <a:ext cx="5249520" cy="3149280"/>
          </a:xfrm>
          <a:prstGeom prst="rect">
            <a:avLst/>
          </a:prstGeom>
          <a:ln>
            <a:noFill/>
          </a:ln>
        </p:spPr>
      </p:pic>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1" name="CustomShape 1"/>
          <p:cNvSpPr/>
          <p:nvPr/>
        </p:nvSpPr>
        <p:spPr>
          <a:xfrm>
            <a:off x="0" y="0"/>
            <a:ext cx="10080360" cy="109008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ΓΡΑΦΟΙ</a:t>
            </a:r>
            <a:br/>
            <a:r>
              <a:rPr b="0" lang="el-GR" sz="2600" spc="-1" strike="noStrike">
                <a:solidFill>
                  <a:srgbClr val="000000"/>
                </a:solidFill>
                <a:latin typeface="Arial"/>
                <a:ea typeface="Arial"/>
              </a:rPr>
              <a:t>Graphs</a:t>
            </a:r>
            <a:endParaRPr b="0" lang="el-GR" sz="2600" spc="-1" strike="noStrike">
              <a:latin typeface="Arial"/>
            </a:endParaRPr>
          </a:p>
        </p:txBody>
      </p:sp>
      <p:sp>
        <p:nvSpPr>
          <p:cNvPr id="762" name="CustomShape 2"/>
          <p:cNvSpPr/>
          <p:nvPr/>
        </p:nvSpPr>
        <p:spPr>
          <a:xfrm>
            <a:off x="604800" y="5661000"/>
            <a:ext cx="167760" cy="172800"/>
          </a:xfrm>
          <a:prstGeom prst="rect">
            <a:avLst/>
          </a:prstGeom>
          <a:blipFill rotWithShape="0">
            <a:blip r:embed="rId1"/>
            <a:stretch>
              <a:fillRect/>
            </a:stretch>
          </a:blipFill>
          <a:ln>
            <a:noFill/>
          </a:ln>
        </p:spPr>
        <p:style>
          <a:lnRef idx="0"/>
          <a:fillRef idx="0"/>
          <a:effectRef idx="0"/>
          <a:fontRef idx="minor"/>
        </p:style>
      </p:sp>
      <p:sp>
        <p:nvSpPr>
          <p:cNvPr id="763" name="CustomShape 3"/>
          <p:cNvSpPr/>
          <p:nvPr/>
        </p:nvSpPr>
        <p:spPr>
          <a:xfrm>
            <a:off x="968400" y="5511960"/>
            <a:ext cx="8523000" cy="1110960"/>
          </a:xfrm>
          <a:prstGeom prst="rect">
            <a:avLst/>
          </a:prstGeom>
          <a:noFill/>
          <a:ln>
            <a:noFill/>
          </a:ln>
        </p:spPr>
        <p:style>
          <a:lnRef idx="0"/>
          <a:fillRef idx="0"/>
          <a:effectRef idx="0"/>
          <a:fontRef idx="minor"/>
        </p:style>
        <p:txBody>
          <a:bodyPr lIns="0" rIns="0" tIns="13320" bIns="0"/>
          <a:p>
            <a:pPr marL="12600" algn="just">
              <a:lnSpc>
                <a:spcPct val="100000"/>
              </a:lnSpc>
            </a:pPr>
            <a:r>
              <a:rPr b="0" lang="el-GR" sz="2400" spc="-1" strike="noStrike">
                <a:solidFill>
                  <a:srgbClr val="000000"/>
                </a:solidFill>
                <a:latin typeface="Calibri"/>
                <a:ea typeface="Calibri"/>
              </a:rPr>
              <a:t>Ο γράφος είναι η πιο </a:t>
            </a:r>
            <a:r>
              <a:rPr b="1" lang="el-GR" sz="2400" spc="-1" strike="noStrike">
                <a:solidFill>
                  <a:srgbClr val="000000"/>
                </a:solidFill>
                <a:latin typeface="Calibri"/>
                <a:ea typeface="Calibri"/>
              </a:rPr>
              <a:t>γενική δομή δεδομένων</a:t>
            </a:r>
            <a:r>
              <a:rPr b="0" lang="el-GR" sz="2400" spc="-1" strike="noStrike">
                <a:solidFill>
                  <a:srgbClr val="000000"/>
                </a:solidFill>
                <a:latin typeface="Calibri"/>
                <a:ea typeface="Calibri"/>
              </a:rPr>
              <a:t>, αφού όλες οι  προηγούμενες δομές μπορούν να θεωρηθούν περιπτώσεις  γράφων. Τα δέντρα είναι μια μορφή γράφων.</a:t>
            </a:r>
            <a:endParaRPr b="0" lang="el-GR" sz="2400" spc="-1" strike="noStrike">
              <a:latin typeface="Arial"/>
            </a:endParaRPr>
          </a:p>
        </p:txBody>
      </p:sp>
      <p:sp>
        <p:nvSpPr>
          <p:cNvPr id="764" name="CustomShape 4"/>
          <p:cNvSpPr/>
          <p:nvPr/>
        </p:nvSpPr>
        <p:spPr>
          <a:xfrm>
            <a:off x="825480" y="1779480"/>
            <a:ext cx="8572320" cy="3524040"/>
          </a:xfrm>
          <a:prstGeom prst="rect">
            <a:avLst/>
          </a:prstGeom>
          <a:blipFill rotWithShape="0">
            <a:blip r:embed="rId2"/>
            <a:stretch>
              <a:fillRect/>
            </a:stretch>
          </a:blipFill>
          <a:ln>
            <a:noFill/>
          </a:ln>
        </p:spPr>
        <p:style>
          <a:lnRef idx="0"/>
          <a:fillRef idx="0"/>
          <a:effectRef idx="0"/>
          <a:fontRef idx="minor"/>
        </p:style>
      </p:sp>
      <p:sp>
        <p:nvSpPr>
          <p:cNvPr id="765" name="CustomShape 5"/>
          <p:cNvSpPr/>
          <p:nvPr/>
        </p:nvSpPr>
        <p:spPr>
          <a:xfrm>
            <a:off x="9209160" y="7188120"/>
            <a:ext cx="307440" cy="257400"/>
          </a:xfrm>
          <a:prstGeom prst="rect">
            <a:avLst/>
          </a:prstGeom>
          <a:noFill/>
          <a:ln>
            <a:noFill/>
          </a:ln>
        </p:spPr>
        <p:style>
          <a:lnRef idx="0"/>
          <a:fillRef idx="0"/>
          <a:effectRef idx="0"/>
          <a:fontRef idx="minor"/>
        </p:style>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6" name="CustomShape 1"/>
          <p:cNvSpPr/>
          <p:nvPr/>
        </p:nvSpPr>
        <p:spPr>
          <a:xfrm>
            <a:off x="0" y="20808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ΔΕΝΤΡΑ vs. ΓΡΑΦΟΙ</a:t>
            </a:r>
            <a:endParaRPr b="0" lang="el-GR" sz="4900" spc="-1" strike="noStrike">
              <a:latin typeface="Arial"/>
            </a:endParaRPr>
          </a:p>
        </p:txBody>
      </p:sp>
      <p:grpSp>
        <p:nvGrpSpPr>
          <p:cNvPr id="767" name="Group 2"/>
          <p:cNvGrpSpPr/>
          <p:nvPr/>
        </p:nvGrpSpPr>
        <p:grpSpPr>
          <a:xfrm>
            <a:off x="149400" y="1657440"/>
            <a:ext cx="4855680" cy="5281200"/>
            <a:chOff x="149400" y="1657440"/>
            <a:chExt cx="4855680" cy="5281200"/>
          </a:xfrm>
        </p:grpSpPr>
        <p:sp>
          <p:nvSpPr>
            <p:cNvPr id="768" name="CustomShape 3"/>
            <p:cNvSpPr/>
            <p:nvPr/>
          </p:nvSpPr>
          <p:spPr>
            <a:xfrm>
              <a:off x="149400" y="1657440"/>
              <a:ext cx="4855680" cy="5281200"/>
            </a:xfrm>
            <a:prstGeom prst="rect">
              <a:avLst/>
            </a:prstGeom>
            <a:blipFill rotWithShape="0">
              <a:blip r:embed="rId1"/>
              <a:stretch>
                <a:fillRect/>
              </a:stretch>
            </a:blipFill>
            <a:ln>
              <a:noFill/>
            </a:ln>
          </p:spPr>
          <p:style>
            <a:lnRef idx="0"/>
            <a:fillRef idx="0"/>
            <a:effectRef idx="0"/>
            <a:fontRef idx="minor"/>
          </p:style>
        </p:sp>
        <p:sp>
          <p:nvSpPr>
            <p:cNvPr id="769" name="CustomShape 4"/>
            <p:cNvSpPr/>
            <p:nvPr/>
          </p:nvSpPr>
          <p:spPr>
            <a:xfrm>
              <a:off x="330120" y="1704960"/>
              <a:ext cx="4546080" cy="4773240"/>
            </a:xfrm>
            <a:prstGeom prst="rect">
              <a:avLst/>
            </a:prstGeom>
            <a:blipFill rotWithShape="0">
              <a:blip r:embed="rId2"/>
              <a:stretch>
                <a:fillRect/>
              </a:stretch>
            </a:blipFill>
            <a:ln>
              <a:noFill/>
            </a:ln>
          </p:spPr>
          <p:style>
            <a:lnRef idx="0"/>
            <a:fillRef idx="0"/>
            <a:effectRef idx="0"/>
            <a:fontRef idx="minor"/>
          </p:style>
        </p:sp>
        <p:sp>
          <p:nvSpPr>
            <p:cNvPr id="770" name="CustomShape 5"/>
            <p:cNvSpPr/>
            <p:nvPr/>
          </p:nvSpPr>
          <p:spPr>
            <a:xfrm>
              <a:off x="195120" y="1681200"/>
              <a:ext cx="4766760" cy="5192280"/>
            </a:xfrm>
            <a:prstGeom prst="rect">
              <a:avLst/>
            </a:prstGeom>
            <a:blipFill rotWithShape="0">
              <a:blip r:embed="rId3"/>
              <a:stretch>
                <a:fillRect/>
              </a:stretch>
            </a:blipFill>
            <a:ln>
              <a:noFill/>
            </a:ln>
          </p:spPr>
          <p:style>
            <a:lnRef idx="0"/>
            <a:fillRef idx="0"/>
            <a:effectRef idx="0"/>
            <a:fontRef idx="minor"/>
          </p:style>
        </p:sp>
        <p:sp>
          <p:nvSpPr>
            <p:cNvPr id="771" name="CustomShape 6"/>
            <p:cNvSpPr/>
            <p:nvPr/>
          </p:nvSpPr>
          <p:spPr>
            <a:xfrm>
              <a:off x="277920" y="1763640"/>
              <a:ext cx="4603320" cy="5028840"/>
            </a:xfrm>
            <a:prstGeom prst="rect">
              <a:avLst/>
            </a:prstGeom>
            <a:blipFill rotWithShape="0">
              <a:blip r:embed="rId4"/>
              <a:stretch>
                <a:fillRect/>
              </a:stretch>
            </a:blipFill>
            <a:ln>
              <a:noFill/>
            </a:ln>
          </p:spPr>
          <p:style>
            <a:lnRef idx="0"/>
            <a:fillRef idx="0"/>
            <a:effectRef idx="0"/>
            <a:fontRef idx="minor"/>
          </p:style>
        </p:sp>
        <p:sp>
          <p:nvSpPr>
            <p:cNvPr id="772" name="CustomShape 7"/>
            <p:cNvSpPr/>
            <p:nvPr/>
          </p:nvSpPr>
          <p:spPr>
            <a:xfrm>
              <a:off x="277920" y="1763640"/>
              <a:ext cx="4603320" cy="5028840"/>
            </a:xfrm>
            <a:custGeom>
              <a:avLst/>
              <a:gdLst/>
              <a:ahLst/>
              <a:rect l="l" t="t" r="r" b="b"/>
              <a:pathLst>
                <a:path w="4178935" h="4564380">
                  <a:moveTo>
                    <a:pt x="0" y="4564380"/>
                  </a:moveTo>
                  <a:lnTo>
                    <a:pt x="4178808" y="4564380"/>
                  </a:lnTo>
                  <a:lnTo>
                    <a:pt x="4178808" y="0"/>
                  </a:lnTo>
                  <a:lnTo>
                    <a:pt x="0" y="0"/>
                  </a:lnTo>
                  <a:lnTo>
                    <a:pt x="0" y="4564380"/>
                  </a:lnTo>
                  <a:close/>
                </a:path>
              </a:pathLst>
            </a:custGeom>
            <a:noFill/>
            <a:ln w="19800">
              <a:solidFill>
                <a:srgbClr val="008000"/>
              </a:solidFill>
              <a:miter/>
            </a:ln>
          </p:spPr>
          <p:style>
            <a:lnRef idx="0"/>
            <a:fillRef idx="0"/>
            <a:effectRef idx="0"/>
            <a:fontRef idx="minor"/>
          </p:style>
        </p:sp>
        <p:sp>
          <p:nvSpPr>
            <p:cNvPr id="773" name="CustomShape 8"/>
            <p:cNvSpPr/>
            <p:nvPr/>
          </p:nvSpPr>
          <p:spPr>
            <a:xfrm>
              <a:off x="378000" y="1920960"/>
              <a:ext cx="150480" cy="151920"/>
            </a:xfrm>
            <a:prstGeom prst="rect">
              <a:avLst/>
            </a:prstGeom>
            <a:blipFill rotWithShape="0">
              <a:blip r:embed="rId5"/>
              <a:stretch>
                <a:fillRect/>
              </a:stretch>
            </a:blipFill>
            <a:ln>
              <a:noFill/>
            </a:ln>
          </p:spPr>
          <p:style>
            <a:lnRef idx="0"/>
            <a:fillRef idx="0"/>
            <a:effectRef idx="0"/>
            <a:fontRef idx="minor"/>
          </p:style>
        </p:sp>
        <p:sp>
          <p:nvSpPr>
            <p:cNvPr id="774" name="CustomShape 9"/>
            <p:cNvSpPr/>
            <p:nvPr/>
          </p:nvSpPr>
          <p:spPr>
            <a:xfrm>
              <a:off x="378000" y="4173480"/>
              <a:ext cx="150480" cy="151920"/>
            </a:xfrm>
            <a:prstGeom prst="rect">
              <a:avLst/>
            </a:prstGeom>
            <a:blipFill rotWithShape="0">
              <a:blip r:embed="rId6"/>
              <a:stretch>
                <a:fillRect/>
              </a:stretch>
            </a:blipFill>
            <a:ln>
              <a:noFill/>
            </a:ln>
          </p:spPr>
          <p:style>
            <a:lnRef idx="0"/>
            <a:fillRef idx="0"/>
            <a:effectRef idx="0"/>
            <a:fontRef idx="minor"/>
          </p:style>
        </p:sp>
      </p:grpSp>
      <p:sp>
        <p:nvSpPr>
          <p:cNvPr id="775" name="CustomShape 10"/>
          <p:cNvSpPr/>
          <p:nvPr/>
        </p:nvSpPr>
        <p:spPr>
          <a:xfrm>
            <a:off x="741240" y="1782720"/>
            <a:ext cx="4084200" cy="6987960"/>
          </a:xfrm>
          <a:prstGeom prst="rect">
            <a:avLst/>
          </a:prstGeom>
          <a:noFill/>
          <a:ln>
            <a:noFill/>
          </a:ln>
        </p:spPr>
        <p:style>
          <a:lnRef idx="0"/>
          <a:fillRef idx="0"/>
          <a:effectRef idx="0"/>
          <a:fontRef idx="minor"/>
        </p:style>
        <p:txBody>
          <a:bodyPr lIns="0" rIns="0" tIns="14760" bIns="0"/>
          <a:p>
            <a:pPr marL="338040" indent="-337680">
              <a:lnSpc>
                <a:spcPct val="100000"/>
              </a:lnSpc>
              <a:buClr>
                <a:srgbClr val="000000"/>
              </a:buClr>
              <a:buFont typeface="Times New Roman"/>
              <a:buChar char="•"/>
            </a:pPr>
            <a:r>
              <a:rPr b="1" lang="el-GR" sz="2200" spc="-1" strike="noStrike">
                <a:solidFill>
                  <a:srgbClr val="000000"/>
                </a:solidFill>
                <a:latin typeface="Calibri"/>
                <a:ea typeface="Calibri"/>
              </a:rPr>
              <a:t>Ένα δένδρο έχει αναγκαστικά  μονοκατευθυντική ροή</a:t>
            </a:r>
            <a:endParaRPr b="0" lang="el-GR" sz="2200" spc="-1" strike="noStrike">
              <a:latin typeface="Arial"/>
            </a:endParaRPr>
          </a:p>
          <a:p>
            <a:pPr marL="338040" indent="-337680">
              <a:lnSpc>
                <a:spcPct val="100000"/>
              </a:lnSpc>
              <a:spcBef>
                <a:spcPts val="1899"/>
              </a:spcBef>
              <a:buClr>
                <a:srgbClr val="000000"/>
              </a:buClr>
              <a:buFont typeface="Times New Roman"/>
              <a:buChar char="•"/>
            </a:pPr>
            <a:r>
              <a:rPr b="0" lang="el-GR" sz="2200" spc="-1" strike="noStrike">
                <a:solidFill>
                  <a:srgbClr val="000000"/>
                </a:solidFill>
                <a:latin typeface="Calibri"/>
                <a:ea typeface="Calibri"/>
              </a:rPr>
              <a:t>Μπορεί μόνο να ρέει προς μία  κατεύθυνση, από τον κόμβο ρίζας  σε κόμβους φύλλων ή κόμβους  παιδιών.</a:t>
            </a:r>
            <a:endParaRPr b="0" lang="el-GR" sz="2200" spc="-1" strike="noStrike">
              <a:latin typeface="Arial"/>
            </a:endParaRPr>
          </a:p>
          <a:p>
            <a:pPr marL="338040" indent="-337680">
              <a:lnSpc>
                <a:spcPct val="100000"/>
              </a:lnSpc>
              <a:spcBef>
                <a:spcPts val="2701"/>
              </a:spcBef>
              <a:buClr>
                <a:srgbClr val="000000"/>
              </a:buClr>
              <a:buFont typeface="Times New Roman"/>
              <a:buChar char="•"/>
            </a:pPr>
            <a:r>
              <a:rPr b="1" lang="el-GR" sz="2200" spc="-1" strike="noStrike">
                <a:solidFill>
                  <a:srgbClr val="000000"/>
                </a:solidFill>
                <a:latin typeface="Calibri"/>
                <a:ea typeface="Calibri"/>
              </a:rPr>
              <a:t>Ένα δένδρο μπορεί να έχει μόνο μονόδρομες συνδέσεις</a:t>
            </a:r>
            <a:endParaRPr b="0" lang="el-GR" sz="2200" spc="-1" strike="noStrike">
              <a:latin typeface="Arial"/>
            </a:endParaRPr>
          </a:p>
          <a:p>
            <a:pPr marL="338040" indent="-337680">
              <a:lnSpc>
                <a:spcPct val="100000"/>
              </a:lnSpc>
              <a:spcBef>
                <a:spcPts val="2701"/>
              </a:spcBef>
              <a:buClr>
                <a:srgbClr val="000000"/>
              </a:buClr>
              <a:buFont typeface="Times New Roman"/>
              <a:buChar char="•"/>
            </a:pPr>
            <a:r>
              <a:rPr b="0" lang="el-GR" sz="2200" spc="-1" strike="noStrike">
                <a:solidFill>
                  <a:srgbClr val="000000"/>
                </a:solidFill>
                <a:latin typeface="Calibri"/>
                <a:ea typeface="Calibri"/>
              </a:rPr>
              <a:t>Ένας κόμβος παιδιού μπορεί να  έχει μόνο έναν γονέα και ένα  δένδρο δεν μπορεί να έχει  βρόχους ή κυκλικούς δεσμούς.</a:t>
            </a:r>
            <a:endParaRPr b="0" lang="el-GR" sz="2200" spc="-1" strike="noStrike">
              <a:latin typeface="Arial"/>
            </a:endParaRPr>
          </a:p>
        </p:txBody>
      </p:sp>
      <p:grpSp>
        <p:nvGrpSpPr>
          <p:cNvPr id="776" name="Group 11"/>
          <p:cNvGrpSpPr/>
          <p:nvPr/>
        </p:nvGrpSpPr>
        <p:grpSpPr>
          <a:xfrm>
            <a:off x="5070600" y="1657440"/>
            <a:ext cx="4854240" cy="5290560"/>
            <a:chOff x="5070600" y="1657440"/>
            <a:chExt cx="4854240" cy="5290560"/>
          </a:xfrm>
        </p:grpSpPr>
        <p:sp>
          <p:nvSpPr>
            <p:cNvPr id="777" name="CustomShape 12"/>
            <p:cNvSpPr/>
            <p:nvPr/>
          </p:nvSpPr>
          <p:spPr>
            <a:xfrm>
              <a:off x="5070600" y="1657440"/>
              <a:ext cx="4854240" cy="5281200"/>
            </a:xfrm>
            <a:prstGeom prst="rect">
              <a:avLst/>
            </a:prstGeom>
            <a:blipFill rotWithShape="0">
              <a:blip r:embed="rId7"/>
              <a:stretch>
                <a:fillRect/>
              </a:stretch>
            </a:blipFill>
            <a:ln>
              <a:noFill/>
            </a:ln>
          </p:spPr>
          <p:style>
            <a:lnRef idx="0"/>
            <a:fillRef idx="0"/>
            <a:effectRef idx="0"/>
            <a:fontRef idx="minor"/>
          </p:style>
        </p:sp>
        <p:sp>
          <p:nvSpPr>
            <p:cNvPr id="778" name="CustomShape 13"/>
            <p:cNvSpPr/>
            <p:nvPr/>
          </p:nvSpPr>
          <p:spPr>
            <a:xfrm>
              <a:off x="5251320" y="1704960"/>
              <a:ext cx="4655880" cy="5243040"/>
            </a:xfrm>
            <a:prstGeom prst="rect">
              <a:avLst/>
            </a:prstGeom>
            <a:blipFill rotWithShape="0">
              <a:blip r:embed="rId8"/>
              <a:stretch>
                <a:fillRect/>
              </a:stretch>
            </a:blipFill>
            <a:ln>
              <a:noFill/>
            </a:ln>
          </p:spPr>
          <p:style>
            <a:lnRef idx="0"/>
            <a:fillRef idx="0"/>
            <a:effectRef idx="0"/>
            <a:fontRef idx="minor"/>
          </p:style>
        </p:sp>
        <p:sp>
          <p:nvSpPr>
            <p:cNvPr id="779" name="CustomShape 14"/>
            <p:cNvSpPr/>
            <p:nvPr/>
          </p:nvSpPr>
          <p:spPr>
            <a:xfrm>
              <a:off x="5116680" y="1681200"/>
              <a:ext cx="4765320" cy="5192280"/>
            </a:xfrm>
            <a:prstGeom prst="rect">
              <a:avLst/>
            </a:prstGeom>
            <a:blipFill rotWithShape="0">
              <a:blip r:embed="rId9"/>
              <a:stretch>
                <a:fillRect/>
              </a:stretch>
            </a:blipFill>
            <a:ln>
              <a:noFill/>
            </a:ln>
          </p:spPr>
          <p:style>
            <a:lnRef idx="0"/>
            <a:fillRef idx="0"/>
            <a:effectRef idx="0"/>
            <a:fontRef idx="minor"/>
          </p:style>
        </p:sp>
        <p:sp>
          <p:nvSpPr>
            <p:cNvPr id="780" name="CustomShape 15"/>
            <p:cNvSpPr/>
            <p:nvPr/>
          </p:nvSpPr>
          <p:spPr>
            <a:xfrm>
              <a:off x="5199120" y="1763640"/>
              <a:ext cx="4601880" cy="5028840"/>
            </a:xfrm>
            <a:prstGeom prst="rect">
              <a:avLst/>
            </a:prstGeom>
            <a:blipFill rotWithShape="0">
              <a:blip r:embed="rId10"/>
              <a:stretch>
                <a:fillRect/>
              </a:stretch>
            </a:blipFill>
            <a:ln>
              <a:noFill/>
            </a:ln>
          </p:spPr>
          <p:style>
            <a:lnRef idx="0"/>
            <a:fillRef idx="0"/>
            <a:effectRef idx="0"/>
            <a:fontRef idx="minor"/>
          </p:style>
        </p:sp>
        <p:sp>
          <p:nvSpPr>
            <p:cNvPr id="781" name="CustomShape 16"/>
            <p:cNvSpPr/>
            <p:nvPr/>
          </p:nvSpPr>
          <p:spPr>
            <a:xfrm>
              <a:off x="5199120" y="1763640"/>
              <a:ext cx="4603320" cy="5028840"/>
            </a:xfrm>
            <a:custGeom>
              <a:avLst/>
              <a:gdLst/>
              <a:ahLst/>
              <a:rect l="l" t="t" r="r" b="b"/>
              <a:pathLst>
                <a:path w="4177665" h="4564380">
                  <a:moveTo>
                    <a:pt x="0" y="4564380"/>
                  </a:moveTo>
                  <a:lnTo>
                    <a:pt x="4177284" y="4564380"/>
                  </a:lnTo>
                  <a:lnTo>
                    <a:pt x="4177284" y="0"/>
                  </a:lnTo>
                  <a:lnTo>
                    <a:pt x="0" y="0"/>
                  </a:lnTo>
                  <a:lnTo>
                    <a:pt x="0" y="4564380"/>
                  </a:lnTo>
                  <a:close/>
                </a:path>
              </a:pathLst>
            </a:custGeom>
            <a:noFill/>
            <a:ln w="19800">
              <a:solidFill>
                <a:srgbClr val="0000ff"/>
              </a:solidFill>
              <a:miter/>
            </a:ln>
          </p:spPr>
          <p:style>
            <a:lnRef idx="0"/>
            <a:fillRef idx="0"/>
            <a:effectRef idx="0"/>
            <a:fontRef idx="minor"/>
          </p:style>
        </p:sp>
        <p:sp>
          <p:nvSpPr>
            <p:cNvPr id="782" name="CustomShape 17"/>
            <p:cNvSpPr/>
            <p:nvPr/>
          </p:nvSpPr>
          <p:spPr>
            <a:xfrm>
              <a:off x="5300640" y="1920960"/>
              <a:ext cx="150480" cy="151920"/>
            </a:xfrm>
            <a:prstGeom prst="rect">
              <a:avLst/>
            </a:prstGeom>
            <a:blipFill rotWithShape="0">
              <a:blip r:embed="rId11"/>
              <a:stretch>
                <a:fillRect/>
              </a:stretch>
            </a:blipFill>
            <a:ln>
              <a:noFill/>
            </a:ln>
          </p:spPr>
          <p:style>
            <a:lnRef idx="0"/>
            <a:fillRef idx="0"/>
            <a:effectRef idx="0"/>
            <a:fontRef idx="minor"/>
          </p:style>
        </p:sp>
        <p:sp>
          <p:nvSpPr>
            <p:cNvPr id="783" name="CustomShape 18"/>
            <p:cNvSpPr/>
            <p:nvPr/>
          </p:nvSpPr>
          <p:spPr>
            <a:xfrm>
              <a:off x="5300640" y="3500280"/>
              <a:ext cx="150480" cy="151920"/>
            </a:xfrm>
            <a:prstGeom prst="rect">
              <a:avLst/>
            </a:prstGeom>
            <a:blipFill rotWithShape="0">
              <a:blip r:embed="rId12"/>
              <a:stretch>
                <a:fillRect/>
              </a:stretch>
            </a:blipFill>
            <a:ln>
              <a:noFill/>
            </a:ln>
          </p:spPr>
          <p:style>
            <a:lnRef idx="0"/>
            <a:fillRef idx="0"/>
            <a:effectRef idx="0"/>
            <a:fontRef idx="minor"/>
          </p:style>
        </p:sp>
        <p:sp>
          <p:nvSpPr>
            <p:cNvPr id="784" name="CustomShape 19"/>
            <p:cNvSpPr/>
            <p:nvPr/>
          </p:nvSpPr>
          <p:spPr>
            <a:xfrm>
              <a:off x="5300640" y="5751360"/>
              <a:ext cx="150480" cy="151920"/>
            </a:xfrm>
            <a:prstGeom prst="rect">
              <a:avLst/>
            </a:prstGeom>
            <a:blipFill rotWithShape="0">
              <a:blip r:embed="rId13"/>
              <a:stretch>
                <a:fillRect/>
              </a:stretch>
            </a:blipFill>
            <a:ln>
              <a:noFill/>
            </a:ln>
          </p:spPr>
          <p:style>
            <a:lnRef idx="0"/>
            <a:fillRef idx="0"/>
            <a:effectRef idx="0"/>
            <a:fontRef idx="minor"/>
          </p:style>
        </p:sp>
      </p:grpSp>
      <p:sp>
        <p:nvSpPr>
          <p:cNvPr id="785" name="CustomShape 20"/>
          <p:cNvSpPr/>
          <p:nvPr/>
        </p:nvSpPr>
        <p:spPr>
          <a:xfrm>
            <a:off x="5662440" y="1782720"/>
            <a:ext cx="4053960" cy="4892760"/>
          </a:xfrm>
          <a:prstGeom prst="rect">
            <a:avLst/>
          </a:prstGeom>
          <a:noFill/>
          <a:ln>
            <a:noFill/>
          </a:ln>
        </p:spPr>
        <p:style>
          <a:lnRef idx="0"/>
          <a:fillRef idx="0"/>
          <a:effectRef idx="0"/>
          <a:fontRef idx="minor"/>
        </p:style>
        <p:txBody>
          <a:bodyPr lIns="0" rIns="0" tIns="14760" bIns="0"/>
          <a:p>
            <a:pPr marL="14400">
              <a:lnSpc>
                <a:spcPct val="100000"/>
              </a:lnSpc>
            </a:pPr>
            <a:r>
              <a:rPr b="1" lang="el-GR" sz="2200" spc="-1" strike="noStrike">
                <a:solidFill>
                  <a:srgbClr val="000000"/>
                </a:solidFill>
                <a:latin typeface="Calibri"/>
                <a:ea typeface="Calibri"/>
              </a:rPr>
              <a:t>Ένας γράφος δεν έχει καθόλου  περιορισμούς</a:t>
            </a:r>
            <a:endParaRPr b="0" lang="el-GR" sz="2200" spc="-1" strike="noStrike">
              <a:latin typeface="Arial"/>
            </a:endParaRPr>
          </a:p>
          <a:p>
            <a:pPr marL="14400">
              <a:lnSpc>
                <a:spcPct val="100000"/>
              </a:lnSpc>
              <a:spcBef>
                <a:spcPts val="499"/>
              </a:spcBef>
            </a:pPr>
            <a:r>
              <a:rPr b="0" lang="el-GR" sz="2200" spc="-1" strike="noStrike">
                <a:solidFill>
                  <a:srgbClr val="000000"/>
                </a:solidFill>
                <a:latin typeface="Calibri"/>
                <a:ea typeface="Calibri"/>
              </a:rPr>
              <a:t>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γράφοι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δεν</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έχουν</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την</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έννοια</a:t>
            </a:r>
            <a:endParaRPr b="0" lang="el-GR" sz="2200" spc="-1" strike="noStrike">
              <a:latin typeface="Arial"/>
            </a:endParaRPr>
          </a:p>
          <a:p>
            <a:pPr marL="14400">
              <a:lnSpc>
                <a:spcPct val="100000"/>
              </a:lnSpc>
            </a:pPr>
            <a:r>
              <a:rPr b="0" lang="el-GR" sz="2200" spc="-1" strike="noStrike">
                <a:solidFill>
                  <a:srgbClr val="000000"/>
                </a:solidFill>
                <a:latin typeface="Calibri"/>
                <a:ea typeface="Calibri"/>
              </a:rPr>
              <a:t>ενός κόμβου ρίζας.</a:t>
            </a:r>
            <a:endParaRPr b="0" lang="el-GR" sz="2200" spc="-1" strike="noStrike">
              <a:latin typeface="Arial"/>
            </a:endParaRPr>
          </a:p>
          <a:p>
            <a:pPr marL="14400">
              <a:lnSpc>
                <a:spcPct val="100000"/>
              </a:lnSpc>
              <a:spcBef>
                <a:spcPts val="1301"/>
              </a:spcBef>
            </a:pPr>
            <a:r>
              <a:rPr b="1" lang="el-GR" sz="2200" spc="-1" strike="noStrike">
                <a:solidFill>
                  <a:srgbClr val="000000"/>
                </a:solidFill>
                <a:latin typeface="Calibri"/>
                <a:ea typeface="Calibri"/>
              </a:rPr>
              <a:t>Οι κόμβοι δεν έχουν μονόδρομες  συνδέσεις</a:t>
            </a:r>
            <a:endParaRPr b="0" lang="el-GR" sz="2200" spc="-1" strike="noStrike">
              <a:latin typeface="Arial"/>
            </a:endParaRPr>
          </a:p>
          <a:p>
            <a:pPr marL="14400">
              <a:lnSpc>
                <a:spcPct val="100000"/>
              </a:lnSpc>
              <a:spcBef>
                <a:spcPts val="499"/>
              </a:spcBef>
            </a:pPr>
            <a:r>
              <a:rPr b="0" lang="el-GR" sz="2200" spc="-1" strike="noStrike">
                <a:solidFill>
                  <a:srgbClr val="000000"/>
                </a:solidFill>
                <a:latin typeface="Calibri"/>
                <a:ea typeface="Calibri"/>
              </a:rPr>
              <a:t>Μπορούν να συνδεθούν με  οποιονδήποτε τρόπο (π.χ. ένας  κόμβος μπορεί να συνδεθεί με  πολλούς).</a:t>
            </a:r>
            <a:endParaRPr b="0" lang="el-GR" sz="2200" spc="-1" strike="noStrike">
              <a:latin typeface="Arial"/>
            </a:endParaRPr>
          </a:p>
          <a:p>
            <a:pPr marL="14400">
              <a:lnSpc>
                <a:spcPct val="100000"/>
              </a:lnSpc>
              <a:spcBef>
                <a:spcPts val="1301"/>
              </a:spcBef>
            </a:pPr>
            <a:r>
              <a:rPr b="1" lang="el-GR" sz="2200" spc="-1" strike="noStrike">
                <a:solidFill>
                  <a:srgbClr val="000000"/>
                </a:solidFill>
                <a:latin typeface="Calibri"/>
                <a:ea typeface="Calibri"/>
              </a:rPr>
              <a:t>Δεν έχουν μονοκατευθυντική ροή</a:t>
            </a:r>
            <a:endParaRPr b="0" lang="el-GR" sz="2200" spc="-1" strike="noStrike">
              <a:latin typeface="Arial"/>
            </a:endParaRPr>
          </a:p>
          <a:p>
            <a:pPr marL="14400">
              <a:lnSpc>
                <a:spcPct val="100000"/>
              </a:lnSpc>
              <a:spcBef>
                <a:spcPts val="499"/>
              </a:spcBef>
            </a:pPr>
            <a:r>
              <a:rPr b="0" lang="el-GR" sz="2200" spc="-1" strike="noStrike">
                <a:solidFill>
                  <a:srgbClr val="000000"/>
                </a:solidFill>
                <a:latin typeface="Calibri"/>
                <a:ea typeface="Calibri"/>
              </a:rPr>
              <a:t>Μπορεί να έχουν ή να μην έχουν  καμία κατεύθυνση.</a:t>
            </a:r>
            <a:endParaRPr b="0" lang="el-GR" sz="2200" spc="-1" strike="noStrike">
              <a:latin typeface="Arial"/>
            </a:endParaRPr>
          </a:p>
        </p:txBody>
      </p:sp>
      <p:sp>
        <p:nvSpPr>
          <p:cNvPr id="786" name="CustomShape 21"/>
          <p:cNvSpPr/>
          <p:nvPr/>
        </p:nvSpPr>
        <p:spPr>
          <a:xfrm>
            <a:off x="7226280" y="6886440"/>
            <a:ext cx="2346120" cy="257400"/>
          </a:xfrm>
          <a:prstGeom prst="rect">
            <a:avLst/>
          </a:prstGeom>
          <a:noFill/>
          <a:ln>
            <a:noFill/>
          </a:ln>
        </p:spPr>
        <p:style>
          <a:lnRef idx="0"/>
          <a:fillRef idx="0"/>
          <a:effectRef idx="0"/>
          <a:fontRef idx="minor"/>
        </p:style>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7" name="CustomShape 1"/>
          <p:cNvSpPr/>
          <p:nvPr/>
        </p:nvSpPr>
        <p:spPr>
          <a:xfrm>
            <a:off x="0" y="20808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ΔΕΝΤΡΑ vs. ΓΡΑΦΟΙ</a:t>
            </a:r>
            <a:endParaRPr b="0" lang="el-GR" sz="4900" spc="-1" strike="noStrike">
              <a:latin typeface="Arial"/>
            </a:endParaRPr>
          </a:p>
        </p:txBody>
      </p:sp>
      <p:sp>
        <p:nvSpPr>
          <p:cNvPr id="788" name="CustomShape 2"/>
          <p:cNvSpPr/>
          <p:nvPr/>
        </p:nvSpPr>
        <p:spPr>
          <a:xfrm>
            <a:off x="7226280" y="6886440"/>
            <a:ext cx="2346120" cy="257400"/>
          </a:xfrm>
          <a:prstGeom prst="rect">
            <a:avLst/>
          </a:prstGeom>
          <a:noFill/>
          <a:ln>
            <a:noFill/>
          </a:ln>
        </p:spPr>
        <p:style>
          <a:lnRef idx="0"/>
          <a:fillRef idx="0"/>
          <a:effectRef idx="0"/>
          <a:fontRef idx="minor"/>
        </p:style>
      </p:sp>
      <p:sp>
        <p:nvSpPr>
          <p:cNvPr id="789" name="CustomShape 3"/>
          <p:cNvSpPr/>
          <p:nvPr/>
        </p:nvSpPr>
        <p:spPr>
          <a:xfrm>
            <a:off x="347760" y="1494000"/>
            <a:ext cx="3773160" cy="82476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000000"/>
                </a:solidFill>
                <a:latin typeface="Arial"/>
                <a:ea typeface="Arial"/>
              </a:rPr>
              <a:t>Ε.4: Δένδρα ή Γράφοι; </a:t>
            </a:r>
            <a:r>
              <a:rPr b="1" lang="el-GR" sz="2400" spc="-1" strike="noStrike">
                <a:solidFill>
                  <a:srgbClr val="000000"/>
                </a:solidFill>
                <a:latin typeface="Arial"/>
                <a:ea typeface="Arial"/>
              </a:rPr>
              <a:t>	</a:t>
            </a:r>
            <a:endParaRPr b="0" lang="el-GR" sz="2400" spc="-1" strike="noStrike">
              <a:latin typeface="Arial"/>
            </a:endParaRPr>
          </a:p>
        </p:txBody>
      </p:sp>
      <p:pic>
        <p:nvPicPr>
          <p:cNvPr id="790" name="Google Shape;1485;p109" descr=""/>
          <p:cNvPicPr/>
          <p:nvPr/>
        </p:nvPicPr>
        <p:blipFill>
          <a:blip r:embed="rId1"/>
          <a:stretch/>
        </p:blipFill>
        <p:spPr>
          <a:xfrm>
            <a:off x="611280" y="2637000"/>
            <a:ext cx="8786520" cy="341424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Στατικές και δυναμικές δομές</a:t>
            </a:r>
            <a:endParaRPr b="0" lang="el-GR" sz="4400" spc="-1" strike="noStrike">
              <a:latin typeface="Arial"/>
            </a:endParaRPr>
          </a:p>
        </p:txBody>
      </p:sp>
      <p:sp>
        <p:nvSpPr>
          <p:cNvPr id="200" name="CustomShape 2"/>
          <p:cNvSpPr/>
          <p:nvPr/>
        </p:nvSpPr>
        <p:spPr>
          <a:xfrm>
            <a:off x="287280" y="1511280"/>
            <a:ext cx="4252680" cy="1079280"/>
          </a:xfrm>
          <a:prstGeom prst="roundRect">
            <a:avLst>
              <a:gd name="adj" fmla="val 31"/>
            </a:avLst>
          </a:prstGeom>
          <a:solidFill>
            <a:srgbClr val="729fcf"/>
          </a:solidFill>
          <a:ln w="9360">
            <a:solidFill>
              <a:srgbClr val="3465a4"/>
            </a:solidFill>
            <a:miter/>
          </a:ln>
        </p:spPr>
        <p:style>
          <a:lnRef idx="0"/>
          <a:fillRef idx="0"/>
          <a:effectRef idx="0"/>
          <a:fontRef idx="minor"/>
        </p:style>
        <p:txBody>
          <a:bodyPr lIns="90000" rIns="90000" tIns="80280" bIns="45000" anchor="ctr"/>
          <a:p>
            <a:pPr algn="ctr">
              <a:lnSpc>
                <a:spcPct val="93000"/>
              </a:lnSpc>
            </a:pPr>
            <a:r>
              <a:rPr b="1" lang="el-GR" sz="4000" spc="-1" strike="noStrike">
                <a:solidFill>
                  <a:srgbClr val="000000"/>
                </a:solidFill>
                <a:latin typeface="Arial"/>
                <a:ea typeface="Arial"/>
              </a:rPr>
              <a:t>Στατικές</a:t>
            </a:r>
            <a:endParaRPr b="0" lang="el-GR" sz="4000" spc="-1" strike="noStrike">
              <a:latin typeface="Arial"/>
            </a:endParaRPr>
          </a:p>
        </p:txBody>
      </p:sp>
      <p:sp>
        <p:nvSpPr>
          <p:cNvPr id="201" name="CustomShape 3"/>
          <p:cNvSpPr/>
          <p:nvPr/>
        </p:nvSpPr>
        <p:spPr>
          <a:xfrm>
            <a:off x="5111640" y="1494000"/>
            <a:ext cx="4357440" cy="1079280"/>
          </a:xfrm>
          <a:prstGeom prst="roundRect">
            <a:avLst>
              <a:gd name="adj" fmla="val 31"/>
            </a:avLst>
          </a:prstGeom>
          <a:solidFill>
            <a:srgbClr val="729fcf"/>
          </a:solidFill>
          <a:ln w="9360">
            <a:solidFill>
              <a:srgbClr val="3465a4"/>
            </a:solidFill>
            <a:miter/>
          </a:ln>
        </p:spPr>
        <p:style>
          <a:lnRef idx="0"/>
          <a:fillRef idx="0"/>
          <a:effectRef idx="0"/>
          <a:fontRef idx="minor"/>
        </p:style>
        <p:txBody>
          <a:bodyPr lIns="90000" rIns="90000" tIns="80280" bIns="45000" anchor="ctr"/>
          <a:p>
            <a:pPr algn="ctr">
              <a:lnSpc>
                <a:spcPct val="93000"/>
              </a:lnSpc>
            </a:pPr>
            <a:r>
              <a:rPr b="1" lang="el-GR" sz="4000" spc="-1" strike="noStrike">
                <a:solidFill>
                  <a:srgbClr val="000000"/>
                </a:solidFill>
                <a:latin typeface="Arial"/>
                <a:ea typeface="Arial"/>
              </a:rPr>
              <a:t>Δυναμικές</a:t>
            </a:r>
            <a:endParaRPr b="0" lang="el-GR" sz="4000" spc="-1" strike="noStrike">
              <a:latin typeface="Arial"/>
            </a:endParaRPr>
          </a:p>
        </p:txBody>
      </p:sp>
      <p:grpSp>
        <p:nvGrpSpPr>
          <p:cNvPr id="202" name="Group 4"/>
          <p:cNvGrpSpPr/>
          <p:nvPr/>
        </p:nvGrpSpPr>
        <p:grpSpPr>
          <a:xfrm>
            <a:off x="195120" y="2584440"/>
            <a:ext cx="4457520" cy="4552560"/>
            <a:chOff x="195120" y="2584440"/>
            <a:chExt cx="4457520" cy="4552560"/>
          </a:xfrm>
        </p:grpSpPr>
        <p:sp>
          <p:nvSpPr>
            <p:cNvPr id="203" name="CustomShape 5"/>
            <p:cNvSpPr/>
            <p:nvPr/>
          </p:nvSpPr>
          <p:spPr>
            <a:xfrm>
              <a:off x="195120" y="2584440"/>
              <a:ext cx="4457520" cy="4552560"/>
            </a:xfrm>
            <a:prstGeom prst="rect">
              <a:avLst/>
            </a:prstGeom>
            <a:blipFill rotWithShape="0">
              <a:blip r:embed="rId1"/>
              <a:stretch>
                <a:fillRect/>
              </a:stretch>
            </a:blipFill>
            <a:ln>
              <a:noFill/>
            </a:ln>
          </p:spPr>
          <p:style>
            <a:lnRef idx="0"/>
            <a:fillRef idx="0"/>
            <a:effectRef idx="0"/>
            <a:fontRef idx="minor"/>
          </p:style>
        </p:sp>
        <p:sp>
          <p:nvSpPr>
            <p:cNvPr id="204" name="CustomShape 6"/>
            <p:cNvSpPr/>
            <p:nvPr/>
          </p:nvSpPr>
          <p:spPr>
            <a:xfrm>
              <a:off x="322920" y="2719800"/>
              <a:ext cx="4208760" cy="4289040"/>
            </a:xfrm>
            <a:prstGeom prst="rect">
              <a:avLst/>
            </a:prstGeom>
            <a:blipFill rotWithShape="0">
              <a:blip r:embed="rId2"/>
              <a:stretch>
                <a:fillRect/>
              </a:stretch>
            </a:blipFill>
            <a:ln>
              <a:noFill/>
            </a:ln>
          </p:spPr>
          <p:style>
            <a:lnRef idx="0"/>
            <a:fillRef idx="0"/>
            <a:effectRef idx="0"/>
            <a:fontRef idx="minor"/>
          </p:style>
        </p:sp>
        <p:sp>
          <p:nvSpPr>
            <p:cNvPr id="205" name="CustomShape 7"/>
            <p:cNvSpPr/>
            <p:nvPr/>
          </p:nvSpPr>
          <p:spPr>
            <a:xfrm>
              <a:off x="424440" y="3061080"/>
              <a:ext cx="180360" cy="200520"/>
            </a:xfrm>
            <a:prstGeom prst="rect">
              <a:avLst/>
            </a:prstGeom>
            <a:blipFill rotWithShape="0">
              <a:blip r:embed="rId3"/>
              <a:stretch>
                <a:fillRect/>
              </a:stretch>
            </a:blipFill>
            <a:ln>
              <a:noFill/>
            </a:ln>
          </p:spPr>
          <p:style>
            <a:lnRef idx="0"/>
            <a:fillRef idx="0"/>
            <a:effectRef idx="0"/>
            <a:fontRef idx="minor"/>
          </p:style>
        </p:sp>
        <p:sp>
          <p:nvSpPr>
            <p:cNvPr id="206" name="CustomShape 8"/>
            <p:cNvSpPr/>
            <p:nvPr/>
          </p:nvSpPr>
          <p:spPr>
            <a:xfrm>
              <a:off x="424440" y="4125240"/>
              <a:ext cx="180360" cy="200520"/>
            </a:xfrm>
            <a:prstGeom prst="rect">
              <a:avLst/>
            </a:prstGeom>
            <a:blipFill rotWithShape="0">
              <a:blip r:embed="rId4"/>
              <a:stretch>
                <a:fillRect/>
              </a:stretch>
            </a:blipFill>
            <a:ln>
              <a:noFill/>
            </a:ln>
          </p:spPr>
          <p:style>
            <a:lnRef idx="0"/>
            <a:fillRef idx="0"/>
            <a:effectRef idx="0"/>
            <a:fontRef idx="minor"/>
          </p:style>
        </p:sp>
      </p:grpSp>
      <p:sp>
        <p:nvSpPr>
          <p:cNvPr id="207" name="CustomShape 9"/>
          <p:cNvSpPr/>
          <p:nvPr/>
        </p:nvSpPr>
        <p:spPr>
          <a:xfrm>
            <a:off x="325440" y="2708280"/>
            <a:ext cx="4211280" cy="2869200"/>
          </a:xfrm>
          <a:prstGeom prst="rect">
            <a:avLst/>
          </a:prstGeom>
          <a:noFill/>
          <a:ln>
            <a:noFill/>
          </a:ln>
        </p:spPr>
        <p:style>
          <a:lnRef idx="0"/>
          <a:fillRef idx="0"/>
          <a:effectRef idx="0"/>
          <a:fontRef idx="minor"/>
        </p:style>
        <p:txBody>
          <a:bodyPr lIns="0" rIns="0" tIns="162360" bIns="0"/>
          <a:p>
            <a:pPr marL="476280">
              <a:lnSpc>
                <a:spcPct val="100000"/>
              </a:lnSpc>
            </a:pPr>
            <a:r>
              <a:rPr b="0" lang="el-GR" sz="2600" spc="-1" strike="noStrike">
                <a:solidFill>
                  <a:srgbClr val="000000"/>
                </a:solidFill>
                <a:latin typeface="Calibri"/>
                <a:ea typeface="Calibri"/>
              </a:rPr>
              <a:t>Σταθερό πλήθος στοιχείων</a:t>
            </a:r>
            <a:endParaRPr b="0" lang="el-GR" sz="2600" spc="-1" strike="noStrike">
              <a:latin typeface="Arial"/>
            </a:endParaRPr>
          </a:p>
          <a:p>
            <a:pPr marL="476280">
              <a:lnSpc>
                <a:spcPct val="100000"/>
              </a:lnSpc>
              <a:spcBef>
                <a:spcPts val="1301"/>
              </a:spcBef>
            </a:pPr>
            <a:endParaRPr b="0" lang="el-GR" sz="2600" spc="-1" strike="noStrike">
              <a:latin typeface="Arial"/>
            </a:endParaRPr>
          </a:p>
          <a:p>
            <a:pPr marL="476280">
              <a:lnSpc>
                <a:spcPct val="100000"/>
              </a:lnSpc>
              <a:spcBef>
                <a:spcPts val="1301"/>
              </a:spcBef>
            </a:pPr>
            <a:r>
              <a:rPr b="0" lang="el-GR" sz="2600" spc="-1" strike="noStrike">
                <a:solidFill>
                  <a:srgbClr val="000000"/>
                </a:solidFill>
                <a:latin typeface="Calibri"/>
                <a:ea typeface="Calibri"/>
              </a:rPr>
              <a:t>Οι κόμβοι του πίνακα  αποθηκεύονται σε  </a:t>
            </a:r>
            <a:r>
              <a:rPr b="1" lang="el-GR" sz="2600" spc="-1" strike="noStrike">
                <a:solidFill>
                  <a:srgbClr val="000000"/>
                </a:solidFill>
                <a:latin typeface="Calibri"/>
                <a:ea typeface="Calibri"/>
              </a:rPr>
              <a:t>συνεχόμενες θέσεις  </a:t>
            </a:r>
            <a:r>
              <a:rPr b="0" lang="el-GR" sz="2600" spc="-1" strike="noStrike">
                <a:solidFill>
                  <a:srgbClr val="000000"/>
                </a:solidFill>
                <a:latin typeface="Calibri"/>
                <a:ea typeface="Calibri"/>
              </a:rPr>
              <a:t>μνήμης.</a:t>
            </a:r>
            <a:endParaRPr b="0" lang="el-GR" sz="2600" spc="-1" strike="noStrike">
              <a:latin typeface="Arial"/>
            </a:endParaRPr>
          </a:p>
        </p:txBody>
      </p:sp>
      <p:grpSp>
        <p:nvGrpSpPr>
          <p:cNvPr id="208" name="Group 10"/>
          <p:cNvGrpSpPr/>
          <p:nvPr/>
        </p:nvGrpSpPr>
        <p:grpSpPr>
          <a:xfrm>
            <a:off x="4992840" y="2637000"/>
            <a:ext cx="4624200" cy="4500360"/>
            <a:chOff x="4992840" y="2637000"/>
            <a:chExt cx="4624200" cy="4500360"/>
          </a:xfrm>
        </p:grpSpPr>
        <p:sp>
          <p:nvSpPr>
            <p:cNvPr id="209" name="CustomShape 11"/>
            <p:cNvSpPr/>
            <p:nvPr/>
          </p:nvSpPr>
          <p:spPr>
            <a:xfrm>
              <a:off x="4992840" y="2637000"/>
              <a:ext cx="4624200" cy="4500360"/>
            </a:xfrm>
            <a:prstGeom prst="rect">
              <a:avLst/>
            </a:prstGeom>
            <a:blipFill rotWithShape="0">
              <a:blip r:embed="rId5"/>
              <a:stretch>
                <a:fillRect/>
              </a:stretch>
            </a:blipFill>
            <a:ln>
              <a:noFill/>
            </a:ln>
          </p:spPr>
          <p:style>
            <a:lnRef idx="0"/>
            <a:fillRef idx="0"/>
            <a:effectRef idx="0"/>
            <a:fontRef idx="minor"/>
          </p:style>
        </p:sp>
        <p:sp>
          <p:nvSpPr>
            <p:cNvPr id="210" name="CustomShape 12"/>
            <p:cNvSpPr/>
            <p:nvPr/>
          </p:nvSpPr>
          <p:spPr>
            <a:xfrm>
              <a:off x="5119560" y="2770560"/>
              <a:ext cx="4374720" cy="4239720"/>
            </a:xfrm>
            <a:prstGeom prst="rect">
              <a:avLst/>
            </a:prstGeom>
            <a:blipFill rotWithShape="0">
              <a:blip r:embed="rId6"/>
              <a:stretch>
                <a:fillRect/>
              </a:stretch>
            </a:blipFill>
            <a:ln>
              <a:noFill/>
            </a:ln>
          </p:spPr>
          <p:style>
            <a:lnRef idx="0"/>
            <a:fillRef idx="0"/>
            <a:effectRef idx="0"/>
            <a:fontRef idx="minor"/>
          </p:style>
        </p:sp>
        <p:sp>
          <p:nvSpPr>
            <p:cNvPr id="211" name="CustomShape 13"/>
            <p:cNvSpPr/>
            <p:nvPr/>
          </p:nvSpPr>
          <p:spPr>
            <a:xfrm>
              <a:off x="5219640" y="3107880"/>
              <a:ext cx="177480" cy="198360"/>
            </a:xfrm>
            <a:prstGeom prst="rect">
              <a:avLst/>
            </a:prstGeom>
            <a:blipFill rotWithShape="0">
              <a:blip r:embed="rId7"/>
              <a:stretch>
                <a:fillRect/>
              </a:stretch>
            </a:blipFill>
            <a:ln>
              <a:noFill/>
            </a:ln>
          </p:spPr>
          <p:style>
            <a:lnRef idx="0"/>
            <a:fillRef idx="0"/>
            <a:effectRef idx="0"/>
            <a:fontRef idx="minor"/>
          </p:style>
        </p:sp>
        <p:sp>
          <p:nvSpPr>
            <p:cNvPr id="212" name="CustomShape 14"/>
            <p:cNvSpPr/>
            <p:nvPr/>
          </p:nvSpPr>
          <p:spPr>
            <a:xfrm>
              <a:off x="5219640" y="5211720"/>
              <a:ext cx="177480" cy="198360"/>
            </a:xfrm>
            <a:prstGeom prst="rect">
              <a:avLst/>
            </a:prstGeom>
            <a:blipFill rotWithShape="0">
              <a:blip r:embed="rId8"/>
              <a:stretch>
                <a:fillRect/>
              </a:stretch>
            </a:blipFill>
            <a:ln>
              <a:noFill/>
            </a:ln>
          </p:spPr>
          <p:style>
            <a:lnRef idx="0"/>
            <a:fillRef idx="0"/>
            <a:effectRef idx="0"/>
            <a:fontRef idx="minor"/>
          </p:style>
        </p:sp>
      </p:grpSp>
      <p:sp>
        <p:nvSpPr>
          <p:cNvPr id="213" name="CustomShape 15"/>
          <p:cNvSpPr/>
          <p:nvPr/>
        </p:nvSpPr>
        <p:spPr>
          <a:xfrm>
            <a:off x="5119560" y="2606760"/>
            <a:ext cx="4379400" cy="4057200"/>
          </a:xfrm>
          <a:prstGeom prst="rect">
            <a:avLst/>
          </a:prstGeom>
          <a:noFill/>
          <a:ln>
            <a:noFill/>
          </a:ln>
        </p:spPr>
        <p:style>
          <a:lnRef idx="0"/>
          <a:fillRef idx="0"/>
          <a:effectRef idx="0"/>
          <a:fontRef idx="minor"/>
        </p:style>
        <p:txBody>
          <a:bodyPr lIns="0" rIns="0" tIns="162360" bIns="0"/>
          <a:p>
            <a:pPr marL="477720">
              <a:lnSpc>
                <a:spcPct val="100000"/>
              </a:lnSpc>
            </a:pPr>
            <a:r>
              <a:rPr b="0" lang="el-GR" sz="2600" spc="-1" strike="noStrike">
                <a:solidFill>
                  <a:srgbClr val="000000"/>
                </a:solidFill>
                <a:latin typeface="Calibri"/>
                <a:ea typeface="Calibri"/>
              </a:rPr>
              <a:t>Το πλήθος των στοιχείων  μπορεί να μεγαλώνει και να μικραίνει ανάλογα με τα δεδομένα</a:t>
            </a:r>
            <a:endParaRPr b="0" lang="el-GR" sz="2600" spc="-1" strike="noStrike">
              <a:latin typeface="Arial"/>
            </a:endParaRPr>
          </a:p>
          <a:p>
            <a:pPr marL="477720">
              <a:lnSpc>
                <a:spcPct val="100000"/>
              </a:lnSpc>
              <a:spcBef>
                <a:spcPts val="1301"/>
              </a:spcBef>
            </a:pPr>
            <a:endParaRPr b="0" lang="el-GR" sz="2600" spc="-1" strike="noStrike">
              <a:latin typeface="Arial"/>
            </a:endParaRPr>
          </a:p>
          <a:p>
            <a:pPr marL="477720">
              <a:lnSpc>
                <a:spcPct val="100000"/>
              </a:lnSpc>
              <a:spcBef>
                <a:spcPts val="1301"/>
              </a:spcBef>
            </a:pPr>
            <a:r>
              <a:rPr b="0" lang="el-GR" sz="2600" spc="-1" strike="noStrike">
                <a:solidFill>
                  <a:srgbClr val="000000"/>
                </a:solidFill>
                <a:latin typeface="Calibri"/>
                <a:ea typeface="Calibri"/>
              </a:rPr>
              <a:t>Οι κόμβοι της λίστας  αποθηκεύονται σε </a:t>
            </a:r>
            <a:r>
              <a:rPr b="1" lang="el-GR" sz="2600" spc="-1" strike="noStrike">
                <a:solidFill>
                  <a:srgbClr val="000000"/>
                </a:solidFill>
                <a:latin typeface="Calibri"/>
                <a:ea typeface="Calibri"/>
              </a:rPr>
              <a:t>μη  συνεχόμενες θέσεις  </a:t>
            </a:r>
            <a:r>
              <a:rPr b="0" lang="el-GR" sz="2600" spc="-1" strike="noStrike">
                <a:solidFill>
                  <a:srgbClr val="000000"/>
                </a:solidFill>
                <a:latin typeface="Calibri"/>
                <a:ea typeface="Calibri"/>
              </a:rPr>
              <a:t>μνήμης.</a:t>
            </a:r>
            <a:endParaRPr b="0" lang="el-GR" sz="2600" spc="-1" strike="noStrike">
              <a:latin typeface="Arial"/>
            </a:endParaRPr>
          </a:p>
        </p:txBody>
      </p:sp>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1" name="CustomShape 1"/>
          <p:cNvSpPr/>
          <p:nvPr/>
        </p:nvSpPr>
        <p:spPr>
          <a:xfrm>
            <a:off x="0" y="27936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ΚΑΤΗΓΟΡΙΕΣ ΓΡΑΦΩΝ</a:t>
            </a:r>
            <a:endParaRPr b="0" lang="el-GR" sz="4400" spc="-1" strike="noStrike">
              <a:latin typeface="Arial"/>
            </a:endParaRPr>
          </a:p>
        </p:txBody>
      </p:sp>
      <p:grpSp>
        <p:nvGrpSpPr>
          <p:cNvPr id="792" name="Group 2"/>
          <p:cNvGrpSpPr/>
          <p:nvPr/>
        </p:nvGrpSpPr>
        <p:grpSpPr>
          <a:xfrm>
            <a:off x="254160" y="2422440"/>
            <a:ext cx="9568800" cy="1782360"/>
            <a:chOff x="254160" y="2422440"/>
            <a:chExt cx="9568800" cy="1782360"/>
          </a:xfrm>
        </p:grpSpPr>
        <p:sp>
          <p:nvSpPr>
            <p:cNvPr id="793" name="CustomShape 3"/>
            <p:cNvSpPr/>
            <p:nvPr/>
          </p:nvSpPr>
          <p:spPr>
            <a:xfrm>
              <a:off x="254160" y="2422440"/>
              <a:ext cx="4538160" cy="1782360"/>
            </a:xfrm>
            <a:prstGeom prst="rect">
              <a:avLst/>
            </a:prstGeom>
            <a:blipFill rotWithShape="0">
              <a:blip r:embed="rId1"/>
              <a:stretch>
                <a:fillRect/>
              </a:stretch>
            </a:blipFill>
            <a:ln>
              <a:noFill/>
            </a:ln>
          </p:spPr>
          <p:style>
            <a:lnRef idx="0"/>
            <a:fillRef idx="0"/>
            <a:effectRef idx="0"/>
            <a:fontRef idx="minor"/>
          </p:style>
        </p:sp>
        <p:sp>
          <p:nvSpPr>
            <p:cNvPr id="794" name="CustomShape 4"/>
            <p:cNvSpPr/>
            <p:nvPr/>
          </p:nvSpPr>
          <p:spPr>
            <a:xfrm>
              <a:off x="5391000" y="2554200"/>
              <a:ext cx="4431960" cy="1584000"/>
            </a:xfrm>
            <a:prstGeom prst="rect">
              <a:avLst/>
            </a:prstGeom>
            <a:blipFill rotWithShape="0">
              <a:blip r:embed="rId2"/>
              <a:stretch>
                <a:fillRect/>
              </a:stretch>
            </a:blipFill>
            <a:ln>
              <a:noFill/>
            </a:ln>
          </p:spPr>
          <p:style>
            <a:lnRef idx="0"/>
            <a:fillRef idx="0"/>
            <a:effectRef idx="0"/>
            <a:fontRef idx="minor"/>
          </p:style>
        </p:sp>
      </p:grpSp>
      <p:sp>
        <p:nvSpPr>
          <p:cNvPr id="795" name="CustomShape 5"/>
          <p:cNvSpPr/>
          <p:nvPr/>
        </p:nvSpPr>
        <p:spPr>
          <a:xfrm>
            <a:off x="9209160" y="7188120"/>
            <a:ext cx="307440" cy="257400"/>
          </a:xfrm>
          <a:prstGeom prst="rect">
            <a:avLst/>
          </a:prstGeom>
          <a:noFill/>
          <a:ln>
            <a:noFill/>
          </a:ln>
        </p:spPr>
        <p:style>
          <a:lnRef idx="0"/>
          <a:fillRef idx="0"/>
          <a:effectRef idx="0"/>
          <a:fontRef idx="minor"/>
        </p:style>
      </p:sp>
      <p:sp>
        <p:nvSpPr>
          <p:cNvPr id="796" name="CustomShape 6"/>
          <p:cNvSpPr/>
          <p:nvPr/>
        </p:nvSpPr>
        <p:spPr>
          <a:xfrm>
            <a:off x="468360" y="4637160"/>
            <a:ext cx="4158720" cy="52056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ff"/>
                </a:solidFill>
                <a:latin typeface="Calibri"/>
                <a:ea typeface="Calibri"/>
              </a:rPr>
              <a:t>Kατευθυνόμενος γράφος </a:t>
            </a:r>
            <a:endParaRPr b="0" lang="el-GR" sz="2800" spc="-1" strike="noStrike">
              <a:latin typeface="Arial"/>
            </a:endParaRPr>
          </a:p>
        </p:txBody>
      </p:sp>
      <p:sp>
        <p:nvSpPr>
          <p:cNvPr id="797" name="CustomShape 7"/>
          <p:cNvSpPr/>
          <p:nvPr/>
        </p:nvSpPr>
        <p:spPr>
          <a:xfrm>
            <a:off x="5548320" y="4637160"/>
            <a:ext cx="4532040" cy="52056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ff"/>
                </a:solidFill>
                <a:latin typeface="Calibri"/>
                <a:ea typeface="Calibri"/>
              </a:rPr>
              <a:t>Μη κατευθυνόμενος γράφος</a:t>
            </a:r>
            <a:endParaRPr b="0" lang="el-GR" sz="2800" spc="-1" strike="noStrike">
              <a:latin typeface="Arial"/>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8" name="CustomShape 1"/>
          <p:cNvSpPr/>
          <p:nvPr/>
        </p:nvSpPr>
        <p:spPr>
          <a:xfrm>
            <a:off x="0" y="27936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ΚΑΤΗΓΟΡΙΕΣ ΓΡΑΦΩΝ</a:t>
            </a:r>
            <a:endParaRPr b="0" lang="el-GR" sz="4400" spc="-1" strike="noStrike">
              <a:latin typeface="Arial"/>
            </a:endParaRPr>
          </a:p>
        </p:txBody>
      </p:sp>
      <p:grpSp>
        <p:nvGrpSpPr>
          <p:cNvPr id="799" name="Group 2"/>
          <p:cNvGrpSpPr/>
          <p:nvPr/>
        </p:nvGrpSpPr>
        <p:grpSpPr>
          <a:xfrm>
            <a:off x="325440" y="1422360"/>
            <a:ext cx="9388080" cy="1974600"/>
            <a:chOff x="325440" y="1422360"/>
            <a:chExt cx="9388080" cy="1974600"/>
          </a:xfrm>
        </p:grpSpPr>
        <p:sp>
          <p:nvSpPr>
            <p:cNvPr id="800" name="CustomShape 3"/>
            <p:cNvSpPr/>
            <p:nvPr/>
          </p:nvSpPr>
          <p:spPr>
            <a:xfrm>
              <a:off x="325440" y="1422360"/>
              <a:ext cx="9388080" cy="1974600"/>
            </a:xfrm>
            <a:prstGeom prst="rect">
              <a:avLst/>
            </a:prstGeom>
            <a:blipFill rotWithShape="0">
              <a:blip r:embed="rId1"/>
              <a:stretch>
                <a:fillRect/>
              </a:stretch>
            </a:blipFill>
            <a:ln>
              <a:noFill/>
            </a:ln>
          </p:spPr>
          <p:style>
            <a:lnRef idx="0"/>
            <a:fillRef idx="0"/>
            <a:effectRef idx="0"/>
            <a:fontRef idx="minor"/>
          </p:style>
        </p:sp>
        <p:sp>
          <p:nvSpPr>
            <p:cNvPr id="801" name="CustomShape 4"/>
            <p:cNvSpPr/>
            <p:nvPr/>
          </p:nvSpPr>
          <p:spPr>
            <a:xfrm>
              <a:off x="484200" y="1581120"/>
              <a:ext cx="9072360" cy="1658520"/>
            </a:xfrm>
            <a:prstGeom prst="rect">
              <a:avLst/>
            </a:prstGeom>
            <a:blipFill rotWithShape="0">
              <a:blip r:embed="rId2"/>
              <a:stretch>
                <a:fillRect/>
              </a:stretch>
            </a:blipFill>
            <a:ln>
              <a:noFill/>
            </a:ln>
          </p:spPr>
          <p:style>
            <a:lnRef idx="0"/>
            <a:fillRef idx="0"/>
            <a:effectRef idx="0"/>
            <a:fontRef idx="minor"/>
          </p:style>
        </p:sp>
      </p:grpSp>
      <p:sp>
        <p:nvSpPr>
          <p:cNvPr id="802" name="CustomShape 5"/>
          <p:cNvSpPr/>
          <p:nvPr/>
        </p:nvSpPr>
        <p:spPr>
          <a:xfrm>
            <a:off x="492120" y="1562040"/>
            <a:ext cx="9072360" cy="1392840"/>
          </a:xfrm>
          <a:prstGeom prst="rect">
            <a:avLst/>
          </a:prstGeom>
          <a:noFill/>
          <a:ln w="9360">
            <a:solidFill>
              <a:srgbClr val="97b853"/>
            </a:solidFill>
            <a:miter/>
          </a:ln>
        </p:spPr>
        <p:style>
          <a:lnRef idx="0"/>
          <a:fillRef idx="0"/>
          <a:effectRef idx="0"/>
          <a:fontRef idx="minor"/>
        </p:style>
        <p:txBody>
          <a:bodyPr lIns="0" rIns="0" tIns="204480" bIns="0"/>
          <a:p>
            <a:pPr marL="374760" algn="ctr">
              <a:lnSpc>
                <a:spcPct val="100000"/>
              </a:lnSpc>
            </a:pPr>
            <a:r>
              <a:rPr b="1" lang="el-GR" sz="2600" spc="-1" strike="noStrike">
                <a:solidFill>
                  <a:srgbClr val="0000ff"/>
                </a:solidFill>
                <a:latin typeface="Calibri"/>
                <a:ea typeface="Calibri"/>
              </a:rPr>
              <a:t>Kατευθυνόμενος γράφος </a:t>
            </a:r>
            <a:r>
              <a:rPr b="1" lang="el-GR" sz="2600" spc="-1" strike="noStrike">
                <a:solidFill>
                  <a:srgbClr val="000000"/>
                </a:solidFill>
                <a:latin typeface="Calibri"/>
                <a:ea typeface="Calibri"/>
              </a:rPr>
              <a:t>είναι ο γράφος που όλες οι ακμές  του έχουν κατεύθυνση. Σε αντίθετη περίπτωση, ο γράφος  ονομάζεται </a:t>
            </a:r>
            <a:r>
              <a:rPr b="1" lang="el-GR" sz="2600" spc="-1" strike="noStrike">
                <a:solidFill>
                  <a:srgbClr val="0000ff"/>
                </a:solidFill>
                <a:latin typeface="Calibri"/>
                <a:ea typeface="Calibri"/>
              </a:rPr>
              <a:t>μη κατευθυνόμενος γράφος</a:t>
            </a:r>
            <a:r>
              <a:rPr b="1" lang="el-GR" sz="2600" spc="-1" strike="noStrike">
                <a:solidFill>
                  <a:srgbClr val="000000"/>
                </a:solidFill>
                <a:latin typeface="Calibri"/>
                <a:ea typeface="Calibri"/>
              </a:rPr>
              <a:t>.</a:t>
            </a:r>
            <a:endParaRPr b="0" lang="el-GR" sz="2600" spc="-1" strike="noStrike">
              <a:latin typeface="Arial"/>
            </a:endParaRPr>
          </a:p>
        </p:txBody>
      </p:sp>
      <p:grpSp>
        <p:nvGrpSpPr>
          <p:cNvPr id="803" name="Group 6"/>
          <p:cNvGrpSpPr/>
          <p:nvPr/>
        </p:nvGrpSpPr>
        <p:grpSpPr>
          <a:xfrm>
            <a:off x="325440" y="4137120"/>
            <a:ext cx="9569160" cy="1782360"/>
            <a:chOff x="325440" y="4137120"/>
            <a:chExt cx="9569160" cy="1782360"/>
          </a:xfrm>
        </p:grpSpPr>
        <p:sp>
          <p:nvSpPr>
            <p:cNvPr id="804" name="CustomShape 7"/>
            <p:cNvSpPr/>
            <p:nvPr/>
          </p:nvSpPr>
          <p:spPr>
            <a:xfrm>
              <a:off x="325440" y="4137120"/>
              <a:ext cx="4538160" cy="1782360"/>
            </a:xfrm>
            <a:prstGeom prst="rect">
              <a:avLst/>
            </a:prstGeom>
            <a:blipFill rotWithShape="0">
              <a:blip r:embed="rId3"/>
              <a:stretch>
                <a:fillRect/>
              </a:stretch>
            </a:blipFill>
            <a:ln>
              <a:noFill/>
            </a:ln>
          </p:spPr>
          <p:style>
            <a:lnRef idx="0"/>
            <a:fillRef idx="0"/>
            <a:effectRef idx="0"/>
            <a:fontRef idx="minor"/>
          </p:style>
        </p:sp>
        <p:sp>
          <p:nvSpPr>
            <p:cNvPr id="805" name="CustomShape 8"/>
            <p:cNvSpPr/>
            <p:nvPr/>
          </p:nvSpPr>
          <p:spPr>
            <a:xfrm>
              <a:off x="5462640" y="4270320"/>
              <a:ext cx="4431960" cy="1584000"/>
            </a:xfrm>
            <a:prstGeom prst="rect">
              <a:avLst/>
            </a:prstGeom>
            <a:blipFill rotWithShape="0">
              <a:blip r:embed="rId4"/>
              <a:stretch>
                <a:fillRect/>
              </a:stretch>
            </a:blipFill>
            <a:ln>
              <a:noFill/>
            </a:ln>
          </p:spPr>
          <p:style>
            <a:lnRef idx="0"/>
            <a:fillRef idx="0"/>
            <a:effectRef idx="0"/>
            <a:fontRef idx="minor"/>
          </p:style>
        </p:sp>
      </p:grpSp>
      <p:sp>
        <p:nvSpPr>
          <p:cNvPr id="806" name="CustomShape 9"/>
          <p:cNvSpPr/>
          <p:nvPr/>
        </p:nvSpPr>
        <p:spPr>
          <a:xfrm>
            <a:off x="9209160" y="7188120"/>
            <a:ext cx="307440" cy="257400"/>
          </a:xfrm>
          <a:prstGeom prst="rect">
            <a:avLst/>
          </a:prstGeom>
          <a:noFill/>
          <a:ln>
            <a:noFill/>
          </a:ln>
        </p:spPr>
        <p:style>
          <a:lnRef idx="0"/>
          <a:fillRef idx="0"/>
          <a:effectRef idx="0"/>
          <a:fontRef idx="minor"/>
        </p:style>
      </p:sp>
      <p:sp>
        <p:nvSpPr>
          <p:cNvPr id="807" name="CustomShape 10"/>
          <p:cNvSpPr/>
          <p:nvPr/>
        </p:nvSpPr>
        <p:spPr>
          <a:xfrm>
            <a:off x="882720" y="5923080"/>
            <a:ext cx="341100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ff"/>
                </a:solidFill>
                <a:latin typeface="Calibri"/>
                <a:ea typeface="Calibri"/>
              </a:rPr>
              <a:t>Kατευθυνόμενος γράφος </a:t>
            </a:r>
            <a:endParaRPr b="0" lang="el-GR" sz="1800" spc="-1" strike="noStrike">
              <a:latin typeface="Arial"/>
            </a:endParaRPr>
          </a:p>
        </p:txBody>
      </p:sp>
      <p:sp>
        <p:nvSpPr>
          <p:cNvPr id="808" name="CustomShape 11"/>
          <p:cNvSpPr/>
          <p:nvPr/>
        </p:nvSpPr>
        <p:spPr>
          <a:xfrm>
            <a:off x="5983200" y="5923080"/>
            <a:ext cx="372852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ff"/>
                </a:solidFill>
                <a:latin typeface="Calibri"/>
                <a:ea typeface="Calibri"/>
              </a:rPr>
              <a:t>μη κατευθυνόμενος γράφος</a:t>
            </a:r>
            <a:endParaRPr b="0" lang="el-GR" sz="1800" spc="-1" strike="noStrike">
              <a:latin typeface="Arial"/>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9" name="CustomShape 1"/>
          <p:cNvSpPr/>
          <p:nvPr/>
        </p:nvSpPr>
        <p:spPr>
          <a:xfrm>
            <a:off x="0" y="27936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ΚΑΤΗΓΟΡΙΕΣ ΓΡΑΦΩΝ</a:t>
            </a:r>
            <a:endParaRPr b="0" lang="el-GR" sz="4400" spc="-1" strike="noStrike">
              <a:latin typeface="Arial"/>
            </a:endParaRPr>
          </a:p>
        </p:txBody>
      </p:sp>
      <p:sp>
        <p:nvSpPr>
          <p:cNvPr id="810" name="CustomShape 2"/>
          <p:cNvSpPr/>
          <p:nvPr/>
        </p:nvSpPr>
        <p:spPr>
          <a:xfrm>
            <a:off x="825480" y="3994200"/>
            <a:ext cx="3714480" cy="380160"/>
          </a:xfrm>
          <a:prstGeom prst="rect">
            <a:avLst/>
          </a:prstGeom>
          <a:noFill/>
          <a:ln>
            <a:noFill/>
          </a:ln>
        </p:spPr>
        <p:style>
          <a:lnRef idx="0"/>
          <a:fillRef idx="0"/>
          <a:effectRef idx="0"/>
          <a:fontRef idx="minor"/>
        </p:style>
        <p:txBody>
          <a:bodyPr lIns="0" rIns="0" tIns="14040" bIns="0"/>
          <a:p>
            <a:pPr marL="12600" algn="ctr">
              <a:lnSpc>
                <a:spcPct val="100000"/>
              </a:lnSpc>
            </a:pPr>
            <a:r>
              <a:rPr b="1" lang="el-GR" sz="2400" spc="-1" strike="noStrike">
                <a:solidFill>
                  <a:srgbClr val="000000"/>
                </a:solidFill>
                <a:latin typeface="Calibri"/>
                <a:ea typeface="Calibri"/>
              </a:rPr>
              <a:t>κατευθυνόμενες</a:t>
            </a:r>
            <a:r>
              <a:rPr b="1" lang="el-GR" sz="2400" spc="-1" strike="noStrike">
                <a:solidFill>
                  <a:srgbClr val="000000"/>
                </a:solidFill>
                <a:latin typeface="Calibri"/>
                <a:ea typeface="Calibri"/>
              </a:rPr>
              <a:t>	</a:t>
            </a:r>
            <a:r>
              <a:rPr b="1" lang="el-GR" sz="2400" spc="-1" strike="noStrike">
                <a:solidFill>
                  <a:srgbClr val="000000"/>
                </a:solidFill>
                <a:latin typeface="Calibri"/>
                <a:ea typeface="Calibri"/>
              </a:rPr>
              <a:t>ακμές</a:t>
            </a:r>
            <a:r>
              <a:rPr b="1" lang="el-GR" sz="2400" spc="-1" strike="noStrike">
                <a:solidFill>
                  <a:srgbClr val="000000"/>
                </a:solidFill>
                <a:latin typeface="Calibri"/>
                <a:ea typeface="Calibri"/>
              </a:rPr>
              <a:t>	</a:t>
            </a:r>
            <a:endParaRPr b="0" lang="el-GR" sz="2400" spc="-1" strike="noStrike">
              <a:latin typeface="Arial"/>
            </a:endParaRPr>
          </a:p>
        </p:txBody>
      </p:sp>
      <p:sp>
        <p:nvSpPr>
          <p:cNvPr id="811" name="CustomShape 3"/>
          <p:cNvSpPr/>
          <p:nvPr/>
        </p:nvSpPr>
        <p:spPr>
          <a:xfrm>
            <a:off x="5540400" y="4351320"/>
            <a:ext cx="4142880" cy="914400"/>
          </a:xfrm>
          <a:prstGeom prst="rect">
            <a:avLst/>
          </a:prstGeom>
          <a:noFill/>
          <a:ln>
            <a:noFill/>
          </a:ln>
        </p:spPr>
        <p:style>
          <a:lnRef idx="0"/>
          <a:fillRef idx="0"/>
          <a:effectRef idx="0"/>
          <a:fontRef idx="minor"/>
        </p:style>
        <p:txBody>
          <a:bodyPr lIns="0" rIns="0" tIns="182520" bIns="0"/>
          <a:p>
            <a:pPr marL="12600" algn="ctr">
              <a:lnSpc>
                <a:spcPct val="100000"/>
              </a:lnSpc>
            </a:pPr>
            <a:r>
              <a:rPr b="0" lang="el-GR" sz="2400" spc="-1" strike="noStrike">
                <a:solidFill>
                  <a:srgbClr val="000000"/>
                </a:solidFill>
                <a:latin typeface="Calibri"/>
                <a:ea typeface="Calibri"/>
              </a:rPr>
              <a:t>Η διαδρομή μεταξύ των δύο κόμβων είναι </a:t>
            </a:r>
            <a:r>
              <a:rPr b="1" lang="el-GR" sz="2400" spc="-1" strike="noStrike">
                <a:solidFill>
                  <a:srgbClr val="000000"/>
                </a:solidFill>
                <a:latin typeface="Calibri"/>
                <a:ea typeface="Calibri"/>
              </a:rPr>
              <a:t>αμφίδρομη.</a:t>
            </a:r>
            <a:endParaRPr b="0" lang="el-GR" sz="2400" spc="-1" strike="noStrike">
              <a:latin typeface="Arial"/>
            </a:endParaRPr>
          </a:p>
        </p:txBody>
      </p:sp>
      <p:grpSp>
        <p:nvGrpSpPr>
          <p:cNvPr id="812" name="Group 4"/>
          <p:cNvGrpSpPr/>
          <p:nvPr/>
        </p:nvGrpSpPr>
        <p:grpSpPr>
          <a:xfrm>
            <a:off x="396720" y="1351080"/>
            <a:ext cx="9140760" cy="1711080"/>
            <a:chOff x="396720" y="1351080"/>
            <a:chExt cx="9140760" cy="1711080"/>
          </a:xfrm>
        </p:grpSpPr>
        <p:sp>
          <p:nvSpPr>
            <p:cNvPr id="813" name="CustomShape 5"/>
            <p:cNvSpPr/>
            <p:nvPr/>
          </p:nvSpPr>
          <p:spPr>
            <a:xfrm>
              <a:off x="396720" y="1351080"/>
              <a:ext cx="4335120" cy="1711080"/>
            </a:xfrm>
            <a:prstGeom prst="rect">
              <a:avLst/>
            </a:prstGeom>
            <a:blipFill rotWithShape="0">
              <a:blip r:embed="rId1"/>
              <a:stretch>
                <a:fillRect/>
              </a:stretch>
            </a:blipFill>
            <a:ln>
              <a:noFill/>
            </a:ln>
          </p:spPr>
          <p:style>
            <a:lnRef idx="0"/>
            <a:fillRef idx="0"/>
            <a:effectRef idx="0"/>
            <a:fontRef idx="minor"/>
          </p:style>
        </p:sp>
        <p:sp>
          <p:nvSpPr>
            <p:cNvPr id="814" name="CustomShape 6"/>
            <p:cNvSpPr/>
            <p:nvPr/>
          </p:nvSpPr>
          <p:spPr>
            <a:xfrm>
              <a:off x="5303880" y="1477800"/>
              <a:ext cx="4233600" cy="1520640"/>
            </a:xfrm>
            <a:prstGeom prst="rect">
              <a:avLst/>
            </a:prstGeom>
            <a:blipFill rotWithShape="0">
              <a:blip r:embed="rId2"/>
              <a:stretch>
                <a:fillRect/>
              </a:stretch>
            </a:blipFill>
            <a:ln>
              <a:noFill/>
            </a:ln>
          </p:spPr>
          <p:style>
            <a:lnRef idx="0"/>
            <a:fillRef idx="0"/>
            <a:effectRef idx="0"/>
            <a:fontRef idx="minor"/>
          </p:style>
        </p:sp>
      </p:grpSp>
      <p:sp>
        <p:nvSpPr>
          <p:cNvPr id="815" name="CustomShape 7"/>
          <p:cNvSpPr/>
          <p:nvPr/>
        </p:nvSpPr>
        <p:spPr>
          <a:xfrm>
            <a:off x="9137520" y="6402240"/>
            <a:ext cx="307440" cy="257400"/>
          </a:xfrm>
          <a:prstGeom prst="rect">
            <a:avLst/>
          </a:prstGeom>
          <a:noFill/>
          <a:ln>
            <a:noFill/>
          </a:ln>
        </p:spPr>
        <p:style>
          <a:lnRef idx="0"/>
          <a:fillRef idx="0"/>
          <a:effectRef idx="0"/>
          <a:fontRef idx="minor"/>
        </p:style>
      </p:sp>
      <p:sp>
        <p:nvSpPr>
          <p:cNvPr id="816" name="CustomShape 8"/>
          <p:cNvSpPr/>
          <p:nvPr/>
        </p:nvSpPr>
        <p:spPr>
          <a:xfrm>
            <a:off x="325440" y="1351080"/>
            <a:ext cx="199980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00"/>
                </a:solidFill>
                <a:latin typeface="Arial"/>
                <a:ea typeface="Arial"/>
              </a:rPr>
              <a:t>προέλευση</a:t>
            </a:r>
            <a:endParaRPr b="0" lang="el-GR" sz="1800" spc="-1" strike="noStrike">
              <a:latin typeface="Arial"/>
            </a:endParaRPr>
          </a:p>
        </p:txBody>
      </p:sp>
      <p:sp>
        <p:nvSpPr>
          <p:cNvPr id="817" name="CustomShape 9"/>
          <p:cNvSpPr/>
          <p:nvPr/>
        </p:nvSpPr>
        <p:spPr>
          <a:xfrm>
            <a:off x="3111480" y="1351080"/>
            <a:ext cx="185688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00"/>
                </a:solidFill>
                <a:latin typeface="Arial"/>
                <a:ea typeface="Arial"/>
              </a:rPr>
              <a:t>προορισμός</a:t>
            </a:r>
            <a:endParaRPr b="0" lang="el-GR" sz="1800" spc="-1" strike="noStrike">
              <a:latin typeface="Arial"/>
            </a:endParaRPr>
          </a:p>
        </p:txBody>
      </p:sp>
      <p:sp>
        <p:nvSpPr>
          <p:cNvPr id="818" name="CustomShape 10"/>
          <p:cNvSpPr/>
          <p:nvPr/>
        </p:nvSpPr>
        <p:spPr>
          <a:xfrm>
            <a:off x="754200" y="2851200"/>
            <a:ext cx="3714480" cy="947160"/>
          </a:xfrm>
          <a:prstGeom prst="rect">
            <a:avLst/>
          </a:prstGeom>
          <a:noFill/>
          <a:ln>
            <a:noFill/>
          </a:ln>
        </p:spPr>
        <p:style>
          <a:lnRef idx="0"/>
          <a:fillRef idx="0"/>
          <a:effectRef idx="0"/>
          <a:fontRef idx="minor"/>
        </p:style>
        <p:txBody>
          <a:bodyPr lIns="90000" rIns="90000" tIns="46800" bIns="46800"/>
          <a:p>
            <a:pPr algn="ctr">
              <a:lnSpc>
                <a:spcPct val="100000"/>
              </a:lnSpc>
            </a:pPr>
            <a:r>
              <a:rPr b="1" lang="el-GR" sz="2800" spc="-1" strike="noStrike">
                <a:solidFill>
                  <a:srgbClr val="0000ff"/>
                </a:solidFill>
                <a:latin typeface="Calibri"/>
                <a:ea typeface="Calibri"/>
              </a:rPr>
              <a:t>Kατευθυνόμενος γράφος </a:t>
            </a:r>
            <a:endParaRPr b="0" lang="el-GR" sz="2800" spc="-1" strike="noStrike">
              <a:latin typeface="Arial"/>
            </a:endParaRPr>
          </a:p>
        </p:txBody>
      </p:sp>
      <p:sp>
        <p:nvSpPr>
          <p:cNvPr id="819" name="CustomShape 11"/>
          <p:cNvSpPr/>
          <p:nvPr/>
        </p:nvSpPr>
        <p:spPr>
          <a:xfrm>
            <a:off x="5611680" y="2851200"/>
            <a:ext cx="4044600" cy="886320"/>
          </a:xfrm>
          <a:prstGeom prst="rect">
            <a:avLst/>
          </a:prstGeom>
          <a:noFill/>
          <a:ln>
            <a:noFill/>
          </a:ln>
        </p:spPr>
        <p:style>
          <a:lnRef idx="0"/>
          <a:fillRef idx="0"/>
          <a:effectRef idx="0"/>
          <a:fontRef idx="minor"/>
        </p:style>
        <p:txBody>
          <a:bodyPr lIns="90000" rIns="90000" tIns="46800" bIns="46800"/>
          <a:p>
            <a:pPr algn="ctr">
              <a:lnSpc>
                <a:spcPct val="100000"/>
              </a:lnSpc>
            </a:pPr>
            <a:r>
              <a:rPr b="1" lang="el-GR" sz="2400" spc="-1" strike="noStrike">
                <a:solidFill>
                  <a:srgbClr val="0000ff"/>
                </a:solidFill>
                <a:latin typeface="Calibri"/>
                <a:ea typeface="Calibri"/>
              </a:rPr>
              <a:t>Μη </a:t>
            </a:r>
            <a:r>
              <a:rPr b="1" lang="el-GR" sz="2800" spc="-1" strike="noStrike">
                <a:solidFill>
                  <a:srgbClr val="0000ff"/>
                </a:solidFill>
                <a:latin typeface="Calibri"/>
                <a:ea typeface="Calibri"/>
              </a:rPr>
              <a:t>κατευθυνόμενος</a:t>
            </a:r>
            <a:r>
              <a:rPr b="1" lang="el-GR" sz="2400" spc="-1" strike="noStrike">
                <a:solidFill>
                  <a:srgbClr val="0000ff"/>
                </a:solidFill>
                <a:latin typeface="Calibri"/>
                <a:ea typeface="Calibri"/>
              </a:rPr>
              <a:t> γράφος</a:t>
            </a:r>
            <a:endParaRPr b="0" lang="el-GR" sz="2400" spc="-1" strike="noStrike">
              <a:latin typeface="Arial"/>
            </a:endParaRPr>
          </a:p>
        </p:txBody>
      </p:sp>
      <p:sp>
        <p:nvSpPr>
          <p:cNvPr id="820" name="CustomShape 12"/>
          <p:cNvSpPr/>
          <p:nvPr/>
        </p:nvSpPr>
        <p:spPr>
          <a:xfrm>
            <a:off x="5683320" y="3851280"/>
            <a:ext cx="3989160" cy="380160"/>
          </a:xfrm>
          <a:prstGeom prst="rect">
            <a:avLst/>
          </a:prstGeom>
          <a:noFill/>
          <a:ln>
            <a:noFill/>
          </a:ln>
        </p:spPr>
        <p:style>
          <a:lnRef idx="0"/>
          <a:fillRef idx="0"/>
          <a:effectRef idx="0"/>
          <a:fontRef idx="minor"/>
        </p:style>
        <p:txBody>
          <a:bodyPr lIns="0" rIns="0" tIns="14040" bIns="0"/>
          <a:p>
            <a:pPr marL="12600" algn="ctr">
              <a:lnSpc>
                <a:spcPct val="100000"/>
              </a:lnSpc>
            </a:pPr>
            <a:r>
              <a:rPr b="1" lang="el-GR" sz="2400" spc="-1" strike="noStrike">
                <a:solidFill>
                  <a:srgbClr val="000000"/>
                </a:solidFill>
                <a:latin typeface="Calibri"/>
                <a:ea typeface="Calibri"/>
              </a:rPr>
              <a:t>μη κατευθυνόμενες ακμές</a:t>
            </a:r>
            <a:r>
              <a:rPr b="1" lang="el-GR" sz="2400" spc="-1" strike="noStrike">
                <a:solidFill>
                  <a:srgbClr val="000000"/>
                </a:solidFill>
                <a:latin typeface="Calibri"/>
                <a:ea typeface="Calibri"/>
              </a:rPr>
              <a:t>	</a:t>
            </a:r>
            <a:endParaRPr b="0" lang="el-GR" sz="2400" spc="-1" strike="noStrike">
              <a:latin typeface="Arial"/>
            </a:endParaRPr>
          </a:p>
        </p:txBody>
      </p:sp>
      <p:sp>
        <p:nvSpPr>
          <p:cNvPr id="821" name="CustomShape 13"/>
          <p:cNvSpPr/>
          <p:nvPr/>
        </p:nvSpPr>
        <p:spPr>
          <a:xfrm>
            <a:off x="754200" y="4422600"/>
            <a:ext cx="4142880" cy="1445400"/>
          </a:xfrm>
          <a:prstGeom prst="rect">
            <a:avLst/>
          </a:prstGeom>
          <a:noFill/>
          <a:ln>
            <a:noFill/>
          </a:ln>
        </p:spPr>
        <p:style>
          <a:lnRef idx="0"/>
          <a:fillRef idx="0"/>
          <a:effectRef idx="0"/>
          <a:fontRef idx="minor"/>
        </p:style>
        <p:txBody>
          <a:bodyPr lIns="0" rIns="0" tIns="182520" bIns="0"/>
          <a:p>
            <a:pPr marL="12600" algn="ctr">
              <a:lnSpc>
                <a:spcPct val="100000"/>
              </a:lnSpc>
            </a:pPr>
            <a:r>
              <a:rPr b="0" lang="el-GR" sz="2400" spc="-1" strike="noStrike">
                <a:solidFill>
                  <a:srgbClr val="000000"/>
                </a:solidFill>
                <a:latin typeface="Calibri"/>
                <a:ea typeface="Calibri"/>
              </a:rPr>
              <a:t>Η διαδρομή μεταξύ των δύο κόμβων είναι </a:t>
            </a:r>
            <a:r>
              <a:rPr b="1" lang="el-GR" sz="2400" spc="-1" strike="noStrike">
                <a:solidFill>
                  <a:srgbClr val="000000"/>
                </a:solidFill>
                <a:latin typeface="Calibri"/>
                <a:ea typeface="Calibri"/>
              </a:rPr>
              <a:t>μονόδρομη.</a:t>
            </a:r>
            <a:endParaRPr b="0" lang="el-GR" sz="2400" spc="-1" strike="noStrike">
              <a:latin typeface="Arial"/>
            </a:endParaRPr>
          </a:p>
          <a:p>
            <a:pPr marL="12600" algn="ctr">
              <a:lnSpc>
                <a:spcPct val="100000"/>
              </a:lnSpc>
              <a:spcBef>
                <a:spcPts val="1301"/>
              </a:spcBef>
            </a:pPr>
            <a:r>
              <a:rPr b="0" lang="el-GR" sz="2400" spc="-1" strike="noStrike">
                <a:solidFill>
                  <a:srgbClr val="000000"/>
                </a:solidFill>
                <a:latin typeface="Calibri"/>
                <a:ea typeface="Calibri"/>
              </a:rPr>
              <a:t>(Από Α προς Β μόνο)</a:t>
            </a:r>
            <a:endParaRPr b="0" lang="el-GR" sz="2400" spc="-1" strike="noStrike">
              <a:latin typeface="Arial"/>
            </a:endParaRPr>
          </a:p>
        </p:txBody>
      </p:sp>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2" name="CustomShape 1"/>
          <p:cNvSpPr/>
          <p:nvPr/>
        </p:nvSpPr>
        <p:spPr>
          <a:xfrm>
            <a:off x="0" y="27936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ΚΑΤΗΓΟΡΙΕΣ ΓΡΑΦΩΝ</a:t>
            </a:r>
            <a:endParaRPr b="0" lang="el-GR" sz="4400" spc="-1" strike="noStrike">
              <a:latin typeface="Arial"/>
            </a:endParaRPr>
          </a:p>
        </p:txBody>
      </p:sp>
      <p:sp>
        <p:nvSpPr>
          <p:cNvPr id="823" name="CustomShape 2"/>
          <p:cNvSpPr/>
          <p:nvPr/>
        </p:nvSpPr>
        <p:spPr>
          <a:xfrm>
            <a:off x="533520" y="3627360"/>
            <a:ext cx="153720" cy="156960"/>
          </a:xfrm>
          <a:prstGeom prst="rect">
            <a:avLst/>
          </a:prstGeom>
          <a:blipFill rotWithShape="0">
            <a:blip r:embed="rId1"/>
            <a:stretch>
              <a:fillRect/>
            </a:stretch>
          </a:blipFill>
          <a:ln>
            <a:noFill/>
          </a:ln>
        </p:spPr>
        <p:style>
          <a:lnRef idx="0"/>
          <a:fillRef idx="0"/>
          <a:effectRef idx="0"/>
          <a:fontRef idx="minor"/>
        </p:style>
      </p:sp>
      <p:sp>
        <p:nvSpPr>
          <p:cNvPr id="824" name="CustomShape 3"/>
          <p:cNvSpPr/>
          <p:nvPr/>
        </p:nvSpPr>
        <p:spPr>
          <a:xfrm>
            <a:off x="896760" y="3489480"/>
            <a:ext cx="8521200" cy="684720"/>
          </a:xfrm>
          <a:prstGeom prst="rect">
            <a:avLst/>
          </a:prstGeom>
          <a:noFill/>
          <a:ln>
            <a:noFill/>
          </a:ln>
        </p:spPr>
        <p:style>
          <a:lnRef idx="0"/>
          <a:fillRef idx="0"/>
          <a:effectRef idx="0"/>
          <a:fontRef idx="minor"/>
        </p:style>
        <p:txBody>
          <a:bodyPr lIns="0" rIns="0" tIns="14040" bIns="0"/>
          <a:p>
            <a:pPr marL="12600">
              <a:lnSpc>
                <a:spcPct val="100000"/>
              </a:lnSpc>
            </a:pPr>
            <a:r>
              <a:rPr b="0" lang="el-GR" sz="2200" spc="-1" strike="noStrike">
                <a:solidFill>
                  <a:srgbClr val="000000"/>
                </a:solidFill>
                <a:latin typeface="Calibri"/>
                <a:ea typeface="Calibri"/>
              </a:rPr>
              <a:t>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κατευθυνόμενοι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γράφοι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έχουν</a:t>
            </a:r>
            <a:r>
              <a:rPr b="0" lang="el-GR" sz="2200" spc="-1" strike="noStrike">
                <a:solidFill>
                  <a:srgbClr val="000000"/>
                </a:solidFill>
                <a:latin typeface="Calibri"/>
                <a:ea typeface="Calibri"/>
              </a:rPr>
              <a:t>	</a:t>
            </a:r>
            <a:r>
              <a:rPr b="1" lang="el-GR" sz="2200" spc="-1" strike="noStrike">
                <a:solidFill>
                  <a:srgbClr val="000000"/>
                </a:solidFill>
                <a:latin typeface="Calibri"/>
                <a:ea typeface="Calibri"/>
              </a:rPr>
              <a:t>κατευθυνόμενες</a:t>
            </a:r>
            <a:r>
              <a:rPr b="1" lang="el-GR" sz="2200" spc="-1" strike="noStrike">
                <a:solidFill>
                  <a:srgbClr val="000000"/>
                </a:solidFill>
                <a:latin typeface="Calibri"/>
                <a:ea typeface="Calibri"/>
              </a:rPr>
              <a:t>	</a:t>
            </a:r>
            <a:r>
              <a:rPr b="1" lang="el-GR" sz="2200" spc="-1" strike="noStrike">
                <a:solidFill>
                  <a:srgbClr val="000000"/>
                </a:solidFill>
                <a:latin typeface="Calibri"/>
                <a:ea typeface="Calibri"/>
              </a:rPr>
              <a:t>ακμές</a:t>
            </a:r>
            <a:r>
              <a:rPr b="1" lang="el-GR" sz="2200" spc="-1" strike="noStrike">
                <a:solidFill>
                  <a:srgbClr val="000000"/>
                </a:solidFill>
                <a:latin typeface="Calibri"/>
                <a:ea typeface="Calibri"/>
              </a:rPr>
              <a:t>	</a:t>
            </a:r>
            <a:r>
              <a:rPr b="0" lang="el-GR" sz="2200" spc="-1" strike="noStrike">
                <a:solidFill>
                  <a:srgbClr val="000000"/>
                </a:solidFill>
                <a:latin typeface="Calibri"/>
                <a:ea typeface="Calibri"/>
              </a:rPr>
              <a:t>(ακμές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που</a:t>
            </a:r>
            <a:endParaRPr b="0" lang="el-GR" sz="2200" spc="-1" strike="noStrike">
              <a:latin typeface="Arial"/>
            </a:endParaRPr>
          </a:p>
        </p:txBody>
      </p:sp>
      <p:sp>
        <p:nvSpPr>
          <p:cNvPr id="825" name="CustomShape 4"/>
          <p:cNvSpPr/>
          <p:nvPr/>
        </p:nvSpPr>
        <p:spPr>
          <a:xfrm>
            <a:off x="896760" y="3825720"/>
            <a:ext cx="8518320" cy="349560"/>
          </a:xfrm>
          <a:prstGeom prst="rect">
            <a:avLst/>
          </a:prstGeom>
          <a:noFill/>
          <a:ln>
            <a:noFill/>
          </a:ln>
        </p:spPr>
        <p:style>
          <a:lnRef idx="0"/>
          <a:fillRef idx="0"/>
          <a:effectRef idx="0"/>
          <a:fontRef idx="minor"/>
        </p:style>
        <p:txBody>
          <a:bodyPr lIns="0" rIns="0" tIns="14040" bIns="0"/>
          <a:p>
            <a:pPr marL="12600">
              <a:lnSpc>
                <a:spcPct val="100000"/>
              </a:lnSpc>
            </a:pPr>
            <a:r>
              <a:rPr b="0" lang="el-GR" sz="2200" spc="-1" strike="noStrike">
                <a:solidFill>
                  <a:srgbClr val="000000"/>
                </a:solidFill>
                <a:latin typeface="Calibri"/>
                <a:ea typeface="Calibri"/>
              </a:rPr>
              <a:t>έχουν</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κατεύθυνση,</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ενώ</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μη</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κατευθυνόμενοι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γράφοι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έχουν</a:t>
            </a:r>
            <a:r>
              <a:rPr b="0" lang="el-GR" sz="2200" spc="-1" strike="noStrike">
                <a:solidFill>
                  <a:srgbClr val="000000"/>
                </a:solidFill>
                <a:latin typeface="Calibri"/>
                <a:ea typeface="Calibri"/>
              </a:rPr>
              <a:t>	</a:t>
            </a:r>
            <a:r>
              <a:rPr b="1" lang="el-GR" sz="2200" spc="-1" strike="noStrike">
                <a:solidFill>
                  <a:srgbClr val="000000"/>
                </a:solidFill>
                <a:latin typeface="Calibri"/>
                <a:ea typeface="Calibri"/>
              </a:rPr>
              <a:t>μη</a:t>
            </a:r>
            <a:endParaRPr b="0" lang="el-GR" sz="2200" spc="-1" strike="noStrike">
              <a:latin typeface="Arial"/>
            </a:endParaRPr>
          </a:p>
        </p:txBody>
      </p:sp>
      <p:sp>
        <p:nvSpPr>
          <p:cNvPr id="826" name="CustomShape 5"/>
          <p:cNvSpPr/>
          <p:nvPr/>
        </p:nvSpPr>
        <p:spPr>
          <a:xfrm>
            <a:off x="533520" y="4803840"/>
            <a:ext cx="153720" cy="156960"/>
          </a:xfrm>
          <a:prstGeom prst="rect">
            <a:avLst/>
          </a:prstGeom>
          <a:blipFill rotWithShape="0">
            <a:blip r:embed="rId2"/>
            <a:stretch>
              <a:fillRect/>
            </a:stretch>
          </a:blipFill>
          <a:ln>
            <a:noFill/>
          </a:ln>
        </p:spPr>
        <p:style>
          <a:lnRef idx="0"/>
          <a:fillRef idx="0"/>
          <a:effectRef idx="0"/>
          <a:fontRef idx="minor"/>
        </p:style>
      </p:sp>
      <p:sp>
        <p:nvSpPr>
          <p:cNvPr id="827" name="CustomShape 6"/>
          <p:cNvSpPr/>
          <p:nvPr/>
        </p:nvSpPr>
        <p:spPr>
          <a:xfrm>
            <a:off x="896760" y="3992400"/>
            <a:ext cx="8524440" cy="2524320"/>
          </a:xfrm>
          <a:prstGeom prst="rect">
            <a:avLst/>
          </a:prstGeom>
          <a:noFill/>
          <a:ln>
            <a:noFill/>
          </a:ln>
        </p:spPr>
        <p:style>
          <a:lnRef idx="0"/>
          <a:fillRef idx="0"/>
          <a:effectRef idx="0"/>
          <a:fontRef idx="minor"/>
        </p:style>
        <p:txBody>
          <a:bodyPr lIns="0" rIns="0" tIns="182520" bIns="0"/>
          <a:p>
            <a:pPr marL="12600" algn="just">
              <a:lnSpc>
                <a:spcPct val="100000"/>
              </a:lnSpc>
            </a:pPr>
            <a:r>
              <a:rPr b="1" lang="el-GR" sz="2200" spc="-1" strike="noStrike">
                <a:solidFill>
                  <a:srgbClr val="000000"/>
                </a:solidFill>
                <a:latin typeface="Calibri"/>
                <a:ea typeface="Calibri"/>
              </a:rPr>
              <a:t>κατευθυνόμενες ακμές </a:t>
            </a:r>
            <a:r>
              <a:rPr b="0" lang="el-GR" sz="2200" spc="-1" strike="noStrike">
                <a:solidFill>
                  <a:srgbClr val="000000"/>
                </a:solidFill>
                <a:latin typeface="Calibri"/>
                <a:ea typeface="Calibri"/>
              </a:rPr>
              <a:t>(ακμές που δεν έχουν κατεύθυνση).</a:t>
            </a:r>
            <a:endParaRPr b="0" lang="el-GR" sz="2200" spc="-1" strike="noStrike">
              <a:latin typeface="Arial"/>
            </a:endParaRPr>
          </a:p>
          <a:p>
            <a:pPr marL="12600" algn="just">
              <a:lnSpc>
                <a:spcPct val="100000"/>
              </a:lnSpc>
              <a:spcBef>
                <a:spcPts val="1301"/>
              </a:spcBef>
            </a:pPr>
            <a:r>
              <a:rPr b="0" lang="el-GR" sz="2200" spc="-1" strike="noStrike">
                <a:solidFill>
                  <a:srgbClr val="000000"/>
                </a:solidFill>
                <a:latin typeface="Calibri"/>
                <a:ea typeface="Calibri"/>
              </a:rPr>
              <a:t>Σε μια κατευθυνόμενη ακμή, οι δύο κόμβοι συνδέονται ξεκινώντας από  έναν κόμβο που ονομάζεται </a:t>
            </a:r>
            <a:r>
              <a:rPr b="1" lang="el-GR" sz="2200" spc="-1" strike="noStrike">
                <a:solidFill>
                  <a:srgbClr val="000000"/>
                </a:solidFill>
                <a:latin typeface="Calibri"/>
                <a:ea typeface="Calibri"/>
              </a:rPr>
              <a:t>προέλευση </a:t>
            </a:r>
            <a:r>
              <a:rPr b="0" lang="el-GR" sz="2200" spc="-1" strike="noStrike">
                <a:solidFill>
                  <a:srgbClr val="000000"/>
                </a:solidFill>
                <a:latin typeface="Calibri"/>
                <a:ea typeface="Calibri"/>
              </a:rPr>
              <a:t>και ταξιδεύουμε προς έναν άλλο  κόμβο που ονομάζεται </a:t>
            </a:r>
            <a:r>
              <a:rPr b="1" lang="el-GR" sz="2200" spc="-1" strike="noStrike">
                <a:solidFill>
                  <a:srgbClr val="000000"/>
                </a:solidFill>
                <a:latin typeface="Calibri"/>
                <a:ea typeface="Calibri"/>
              </a:rPr>
              <a:t>προορισμός</a:t>
            </a:r>
            <a:r>
              <a:rPr b="0" lang="el-GR" sz="2200" spc="-1" strike="noStrike">
                <a:solidFill>
                  <a:srgbClr val="000000"/>
                </a:solidFill>
                <a:latin typeface="Calibri"/>
                <a:ea typeface="Calibri"/>
              </a:rPr>
              <a:t>. </a:t>
            </a:r>
            <a:endParaRPr b="0" lang="el-GR" sz="2200" spc="-1" strike="noStrike">
              <a:latin typeface="Arial"/>
            </a:endParaRPr>
          </a:p>
          <a:p>
            <a:pPr marL="12600" algn="just">
              <a:lnSpc>
                <a:spcPct val="100000"/>
              </a:lnSpc>
              <a:spcBef>
                <a:spcPts val="1301"/>
              </a:spcBef>
            </a:pPr>
            <a:r>
              <a:rPr b="0" lang="el-GR" sz="2200" spc="-1" strike="noStrike">
                <a:solidFill>
                  <a:srgbClr val="000000"/>
                </a:solidFill>
                <a:latin typeface="Calibri"/>
                <a:ea typeface="Calibri"/>
              </a:rPr>
              <a:t>Σε μια μη κατευθυνόμενη ακμή, η  διαδρομή μεταξύ των δύο κόμβων είναι αμφίδρομη.</a:t>
            </a:r>
            <a:endParaRPr b="0" lang="el-GR" sz="2200" spc="-1" strike="noStrike">
              <a:latin typeface="Arial"/>
            </a:endParaRPr>
          </a:p>
        </p:txBody>
      </p:sp>
      <p:grpSp>
        <p:nvGrpSpPr>
          <p:cNvPr id="828" name="Group 7"/>
          <p:cNvGrpSpPr/>
          <p:nvPr/>
        </p:nvGrpSpPr>
        <p:grpSpPr>
          <a:xfrm>
            <a:off x="396720" y="1351080"/>
            <a:ext cx="9140760" cy="1711080"/>
            <a:chOff x="396720" y="1351080"/>
            <a:chExt cx="9140760" cy="1711080"/>
          </a:xfrm>
        </p:grpSpPr>
        <p:sp>
          <p:nvSpPr>
            <p:cNvPr id="829" name="CustomShape 8"/>
            <p:cNvSpPr/>
            <p:nvPr/>
          </p:nvSpPr>
          <p:spPr>
            <a:xfrm>
              <a:off x="396720" y="1351080"/>
              <a:ext cx="4335120" cy="1711080"/>
            </a:xfrm>
            <a:prstGeom prst="rect">
              <a:avLst/>
            </a:prstGeom>
            <a:blipFill rotWithShape="0">
              <a:blip r:embed="rId3"/>
              <a:stretch>
                <a:fillRect/>
              </a:stretch>
            </a:blipFill>
            <a:ln>
              <a:noFill/>
            </a:ln>
          </p:spPr>
          <p:style>
            <a:lnRef idx="0"/>
            <a:fillRef idx="0"/>
            <a:effectRef idx="0"/>
            <a:fontRef idx="minor"/>
          </p:style>
        </p:sp>
        <p:sp>
          <p:nvSpPr>
            <p:cNvPr id="830" name="CustomShape 9"/>
            <p:cNvSpPr/>
            <p:nvPr/>
          </p:nvSpPr>
          <p:spPr>
            <a:xfrm>
              <a:off x="5303880" y="1477800"/>
              <a:ext cx="4233600" cy="1520640"/>
            </a:xfrm>
            <a:prstGeom prst="rect">
              <a:avLst/>
            </a:prstGeom>
            <a:blipFill rotWithShape="0">
              <a:blip r:embed="rId4"/>
              <a:stretch>
                <a:fillRect/>
              </a:stretch>
            </a:blipFill>
            <a:ln>
              <a:noFill/>
            </a:ln>
          </p:spPr>
          <p:style>
            <a:lnRef idx="0"/>
            <a:fillRef idx="0"/>
            <a:effectRef idx="0"/>
            <a:fontRef idx="minor"/>
          </p:style>
        </p:sp>
      </p:grpSp>
      <p:sp>
        <p:nvSpPr>
          <p:cNvPr id="831" name="CustomShape 10"/>
          <p:cNvSpPr/>
          <p:nvPr/>
        </p:nvSpPr>
        <p:spPr>
          <a:xfrm>
            <a:off x="9137520" y="6402240"/>
            <a:ext cx="307440" cy="257400"/>
          </a:xfrm>
          <a:prstGeom prst="rect">
            <a:avLst/>
          </a:prstGeom>
          <a:noFill/>
          <a:ln>
            <a:noFill/>
          </a:ln>
        </p:spPr>
        <p:style>
          <a:lnRef idx="0"/>
          <a:fillRef idx="0"/>
          <a:effectRef idx="0"/>
          <a:fontRef idx="minor"/>
        </p:style>
      </p:sp>
      <p:sp>
        <p:nvSpPr>
          <p:cNvPr id="832" name="CustomShape 11"/>
          <p:cNvSpPr/>
          <p:nvPr/>
        </p:nvSpPr>
        <p:spPr>
          <a:xfrm>
            <a:off x="325440" y="1351080"/>
            <a:ext cx="199980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00"/>
                </a:solidFill>
                <a:latin typeface="Arial"/>
                <a:ea typeface="Arial"/>
              </a:rPr>
              <a:t>προέλευση</a:t>
            </a:r>
            <a:endParaRPr b="0" lang="el-GR" sz="1800" spc="-1" strike="noStrike">
              <a:latin typeface="Arial"/>
            </a:endParaRPr>
          </a:p>
        </p:txBody>
      </p:sp>
      <p:sp>
        <p:nvSpPr>
          <p:cNvPr id="833" name="CustomShape 12"/>
          <p:cNvSpPr/>
          <p:nvPr/>
        </p:nvSpPr>
        <p:spPr>
          <a:xfrm>
            <a:off x="3111480" y="1351080"/>
            <a:ext cx="185688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00"/>
                </a:solidFill>
                <a:latin typeface="Arial"/>
                <a:ea typeface="Arial"/>
              </a:rPr>
              <a:t>προορισμός</a:t>
            </a:r>
            <a:endParaRPr b="0" lang="el-GR" sz="1800" spc="-1" strike="noStrike">
              <a:latin typeface="Arial"/>
            </a:endParaRPr>
          </a:p>
        </p:txBody>
      </p:sp>
      <p:sp>
        <p:nvSpPr>
          <p:cNvPr id="834" name="CustomShape 13"/>
          <p:cNvSpPr/>
          <p:nvPr/>
        </p:nvSpPr>
        <p:spPr>
          <a:xfrm>
            <a:off x="809640" y="2851200"/>
            <a:ext cx="341100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ff"/>
                </a:solidFill>
                <a:latin typeface="Calibri"/>
                <a:ea typeface="Calibri"/>
              </a:rPr>
              <a:t>Kατευθυνόμενος γράφος </a:t>
            </a:r>
            <a:endParaRPr b="0" lang="el-GR" sz="1800" spc="-1" strike="noStrike">
              <a:latin typeface="Arial"/>
            </a:endParaRPr>
          </a:p>
        </p:txBody>
      </p:sp>
      <p:sp>
        <p:nvSpPr>
          <p:cNvPr id="835" name="CustomShape 14"/>
          <p:cNvSpPr/>
          <p:nvPr/>
        </p:nvSpPr>
        <p:spPr>
          <a:xfrm>
            <a:off x="5626080" y="2851200"/>
            <a:ext cx="372852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ff"/>
                </a:solidFill>
                <a:latin typeface="Calibri"/>
                <a:ea typeface="Calibri"/>
              </a:rPr>
              <a:t>μη κατευθυνόμενος γράφος</a:t>
            </a:r>
            <a:endParaRPr b="0" lang="el-GR" sz="1800" spc="-1" strike="noStrike">
              <a:latin typeface="Arial"/>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6"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ΠΑΡΑΔΕΙΓΜΑ ΓΡΑΦΟΥ</a:t>
            </a:r>
            <a:endParaRPr b="0" lang="el-GR" sz="4400" spc="-1" strike="noStrike">
              <a:latin typeface="Arial"/>
            </a:endParaRPr>
          </a:p>
        </p:txBody>
      </p:sp>
      <p:sp>
        <p:nvSpPr>
          <p:cNvPr id="837" name="CustomShape 2"/>
          <p:cNvSpPr/>
          <p:nvPr/>
        </p:nvSpPr>
        <p:spPr>
          <a:xfrm>
            <a:off x="604800" y="1943280"/>
            <a:ext cx="180720" cy="188640"/>
          </a:xfrm>
          <a:prstGeom prst="rect">
            <a:avLst/>
          </a:prstGeom>
          <a:blipFill rotWithShape="0">
            <a:blip r:embed="rId1"/>
            <a:stretch>
              <a:fillRect/>
            </a:stretch>
          </a:blipFill>
          <a:ln>
            <a:noFill/>
          </a:ln>
        </p:spPr>
        <p:style>
          <a:lnRef idx="0"/>
          <a:fillRef idx="0"/>
          <a:effectRef idx="0"/>
          <a:fontRef idx="minor"/>
        </p:style>
      </p:sp>
      <p:sp>
        <p:nvSpPr>
          <p:cNvPr id="838" name="CustomShape 3"/>
          <p:cNvSpPr/>
          <p:nvPr/>
        </p:nvSpPr>
        <p:spPr>
          <a:xfrm>
            <a:off x="604800" y="3233880"/>
            <a:ext cx="180720" cy="188640"/>
          </a:xfrm>
          <a:prstGeom prst="rect">
            <a:avLst/>
          </a:prstGeom>
          <a:blipFill rotWithShape="0">
            <a:blip r:embed="rId2"/>
            <a:stretch>
              <a:fillRect/>
            </a:stretch>
          </a:blipFill>
          <a:ln>
            <a:noFill/>
          </a:ln>
        </p:spPr>
        <p:style>
          <a:lnRef idx="0"/>
          <a:fillRef idx="0"/>
          <a:effectRef idx="0"/>
          <a:fontRef idx="minor"/>
        </p:style>
      </p:sp>
      <p:sp>
        <p:nvSpPr>
          <p:cNvPr id="839" name="CustomShape 4"/>
          <p:cNvSpPr/>
          <p:nvPr/>
        </p:nvSpPr>
        <p:spPr>
          <a:xfrm>
            <a:off x="968400" y="1779480"/>
            <a:ext cx="8524440" cy="2070720"/>
          </a:xfrm>
          <a:prstGeom prst="rect">
            <a:avLst/>
          </a:prstGeom>
          <a:noFill/>
          <a:ln>
            <a:noFill/>
          </a:ln>
        </p:spPr>
        <p:style>
          <a:lnRef idx="0"/>
          <a:fillRef idx="0"/>
          <a:effectRef idx="0"/>
          <a:fontRef idx="minor"/>
        </p:style>
        <p:txBody>
          <a:bodyPr lIns="0" rIns="0" tIns="14040" bIns="0"/>
          <a:p>
            <a:pPr marL="12600" algn="just">
              <a:lnSpc>
                <a:spcPct val="100000"/>
              </a:lnSpc>
            </a:pPr>
            <a:r>
              <a:rPr b="0" lang="el-GR" sz="2600" spc="-1" strike="noStrike">
                <a:solidFill>
                  <a:srgbClr val="000000"/>
                </a:solidFill>
                <a:latin typeface="Calibri"/>
                <a:ea typeface="Calibri"/>
              </a:rPr>
              <a:t>Ο </a:t>
            </a:r>
            <a:r>
              <a:rPr b="1" lang="el-GR" sz="2600" spc="-1" strike="noStrike">
                <a:solidFill>
                  <a:srgbClr val="000000"/>
                </a:solidFill>
                <a:latin typeface="Calibri"/>
                <a:ea typeface="Calibri"/>
              </a:rPr>
              <a:t>Παγκόσμιος Ιστός (www) </a:t>
            </a:r>
            <a:r>
              <a:rPr b="0" lang="el-GR" sz="2600" spc="-1" strike="noStrike">
                <a:solidFill>
                  <a:srgbClr val="000000"/>
                </a:solidFill>
                <a:latin typeface="Calibri"/>
                <a:ea typeface="Calibri"/>
              </a:rPr>
              <a:t>είναι ένας τεράστιος γράφος που  αποτελείται από ιστότοπους στους οποίους πλοηγούμαστε  μέσω των διευθύνσεων URL.</a:t>
            </a:r>
            <a:endParaRPr b="0" lang="el-GR" sz="2600" spc="-1" strike="noStrike">
              <a:latin typeface="Arial"/>
            </a:endParaRPr>
          </a:p>
          <a:p>
            <a:pPr marL="12600" algn="just">
              <a:lnSpc>
                <a:spcPct val="100000"/>
              </a:lnSpc>
              <a:spcBef>
                <a:spcPts val="601"/>
              </a:spcBef>
            </a:pPr>
            <a:r>
              <a:rPr b="0" lang="el-GR" sz="2600" spc="-1" strike="noStrike">
                <a:solidFill>
                  <a:srgbClr val="000000"/>
                </a:solidFill>
                <a:latin typeface="Calibri"/>
                <a:ea typeface="Calibri"/>
              </a:rPr>
              <a:t>Στο γράφο αυτό κάποιες ακμές είναι κατευθυνόμενες ενώ  κάποιες άλλες όχι.</a:t>
            </a:r>
            <a:endParaRPr b="0" lang="el-GR" sz="2600" spc="-1" strike="noStrike">
              <a:latin typeface="Arial"/>
            </a:endParaRPr>
          </a:p>
        </p:txBody>
      </p:sp>
      <p:sp>
        <p:nvSpPr>
          <p:cNvPr id="840" name="CustomShape 5"/>
          <p:cNvSpPr/>
          <p:nvPr/>
        </p:nvSpPr>
        <p:spPr>
          <a:xfrm>
            <a:off x="1074600" y="4097160"/>
            <a:ext cx="7930800" cy="2050560"/>
          </a:xfrm>
          <a:prstGeom prst="rect">
            <a:avLst/>
          </a:prstGeom>
          <a:blipFill rotWithShape="0">
            <a:blip r:embed="rId3"/>
            <a:stretch>
              <a:fillRect/>
            </a:stretch>
          </a:blipFill>
          <a:ln>
            <a:noFill/>
          </a:ln>
        </p:spPr>
        <p:style>
          <a:lnRef idx="0"/>
          <a:fillRef idx="0"/>
          <a:effectRef idx="0"/>
          <a:fontRef idx="minor"/>
        </p:style>
      </p:sp>
      <p:sp>
        <p:nvSpPr>
          <p:cNvPr id="841" name="CustomShape 6"/>
          <p:cNvSpPr/>
          <p:nvPr/>
        </p:nvSpPr>
        <p:spPr>
          <a:xfrm>
            <a:off x="9209160" y="7188120"/>
            <a:ext cx="307440" cy="257400"/>
          </a:xfrm>
          <a:prstGeom prst="rect">
            <a:avLst/>
          </a:prstGeom>
          <a:noFill/>
          <a:ln>
            <a:noFill/>
          </a:ln>
        </p:spPr>
        <p:style>
          <a:lnRef idx="0"/>
          <a:fillRef idx="0"/>
          <a:effectRef idx="0"/>
          <a:fontRef idx="minor"/>
        </p:style>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2" name="CustomShape 1"/>
          <p:cNvSpPr/>
          <p:nvPr/>
        </p:nvSpPr>
        <p:spPr>
          <a:xfrm>
            <a:off x="0" y="27936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ΚΟΙΝΩΝΙΚΑ ΔΙΚΤΥΑ</a:t>
            </a:r>
            <a:endParaRPr b="0" lang="el-GR" sz="4900" spc="-1" strike="noStrike">
              <a:latin typeface="Arial"/>
            </a:endParaRPr>
          </a:p>
        </p:txBody>
      </p:sp>
      <p:sp>
        <p:nvSpPr>
          <p:cNvPr id="843" name="CustomShape 2"/>
          <p:cNvSpPr/>
          <p:nvPr/>
        </p:nvSpPr>
        <p:spPr>
          <a:xfrm>
            <a:off x="3033720" y="3405240"/>
            <a:ext cx="171000" cy="140760"/>
          </a:xfrm>
          <a:prstGeom prst="rect">
            <a:avLst/>
          </a:prstGeom>
          <a:blipFill rotWithShape="0">
            <a:blip r:embed="rId1"/>
            <a:stretch>
              <a:fillRect/>
            </a:stretch>
          </a:blipFill>
          <a:ln>
            <a:noFill/>
          </a:ln>
        </p:spPr>
        <p:style>
          <a:lnRef idx="0"/>
          <a:fillRef idx="0"/>
          <a:effectRef idx="0"/>
          <a:fontRef idx="minor"/>
        </p:style>
      </p:sp>
      <p:sp>
        <p:nvSpPr>
          <p:cNvPr id="844" name="CustomShape 3"/>
          <p:cNvSpPr/>
          <p:nvPr/>
        </p:nvSpPr>
        <p:spPr>
          <a:xfrm>
            <a:off x="3033720" y="4373640"/>
            <a:ext cx="171000" cy="139320"/>
          </a:xfrm>
          <a:prstGeom prst="rect">
            <a:avLst/>
          </a:prstGeom>
          <a:blipFill rotWithShape="0">
            <a:blip r:embed="rId2"/>
            <a:stretch>
              <a:fillRect/>
            </a:stretch>
          </a:blipFill>
          <a:ln>
            <a:noFill/>
          </a:ln>
        </p:spPr>
        <p:style>
          <a:lnRef idx="0"/>
          <a:fillRef idx="0"/>
          <a:effectRef idx="0"/>
          <a:fontRef idx="minor"/>
        </p:style>
      </p:sp>
      <p:sp>
        <p:nvSpPr>
          <p:cNvPr id="845" name="CustomShape 4"/>
          <p:cNvSpPr/>
          <p:nvPr/>
        </p:nvSpPr>
        <p:spPr>
          <a:xfrm>
            <a:off x="3033720" y="5643720"/>
            <a:ext cx="171000" cy="139320"/>
          </a:xfrm>
          <a:prstGeom prst="rect">
            <a:avLst/>
          </a:prstGeom>
          <a:blipFill rotWithShape="0">
            <a:blip r:embed="rId3"/>
            <a:stretch>
              <a:fillRect/>
            </a:stretch>
          </a:blipFill>
          <a:ln>
            <a:noFill/>
          </a:ln>
        </p:spPr>
        <p:style>
          <a:lnRef idx="0"/>
          <a:fillRef idx="0"/>
          <a:effectRef idx="0"/>
          <a:fontRef idx="minor"/>
        </p:style>
      </p:sp>
      <p:sp>
        <p:nvSpPr>
          <p:cNvPr id="846" name="CustomShape 5"/>
          <p:cNvSpPr/>
          <p:nvPr/>
        </p:nvSpPr>
        <p:spPr>
          <a:xfrm>
            <a:off x="3397320" y="3279600"/>
            <a:ext cx="4785840" cy="3063600"/>
          </a:xfrm>
          <a:prstGeom prst="rect">
            <a:avLst/>
          </a:prstGeom>
          <a:noFill/>
          <a:ln>
            <a:noFill/>
          </a:ln>
        </p:spPr>
        <p:style>
          <a:lnRef idx="0"/>
          <a:fillRef idx="0"/>
          <a:effectRef idx="0"/>
          <a:fontRef idx="minor"/>
        </p:style>
        <p:txBody>
          <a:bodyPr lIns="0" rIns="0" tIns="14040" bIns="0"/>
          <a:p>
            <a:pPr marL="12600">
              <a:lnSpc>
                <a:spcPct val="100000"/>
              </a:lnSpc>
            </a:pPr>
            <a:r>
              <a:rPr b="1" lang="el-GR" sz="2800" spc="-1" strike="noStrike">
                <a:solidFill>
                  <a:srgbClr val="000000"/>
                </a:solidFill>
                <a:latin typeface="Calibri"/>
                <a:ea typeface="Calibri"/>
              </a:rPr>
              <a:t>Κόμβοι;</a:t>
            </a:r>
            <a:endParaRPr b="0" lang="el-GR" sz="2800" spc="-1" strike="noStrike">
              <a:latin typeface="Arial"/>
            </a:endParaRPr>
          </a:p>
          <a:p>
            <a:pPr marL="12600">
              <a:lnSpc>
                <a:spcPct val="100000"/>
              </a:lnSpc>
              <a:spcBef>
                <a:spcPts val="99"/>
              </a:spcBef>
            </a:pPr>
            <a:endParaRPr b="0" lang="el-GR" sz="2800" spc="-1" strike="noStrike">
              <a:latin typeface="Arial"/>
            </a:endParaRPr>
          </a:p>
          <a:p>
            <a:pPr marL="12600">
              <a:lnSpc>
                <a:spcPct val="100000"/>
              </a:lnSpc>
              <a:spcBef>
                <a:spcPts val="99"/>
              </a:spcBef>
            </a:pPr>
            <a:r>
              <a:rPr b="1" lang="el-GR" sz="2800" spc="-1" strike="noStrike">
                <a:solidFill>
                  <a:srgbClr val="000000"/>
                </a:solidFill>
                <a:latin typeface="Calibri"/>
                <a:ea typeface="Calibri"/>
              </a:rPr>
              <a:t>Σχέση μεταξύ δύο κόμβων;</a:t>
            </a:r>
            <a:endParaRPr b="0" lang="el-GR" sz="2800" spc="-1" strike="noStrike">
              <a:latin typeface="Arial"/>
            </a:endParaRPr>
          </a:p>
          <a:p>
            <a:pPr marL="12600">
              <a:lnSpc>
                <a:spcPct val="100000"/>
              </a:lnSpc>
              <a:spcBef>
                <a:spcPts val="99"/>
              </a:spcBef>
            </a:pPr>
            <a:endParaRPr b="0" lang="el-GR" sz="2800" spc="-1" strike="noStrike">
              <a:latin typeface="Arial"/>
            </a:endParaRPr>
          </a:p>
          <a:p>
            <a:pPr marL="12600">
              <a:lnSpc>
                <a:spcPct val="100000"/>
              </a:lnSpc>
              <a:spcBef>
                <a:spcPts val="99"/>
              </a:spcBef>
            </a:pPr>
            <a:endParaRPr b="0" lang="el-GR" sz="2800" spc="-1" strike="noStrike">
              <a:latin typeface="Arial"/>
            </a:endParaRPr>
          </a:p>
          <a:p>
            <a:pPr marL="12600">
              <a:lnSpc>
                <a:spcPct val="100000"/>
              </a:lnSpc>
              <a:spcBef>
                <a:spcPts val="99"/>
              </a:spcBef>
            </a:pPr>
            <a:r>
              <a:rPr b="1" lang="el-GR" sz="2800" spc="-1" strike="noStrike">
                <a:solidFill>
                  <a:srgbClr val="000000"/>
                </a:solidFill>
                <a:latin typeface="Calibri"/>
                <a:ea typeface="Calibri"/>
              </a:rPr>
              <a:t>Τύπος γράφου  ;</a:t>
            </a:r>
            <a:endParaRPr b="0" lang="el-GR" sz="2800" spc="-1" strike="noStrike">
              <a:latin typeface="Arial"/>
            </a:endParaRPr>
          </a:p>
          <a:p>
            <a:pPr>
              <a:lnSpc>
                <a:spcPct val="100000"/>
              </a:lnSpc>
            </a:pPr>
            <a:endParaRPr b="0" lang="el-GR" sz="2800" spc="-1" strike="noStrike">
              <a:latin typeface="Arial"/>
            </a:endParaRPr>
          </a:p>
        </p:txBody>
      </p:sp>
      <p:grpSp>
        <p:nvGrpSpPr>
          <p:cNvPr id="847" name="Group 6"/>
          <p:cNvGrpSpPr/>
          <p:nvPr/>
        </p:nvGrpSpPr>
        <p:grpSpPr>
          <a:xfrm>
            <a:off x="1860480" y="1473120"/>
            <a:ext cx="6021000" cy="1271160"/>
            <a:chOff x="1860480" y="1473120"/>
            <a:chExt cx="6021000" cy="1271160"/>
          </a:xfrm>
        </p:grpSpPr>
        <p:sp>
          <p:nvSpPr>
            <p:cNvPr id="848" name="CustomShape 7"/>
            <p:cNvSpPr/>
            <p:nvPr/>
          </p:nvSpPr>
          <p:spPr>
            <a:xfrm>
              <a:off x="1860480" y="1473120"/>
              <a:ext cx="1271160" cy="1271160"/>
            </a:xfrm>
            <a:prstGeom prst="rect">
              <a:avLst/>
            </a:prstGeom>
            <a:blipFill rotWithShape="0">
              <a:blip r:embed="rId4"/>
              <a:stretch>
                <a:fillRect/>
              </a:stretch>
            </a:blipFill>
            <a:ln>
              <a:noFill/>
            </a:ln>
          </p:spPr>
          <p:style>
            <a:lnRef idx="0"/>
            <a:fillRef idx="0"/>
            <a:effectRef idx="0"/>
            <a:fontRef idx="minor"/>
          </p:style>
        </p:sp>
        <p:sp>
          <p:nvSpPr>
            <p:cNvPr id="849" name="CustomShape 8"/>
            <p:cNvSpPr/>
            <p:nvPr/>
          </p:nvSpPr>
          <p:spPr>
            <a:xfrm>
              <a:off x="1944720" y="1557360"/>
              <a:ext cx="1107720" cy="1107720"/>
            </a:xfrm>
            <a:prstGeom prst="rect">
              <a:avLst/>
            </a:prstGeom>
            <a:blipFill rotWithShape="0">
              <a:blip r:embed="rId5"/>
              <a:stretch>
                <a:fillRect/>
              </a:stretch>
            </a:blipFill>
            <a:ln>
              <a:noFill/>
            </a:ln>
          </p:spPr>
          <p:style>
            <a:lnRef idx="0"/>
            <a:fillRef idx="0"/>
            <a:effectRef idx="0"/>
            <a:fontRef idx="minor"/>
          </p:style>
        </p:sp>
        <p:sp>
          <p:nvSpPr>
            <p:cNvPr id="850" name="CustomShape 9"/>
            <p:cNvSpPr/>
            <p:nvPr/>
          </p:nvSpPr>
          <p:spPr>
            <a:xfrm>
              <a:off x="6718320" y="1579680"/>
              <a:ext cx="1163160" cy="1163160"/>
            </a:xfrm>
            <a:prstGeom prst="rect">
              <a:avLst/>
            </a:prstGeom>
            <a:blipFill rotWithShape="0">
              <a:blip r:embed="rId6"/>
              <a:stretch>
                <a:fillRect/>
              </a:stretch>
            </a:blipFill>
            <a:ln>
              <a:noFill/>
            </a:ln>
          </p:spPr>
          <p:style>
            <a:lnRef idx="0"/>
            <a:fillRef idx="0"/>
            <a:effectRef idx="0"/>
            <a:fontRef idx="minor"/>
          </p:style>
        </p:sp>
        <p:sp>
          <p:nvSpPr>
            <p:cNvPr id="851" name="CustomShape 10"/>
            <p:cNvSpPr/>
            <p:nvPr/>
          </p:nvSpPr>
          <p:spPr>
            <a:xfrm>
              <a:off x="6799320" y="1660680"/>
              <a:ext cx="1004400" cy="1004400"/>
            </a:xfrm>
            <a:prstGeom prst="rect">
              <a:avLst/>
            </a:prstGeom>
            <a:blipFill rotWithShape="0">
              <a:blip r:embed="rId7"/>
              <a:stretch>
                <a:fillRect/>
              </a:stretch>
            </a:blipFill>
            <a:ln>
              <a:noFill/>
            </a:ln>
          </p:spPr>
          <p:style>
            <a:lnRef idx="0"/>
            <a:fillRef idx="0"/>
            <a:effectRef idx="0"/>
            <a:fontRef idx="minor"/>
          </p:style>
        </p:sp>
      </p:grpSp>
      <p:sp>
        <p:nvSpPr>
          <p:cNvPr id="852" name="CustomShape 11"/>
          <p:cNvSpPr/>
          <p:nvPr/>
        </p:nvSpPr>
        <p:spPr>
          <a:xfrm>
            <a:off x="7226280" y="6886440"/>
            <a:ext cx="2346120" cy="257400"/>
          </a:xfrm>
          <a:prstGeom prst="rect">
            <a:avLst/>
          </a:prstGeom>
          <a:noFill/>
          <a:ln>
            <a:noFill/>
          </a:ln>
        </p:spPr>
        <p:style>
          <a:lnRef idx="0"/>
          <a:fillRef idx="0"/>
          <a:effectRef idx="0"/>
          <a:fontRef idx="minor"/>
        </p:style>
      </p:sp>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3" name="Google Shape;1583;p116" descr=""/>
          <p:cNvPicPr/>
          <p:nvPr/>
        </p:nvPicPr>
        <p:blipFill>
          <a:blip r:embed="rId1"/>
          <a:stretch/>
        </p:blipFill>
        <p:spPr>
          <a:xfrm>
            <a:off x="1539720" y="2494080"/>
            <a:ext cx="8357760" cy="4793760"/>
          </a:xfrm>
          <a:prstGeom prst="rect">
            <a:avLst/>
          </a:prstGeom>
          <a:ln>
            <a:noFill/>
          </a:ln>
        </p:spPr>
      </p:pic>
      <p:sp>
        <p:nvSpPr>
          <p:cNvPr id="854" name="CustomShape 1"/>
          <p:cNvSpPr/>
          <p:nvPr/>
        </p:nvSpPr>
        <p:spPr>
          <a:xfrm>
            <a:off x="0" y="27936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ΚΟΙΝΩΝΙΚΑ ΔΙΚΤΥΑ</a:t>
            </a:r>
            <a:endParaRPr b="0" lang="el-GR" sz="4900" spc="-1" strike="noStrike">
              <a:latin typeface="Arial"/>
            </a:endParaRPr>
          </a:p>
        </p:txBody>
      </p:sp>
      <p:grpSp>
        <p:nvGrpSpPr>
          <p:cNvPr id="855" name="Group 2"/>
          <p:cNvGrpSpPr/>
          <p:nvPr/>
        </p:nvGrpSpPr>
        <p:grpSpPr>
          <a:xfrm>
            <a:off x="0" y="4208400"/>
            <a:ext cx="1854000" cy="1660320"/>
            <a:chOff x="0" y="4208400"/>
            <a:chExt cx="1854000" cy="1660320"/>
          </a:xfrm>
        </p:grpSpPr>
        <p:sp>
          <p:nvSpPr>
            <p:cNvPr id="856" name="CustomShape 3"/>
            <p:cNvSpPr/>
            <p:nvPr/>
          </p:nvSpPr>
          <p:spPr>
            <a:xfrm>
              <a:off x="0" y="4208400"/>
              <a:ext cx="1854000" cy="1660320"/>
            </a:xfrm>
            <a:prstGeom prst="rect">
              <a:avLst/>
            </a:prstGeom>
            <a:blipFill rotWithShape="0">
              <a:blip r:embed="rId2"/>
              <a:stretch>
                <a:fillRect/>
              </a:stretch>
            </a:blipFill>
            <a:ln>
              <a:noFill/>
            </a:ln>
          </p:spPr>
          <p:style>
            <a:lnRef idx="0"/>
            <a:fillRef idx="0"/>
            <a:effectRef idx="0"/>
            <a:fontRef idx="minor"/>
          </p:style>
        </p:sp>
        <p:sp>
          <p:nvSpPr>
            <p:cNvPr id="857" name="CustomShape 4"/>
            <p:cNvSpPr/>
            <p:nvPr/>
          </p:nvSpPr>
          <p:spPr>
            <a:xfrm>
              <a:off x="122400" y="4317840"/>
              <a:ext cx="1615680" cy="1447560"/>
            </a:xfrm>
            <a:prstGeom prst="rect">
              <a:avLst/>
            </a:prstGeom>
            <a:blipFill rotWithShape="0">
              <a:blip r:embed="rId3"/>
              <a:stretch>
                <a:fillRect/>
              </a:stretch>
            </a:blipFill>
            <a:ln>
              <a:noFill/>
            </a:ln>
          </p:spPr>
          <p:style>
            <a:lnRef idx="0"/>
            <a:fillRef idx="0"/>
            <a:effectRef idx="0"/>
            <a:fontRef idx="minor"/>
          </p:style>
        </p:sp>
      </p:grpSp>
      <p:sp>
        <p:nvSpPr>
          <p:cNvPr id="858" name="CustomShape 5"/>
          <p:cNvSpPr/>
          <p:nvPr/>
        </p:nvSpPr>
        <p:spPr>
          <a:xfrm>
            <a:off x="7226280" y="6886440"/>
            <a:ext cx="2346120" cy="257400"/>
          </a:xfrm>
          <a:prstGeom prst="rect">
            <a:avLst/>
          </a:prstGeom>
          <a:noFill/>
          <a:ln>
            <a:noFill/>
          </a:ln>
        </p:spPr>
        <p:style>
          <a:lnRef idx="0"/>
          <a:fillRef idx="0"/>
          <a:effectRef idx="0"/>
          <a:fontRef idx="minor"/>
        </p:style>
      </p:sp>
      <p:sp>
        <p:nvSpPr>
          <p:cNvPr id="859" name="CustomShape 6"/>
          <p:cNvSpPr/>
          <p:nvPr/>
        </p:nvSpPr>
        <p:spPr>
          <a:xfrm>
            <a:off x="0" y="1922400"/>
            <a:ext cx="9754920" cy="36792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00"/>
                </a:solidFill>
                <a:latin typeface="Arial"/>
                <a:ea typeface="Arial"/>
              </a:rPr>
              <a:t> </a:t>
            </a:r>
            <a:r>
              <a:rPr b="1" lang="el-GR" sz="1800" spc="-1" strike="noStrike">
                <a:solidFill>
                  <a:srgbClr val="000000"/>
                </a:solidFill>
                <a:latin typeface="Arial"/>
                <a:ea typeface="Arial"/>
              </a:rPr>
              <a:t>Γράφος με 4 κόμβους (Νίκος, Γιώργος, Ελένη και Μαρία, που είναι φίλοι στο Facebook)</a:t>
            </a:r>
            <a:endParaRPr b="0" lang="el-GR" sz="1800" spc="-1" strike="noStrike">
              <a:latin typeface="Arial"/>
            </a:endParaRPr>
          </a:p>
        </p:txBody>
      </p:sp>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0" name="CustomShape 1"/>
          <p:cNvSpPr/>
          <p:nvPr/>
        </p:nvSpPr>
        <p:spPr>
          <a:xfrm>
            <a:off x="0" y="27936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ΚΟΙΝΩΝΙΚΑ ΔΙΚΤΥΑ</a:t>
            </a:r>
            <a:endParaRPr b="0" lang="el-GR" sz="4900" spc="-1" strike="noStrike">
              <a:latin typeface="Arial"/>
            </a:endParaRPr>
          </a:p>
        </p:txBody>
      </p:sp>
      <p:grpSp>
        <p:nvGrpSpPr>
          <p:cNvPr id="861" name="Group 2"/>
          <p:cNvGrpSpPr/>
          <p:nvPr/>
        </p:nvGrpSpPr>
        <p:grpSpPr>
          <a:xfrm>
            <a:off x="254160" y="2565360"/>
            <a:ext cx="1163160" cy="1163160"/>
            <a:chOff x="254160" y="2565360"/>
            <a:chExt cx="1163160" cy="1163160"/>
          </a:xfrm>
        </p:grpSpPr>
        <p:sp>
          <p:nvSpPr>
            <p:cNvPr id="862" name="CustomShape 3"/>
            <p:cNvSpPr/>
            <p:nvPr/>
          </p:nvSpPr>
          <p:spPr>
            <a:xfrm>
              <a:off x="254160" y="2565360"/>
              <a:ext cx="1163160" cy="1163160"/>
            </a:xfrm>
            <a:prstGeom prst="rect">
              <a:avLst/>
            </a:prstGeom>
            <a:blipFill rotWithShape="0">
              <a:blip r:embed="rId1"/>
              <a:stretch>
                <a:fillRect/>
              </a:stretch>
            </a:blipFill>
            <a:ln>
              <a:noFill/>
            </a:ln>
          </p:spPr>
          <p:style>
            <a:lnRef idx="0"/>
            <a:fillRef idx="0"/>
            <a:effectRef idx="0"/>
            <a:fontRef idx="minor"/>
          </p:style>
        </p:sp>
        <p:sp>
          <p:nvSpPr>
            <p:cNvPr id="863" name="CustomShape 4"/>
            <p:cNvSpPr/>
            <p:nvPr/>
          </p:nvSpPr>
          <p:spPr>
            <a:xfrm>
              <a:off x="336600" y="2647800"/>
              <a:ext cx="1004400" cy="1004400"/>
            </a:xfrm>
            <a:prstGeom prst="rect">
              <a:avLst/>
            </a:prstGeom>
            <a:blipFill rotWithShape="0">
              <a:blip r:embed="rId2"/>
              <a:stretch>
                <a:fillRect/>
              </a:stretch>
            </a:blipFill>
            <a:ln>
              <a:noFill/>
            </a:ln>
          </p:spPr>
          <p:style>
            <a:lnRef idx="0"/>
            <a:fillRef idx="0"/>
            <a:effectRef idx="0"/>
            <a:fontRef idx="minor"/>
          </p:style>
        </p:sp>
      </p:grpSp>
      <p:sp>
        <p:nvSpPr>
          <p:cNvPr id="864" name="CustomShape 5"/>
          <p:cNvSpPr/>
          <p:nvPr/>
        </p:nvSpPr>
        <p:spPr>
          <a:xfrm>
            <a:off x="7226280" y="6886440"/>
            <a:ext cx="2346120" cy="257400"/>
          </a:xfrm>
          <a:prstGeom prst="rect">
            <a:avLst/>
          </a:prstGeom>
          <a:noFill/>
          <a:ln>
            <a:noFill/>
          </a:ln>
        </p:spPr>
        <p:style>
          <a:lnRef idx="0"/>
          <a:fillRef idx="0"/>
          <a:effectRef idx="0"/>
          <a:fontRef idx="minor"/>
        </p:style>
      </p:sp>
      <p:sp>
        <p:nvSpPr>
          <p:cNvPr id="865" name="CustomShape 6"/>
          <p:cNvSpPr/>
          <p:nvPr/>
        </p:nvSpPr>
        <p:spPr>
          <a:xfrm>
            <a:off x="0" y="0"/>
            <a:ext cx="10080360" cy="1080"/>
          </a:xfrm>
          <a:prstGeom prst="rect">
            <a:avLst/>
          </a:prstGeom>
          <a:noFill/>
          <a:ln>
            <a:noFill/>
          </a:ln>
        </p:spPr>
        <p:style>
          <a:lnRef idx="0"/>
          <a:fillRef idx="0"/>
          <a:effectRef idx="0"/>
          <a:fontRef idx="minor"/>
        </p:style>
      </p:sp>
      <p:pic>
        <p:nvPicPr>
          <p:cNvPr id="866" name="Google Shape;1601;p117" descr=""/>
          <p:cNvPicPr/>
          <p:nvPr/>
        </p:nvPicPr>
        <p:blipFill>
          <a:blip r:embed="rId3"/>
          <a:stretch/>
        </p:blipFill>
        <p:spPr>
          <a:xfrm>
            <a:off x="1468440" y="2279520"/>
            <a:ext cx="8103960" cy="2052360"/>
          </a:xfrm>
          <a:prstGeom prst="rect">
            <a:avLst/>
          </a:prstGeom>
          <a:ln>
            <a:noFill/>
          </a:ln>
        </p:spPr>
      </p:pic>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67" name="Google Shape;1607;p118" descr=""/>
          <p:cNvPicPr/>
          <p:nvPr/>
        </p:nvPicPr>
        <p:blipFill>
          <a:blip r:embed="rId1"/>
          <a:stretch/>
        </p:blipFill>
        <p:spPr>
          <a:xfrm>
            <a:off x="611280" y="3780000"/>
            <a:ext cx="9469080" cy="3571560"/>
          </a:xfrm>
          <a:prstGeom prst="rect">
            <a:avLst/>
          </a:prstGeom>
          <a:ln>
            <a:noFill/>
          </a:ln>
        </p:spPr>
      </p:pic>
      <p:sp>
        <p:nvSpPr>
          <p:cNvPr id="868" name="CustomShape 1"/>
          <p:cNvSpPr/>
          <p:nvPr/>
        </p:nvSpPr>
        <p:spPr>
          <a:xfrm>
            <a:off x="0" y="27936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ΚΟΙΝΩΝΙΚΑ ΔΙΚΤΥΑ</a:t>
            </a:r>
            <a:endParaRPr b="0" lang="el-GR" sz="4900" spc="-1" strike="noStrike">
              <a:latin typeface="Arial"/>
            </a:endParaRPr>
          </a:p>
        </p:txBody>
      </p:sp>
      <p:grpSp>
        <p:nvGrpSpPr>
          <p:cNvPr id="869" name="Group 2"/>
          <p:cNvGrpSpPr/>
          <p:nvPr/>
        </p:nvGrpSpPr>
        <p:grpSpPr>
          <a:xfrm>
            <a:off x="254160" y="2565360"/>
            <a:ext cx="1163160" cy="1163160"/>
            <a:chOff x="254160" y="2565360"/>
            <a:chExt cx="1163160" cy="1163160"/>
          </a:xfrm>
        </p:grpSpPr>
        <p:sp>
          <p:nvSpPr>
            <p:cNvPr id="870" name="CustomShape 3"/>
            <p:cNvSpPr/>
            <p:nvPr/>
          </p:nvSpPr>
          <p:spPr>
            <a:xfrm>
              <a:off x="254160" y="2565360"/>
              <a:ext cx="1163160" cy="1163160"/>
            </a:xfrm>
            <a:prstGeom prst="rect">
              <a:avLst/>
            </a:prstGeom>
            <a:blipFill rotWithShape="0">
              <a:blip r:embed="rId2"/>
              <a:stretch>
                <a:fillRect/>
              </a:stretch>
            </a:blipFill>
            <a:ln>
              <a:noFill/>
            </a:ln>
          </p:spPr>
          <p:style>
            <a:lnRef idx="0"/>
            <a:fillRef idx="0"/>
            <a:effectRef idx="0"/>
            <a:fontRef idx="minor"/>
          </p:style>
        </p:sp>
        <p:sp>
          <p:nvSpPr>
            <p:cNvPr id="871" name="CustomShape 4"/>
            <p:cNvSpPr/>
            <p:nvPr/>
          </p:nvSpPr>
          <p:spPr>
            <a:xfrm>
              <a:off x="336600" y="2647800"/>
              <a:ext cx="1004400" cy="1004400"/>
            </a:xfrm>
            <a:prstGeom prst="rect">
              <a:avLst/>
            </a:prstGeom>
            <a:blipFill rotWithShape="0">
              <a:blip r:embed="rId3"/>
              <a:stretch>
                <a:fillRect/>
              </a:stretch>
            </a:blipFill>
            <a:ln>
              <a:noFill/>
            </a:ln>
          </p:spPr>
          <p:style>
            <a:lnRef idx="0"/>
            <a:fillRef idx="0"/>
            <a:effectRef idx="0"/>
            <a:fontRef idx="minor"/>
          </p:style>
        </p:sp>
      </p:grpSp>
      <p:sp>
        <p:nvSpPr>
          <p:cNvPr id="872" name="CustomShape 5"/>
          <p:cNvSpPr/>
          <p:nvPr/>
        </p:nvSpPr>
        <p:spPr>
          <a:xfrm>
            <a:off x="7226280" y="6886440"/>
            <a:ext cx="2346120" cy="257400"/>
          </a:xfrm>
          <a:prstGeom prst="rect">
            <a:avLst/>
          </a:prstGeom>
          <a:noFill/>
          <a:ln>
            <a:noFill/>
          </a:ln>
        </p:spPr>
        <p:style>
          <a:lnRef idx="0"/>
          <a:fillRef idx="0"/>
          <a:effectRef idx="0"/>
          <a:fontRef idx="minor"/>
        </p:style>
      </p:sp>
      <p:sp>
        <p:nvSpPr>
          <p:cNvPr id="873" name="CustomShape 6"/>
          <p:cNvSpPr/>
          <p:nvPr/>
        </p:nvSpPr>
        <p:spPr>
          <a:xfrm>
            <a:off x="0" y="0"/>
            <a:ext cx="10080360" cy="1080"/>
          </a:xfrm>
          <a:prstGeom prst="rect">
            <a:avLst/>
          </a:prstGeom>
          <a:noFill/>
          <a:ln>
            <a:noFill/>
          </a:ln>
        </p:spPr>
        <p:style>
          <a:lnRef idx="0"/>
          <a:fillRef idx="0"/>
          <a:effectRef idx="0"/>
          <a:fontRef idx="minor"/>
        </p:style>
      </p:sp>
      <p:sp>
        <p:nvSpPr>
          <p:cNvPr id="874" name="CustomShape 7"/>
          <p:cNvSpPr/>
          <p:nvPr/>
        </p:nvSpPr>
        <p:spPr>
          <a:xfrm>
            <a:off x="182520" y="1565280"/>
            <a:ext cx="9897840" cy="1008000"/>
          </a:xfrm>
          <a:prstGeom prst="rect">
            <a:avLst/>
          </a:prstGeom>
          <a:noFill/>
          <a:ln>
            <a:noFill/>
          </a:ln>
        </p:spPr>
        <p:style>
          <a:lnRef idx="0"/>
          <a:fillRef idx="0"/>
          <a:effectRef idx="0"/>
          <a:fontRef idx="minor"/>
        </p:style>
        <p:txBody>
          <a:bodyPr lIns="90000" rIns="90000" tIns="46800" bIns="46800"/>
          <a:p>
            <a:pPr>
              <a:lnSpc>
                <a:spcPct val="100000"/>
              </a:lnSpc>
            </a:pPr>
            <a:r>
              <a:rPr b="0" lang="el-GR" sz="2000" spc="-1" strike="noStrike">
                <a:solidFill>
                  <a:srgbClr val="000000"/>
                </a:solidFill>
                <a:latin typeface="Arial"/>
                <a:ea typeface="Arial"/>
              </a:rPr>
              <a:t>Τι θα συμβεί εάν αποφασίσω να σε ακολουθήσω και εγώ; Αλλάζω την κατεύθυνση της ακμής που δημιουργήθηκε όταν με ακολούθησες; Ξαφνικά η ακμή γίνεται αμφίδρομη και επομένως μη κατευθυνόμενη; </a:t>
            </a:r>
            <a:r>
              <a:rPr b="0" lang="el-GR" sz="1800" spc="-1" strike="noStrike">
                <a:solidFill>
                  <a:srgbClr val="000000"/>
                </a:solidFill>
                <a:latin typeface="Arial"/>
                <a:ea typeface="Arial"/>
              </a:rPr>
              <a:t>	</a:t>
            </a:r>
            <a:endParaRPr b="0" lang="el-GR" sz="1800" spc="-1" strike="noStrike">
              <a:latin typeface="Arial"/>
            </a:endParaRPr>
          </a:p>
        </p:txBody>
      </p:sp>
      <p:sp>
        <p:nvSpPr>
          <p:cNvPr id="875" name="CustomShape 8"/>
          <p:cNvSpPr/>
          <p:nvPr/>
        </p:nvSpPr>
        <p:spPr>
          <a:xfrm>
            <a:off x="1825560" y="2851200"/>
            <a:ext cx="6876720" cy="642600"/>
          </a:xfrm>
          <a:prstGeom prst="rect">
            <a:avLst/>
          </a:prstGeom>
          <a:noFill/>
          <a:ln>
            <a:noFill/>
          </a:ln>
        </p:spPr>
        <p:style>
          <a:lnRef idx="0"/>
          <a:fillRef idx="0"/>
          <a:effectRef idx="0"/>
          <a:fontRef idx="minor"/>
        </p:style>
        <p:txBody>
          <a:bodyPr lIns="90000" rIns="90000" tIns="46800" bIns="46800"/>
          <a:p>
            <a:pPr>
              <a:lnSpc>
                <a:spcPct val="100000"/>
              </a:lnSpc>
            </a:pPr>
            <a:r>
              <a:rPr b="0" lang="el-GR" sz="1800" spc="-1" strike="noStrike">
                <a:solidFill>
                  <a:srgbClr val="000000"/>
                </a:solidFill>
                <a:latin typeface="Arial"/>
                <a:ea typeface="Arial"/>
              </a:rPr>
              <a:t>Όχι, διότιθα μπορούσα να σε αγνοήσω σε οποιοδήποτε χρονική στιγμή. </a:t>
            </a:r>
            <a:endParaRPr b="0" lang="el-GR" sz="1800" spc="-1" strike="noStrike">
              <a:latin typeface="Arial"/>
            </a:endParaRPr>
          </a:p>
        </p:txBody>
      </p:sp>
    </p:spTree>
  </p:cSld>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10">
                                  <p:stCondLst>
                                    <p:cond delay="0"/>
                                  </p:stCondLst>
                                  <p:childTnLst>
                                    <p:set>
                                      <p:cBhvr>
                                        <p:cTn id="299" dur="1" fill="hold">
                                          <p:stCondLst>
                                            <p:cond delay="0"/>
                                          </p:stCondLst>
                                        </p:cTn>
                                        <p:tgtEl>
                                          <p:spTgt spid="874">
                                            <p:txEl>
                                              <p:pRg st="0" end="0"/>
                                            </p:txEl>
                                          </p:spTgt>
                                        </p:tgtEl>
                                        <p:attrNameLst>
                                          <p:attrName>style.visibility</p:attrName>
                                        </p:attrNameLst>
                                      </p:cBhvr>
                                      <p:to>
                                        <p:strVal val="visible"/>
                                      </p:to>
                                    </p:set>
                                    <p:animEffect filter="fade" transition="in">
                                      <p:cBhvr additive="repl">
                                        <p:cTn id="300" dur="2000"/>
                                        <p:tgtEl>
                                          <p:spTgt spid="874">
                                            <p:txEl>
                                              <p:pRg st="0" end="0"/>
                                            </p:txEl>
                                          </p:spTgt>
                                        </p:tgtEl>
                                      </p:cBhvr>
                                    </p:animEffec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2" presetSubtype="4">
                                  <p:stCondLst>
                                    <p:cond delay="0"/>
                                  </p:stCondLst>
                                  <p:childTnLst>
                                    <p:set>
                                      <p:cBhvr>
                                        <p:cTn id="304" dur="1" fill="hold">
                                          <p:stCondLst>
                                            <p:cond delay="0"/>
                                          </p:stCondLst>
                                        </p:cTn>
                                        <p:tgtEl>
                                          <p:spTgt spid="875">
                                            <p:txEl>
                                              <p:pRg st="0" end="0"/>
                                            </p:txEl>
                                          </p:spTgt>
                                        </p:tgtEl>
                                        <p:attrNameLst>
                                          <p:attrName>style.visibility</p:attrName>
                                        </p:attrNameLst>
                                      </p:cBhvr>
                                      <p:to>
                                        <p:strVal val="visible"/>
                                      </p:to>
                                    </p:set>
                                    <p:anim calcmode="lin" valueType="num">
                                      <p:cBhvr additive="repl">
                                        <p:cTn id="305" dur="500"/>
                                        <p:tgtEl>
                                          <p:spTgt spid="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nodeType="clickEffect" fill="hold" presetClass="entr" presetID="2" presetSubtype="4">
                                  <p:stCondLst>
                                    <p:cond delay="0"/>
                                  </p:stCondLst>
                                  <p:childTnLst>
                                    <p:set>
                                      <p:cBhvr>
                                        <p:cTn id="309" dur="1" fill="hold">
                                          <p:stCondLst>
                                            <p:cond delay="0"/>
                                          </p:stCondLst>
                                        </p:cTn>
                                        <p:tgtEl>
                                          <p:spTgt spid="867"/>
                                        </p:tgtEl>
                                        <p:attrNameLst>
                                          <p:attrName>style.visibility</p:attrName>
                                        </p:attrNameLst>
                                      </p:cBhvr>
                                      <p:to>
                                        <p:strVal val="visible"/>
                                      </p:to>
                                    </p:set>
                                    <p:anim calcmode="lin" valueType="num">
                                      <p:cBhvr additive="repl">
                                        <p:cTn id="310" dur="500"/>
                                        <p:tgtEl>
                                          <p:spTgt spid="8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6" name="CustomShape 1"/>
          <p:cNvSpPr/>
          <p:nvPr/>
        </p:nvSpPr>
        <p:spPr>
          <a:xfrm>
            <a:off x="0" y="279360"/>
            <a:ext cx="10080360" cy="76788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900" spc="-1" strike="noStrike">
                <a:solidFill>
                  <a:srgbClr val="001f5f"/>
                </a:solidFill>
                <a:latin typeface="Calibri"/>
                <a:ea typeface="Calibri"/>
              </a:rPr>
              <a:t>ΚΟΙΝΩΝΙΚΑ ΔΙΚΤΥΑ</a:t>
            </a:r>
            <a:endParaRPr b="0" lang="el-GR" sz="4900" spc="-1" strike="noStrike">
              <a:latin typeface="Arial"/>
            </a:endParaRPr>
          </a:p>
        </p:txBody>
      </p:sp>
      <p:sp>
        <p:nvSpPr>
          <p:cNvPr id="877" name="CustomShape 2"/>
          <p:cNvSpPr/>
          <p:nvPr/>
        </p:nvSpPr>
        <p:spPr>
          <a:xfrm>
            <a:off x="604800" y="2894040"/>
            <a:ext cx="139320" cy="140760"/>
          </a:xfrm>
          <a:prstGeom prst="rect">
            <a:avLst/>
          </a:prstGeom>
          <a:blipFill rotWithShape="0">
            <a:blip r:embed="rId1"/>
            <a:stretch>
              <a:fillRect/>
            </a:stretch>
          </a:blipFill>
          <a:ln>
            <a:noFill/>
          </a:ln>
        </p:spPr>
        <p:style>
          <a:lnRef idx="0"/>
          <a:fillRef idx="0"/>
          <a:effectRef idx="0"/>
          <a:fontRef idx="minor"/>
        </p:style>
      </p:sp>
      <p:sp>
        <p:nvSpPr>
          <p:cNvPr id="878" name="CustomShape 3"/>
          <p:cNvSpPr/>
          <p:nvPr/>
        </p:nvSpPr>
        <p:spPr>
          <a:xfrm>
            <a:off x="604800" y="3862440"/>
            <a:ext cx="139320" cy="139320"/>
          </a:xfrm>
          <a:prstGeom prst="rect">
            <a:avLst/>
          </a:prstGeom>
          <a:blipFill rotWithShape="0">
            <a:blip r:embed="rId2"/>
            <a:stretch>
              <a:fillRect/>
            </a:stretch>
          </a:blipFill>
          <a:ln>
            <a:noFill/>
          </a:ln>
        </p:spPr>
        <p:style>
          <a:lnRef idx="0"/>
          <a:fillRef idx="0"/>
          <a:effectRef idx="0"/>
          <a:fontRef idx="minor"/>
        </p:style>
      </p:sp>
      <p:sp>
        <p:nvSpPr>
          <p:cNvPr id="879" name="CustomShape 4"/>
          <p:cNvSpPr/>
          <p:nvPr/>
        </p:nvSpPr>
        <p:spPr>
          <a:xfrm>
            <a:off x="604800" y="5132520"/>
            <a:ext cx="139320" cy="139320"/>
          </a:xfrm>
          <a:prstGeom prst="rect">
            <a:avLst/>
          </a:prstGeom>
          <a:blipFill rotWithShape="0">
            <a:blip r:embed="rId3"/>
            <a:stretch>
              <a:fillRect/>
            </a:stretch>
          </a:blipFill>
          <a:ln>
            <a:noFill/>
          </a:ln>
        </p:spPr>
        <p:style>
          <a:lnRef idx="0"/>
          <a:fillRef idx="0"/>
          <a:effectRef idx="0"/>
          <a:fontRef idx="minor"/>
        </p:style>
      </p:sp>
      <p:sp>
        <p:nvSpPr>
          <p:cNvPr id="880" name="CustomShape 5"/>
          <p:cNvSpPr/>
          <p:nvPr/>
        </p:nvSpPr>
        <p:spPr>
          <a:xfrm>
            <a:off x="968400" y="2768760"/>
            <a:ext cx="4142880" cy="3774960"/>
          </a:xfrm>
          <a:prstGeom prst="rect">
            <a:avLst/>
          </a:prstGeom>
          <a:noFill/>
          <a:ln>
            <a:noFill/>
          </a:ln>
        </p:spPr>
        <p:style>
          <a:lnRef idx="0"/>
          <a:fillRef idx="0"/>
          <a:effectRef idx="0"/>
          <a:fontRef idx="minor"/>
        </p:style>
        <p:txBody>
          <a:bodyPr lIns="0" rIns="0" tIns="14040" bIns="0"/>
          <a:p>
            <a:pPr marL="12600">
              <a:lnSpc>
                <a:spcPct val="100000"/>
              </a:lnSpc>
            </a:pPr>
            <a:r>
              <a:rPr b="0" lang="el-GR" sz="2000" spc="-1" strike="noStrike">
                <a:solidFill>
                  <a:srgbClr val="000000"/>
                </a:solidFill>
                <a:latin typeface="Calibri"/>
                <a:ea typeface="Calibri"/>
              </a:rPr>
              <a:t>Το </a:t>
            </a:r>
            <a:r>
              <a:rPr b="1" lang="el-GR" sz="2000" spc="-1" strike="noStrike">
                <a:solidFill>
                  <a:srgbClr val="000000"/>
                </a:solidFill>
                <a:latin typeface="Calibri"/>
                <a:ea typeface="Calibri"/>
              </a:rPr>
              <a:t>Facebook είναι ένας μη</a:t>
            </a:r>
            <a:endParaRPr b="0" lang="el-GR" sz="2000" spc="-1" strike="noStrike">
              <a:latin typeface="Arial"/>
            </a:endParaRPr>
          </a:p>
          <a:p>
            <a:pPr marL="12600">
              <a:lnSpc>
                <a:spcPct val="100000"/>
              </a:lnSpc>
            </a:pPr>
            <a:r>
              <a:rPr b="1" lang="el-GR" sz="2000" spc="-1" strike="noStrike">
                <a:solidFill>
                  <a:srgbClr val="000000"/>
                </a:solidFill>
                <a:latin typeface="Calibri"/>
                <a:ea typeface="Calibri"/>
              </a:rPr>
              <a:t>κατευθυνόμενος τύπος γράφου </a:t>
            </a:r>
            <a:r>
              <a:rPr b="0" lang="el-GR" sz="2000" spc="-1" strike="noStrike">
                <a:solidFill>
                  <a:srgbClr val="000000"/>
                </a:solidFill>
                <a:latin typeface="Calibri"/>
                <a:ea typeface="Calibri"/>
              </a:rPr>
              <a:t>στον</a:t>
            </a:r>
            <a:endParaRPr b="0" lang="el-GR" sz="2000" spc="-1" strike="noStrike">
              <a:latin typeface="Arial"/>
            </a:endParaRPr>
          </a:p>
          <a:p>
            <a:pPr marL="12600">
              <a:lnSpc>
                <a:spcPct val="100000"/>
              </a:lnSpc>
            </a:pPr>
            <a:r>
              <a:rPr b="0" lang="el-GR" sz="2000" spc="-1" strike="noStrike">
                <a:solidFill>
                  <a:srgbClr val="000000"/>
                </a:solidFill>
                <a:latin typeface="Calibri"/>
                <a:ea typeface="Calibri"/>
              </a:rPr>
              <a:t>οποίο οι κόμβοι είναι οι χρήστες.</a:t>
            </a:r>
            <a:endParaRPr b="0" lang="el-GR" sz="2000" spc="-1" strike="noStrike">
              <a:latin typeface="Arial"/>
            </a:endParaRPr>
          </a:p>
          <a:p>
            <a:pPr marL="12600">
              <a:lnSpc>
                <a:spcPct val="100000"/>
              </a:lnSpc>
              <a:spcBef>
                <a:spcPts val="400"/>
              </a:spcBef>
            </a:pPr>
            <a:r>
              <a:rPr b="0" lang="el-GR" sz="2000" spc="-1" strike="noStrike">
                <a:solidFill>
                  <a:srgbClr val="000000"/>
                </a:solidFill>
                <a:latin typeface="Calibri"/>
                <a:ea typeface="Calibri"/>
              </a:rPr>
              <a:t>Η σχέση μεταξύ δύο χρηστών  (κόμβων) είναι αμφίδρομη αφού δεν  υπάρχει κόμβος προέλευσης και  κόμβος προορισμού.</a:t>
            </a:r>
            <a:endParaRPr b="0" lang="el-GR" sz="2000" spc="-1" strike="noStrike">
              <a:latin typeface="Arial"/>
            </a:endParaRPr>
          </a:p>
          <a:p>
            <a:pPr marL="12600">
              <a:lnSpc>
                <a:spcPct val="100000"/>
              </a:lnSpc>
              <a:spcBef>
                <a:spcPts val="400"/>
              </a:spcBef>
            </a:pPr>
            <a:r>
              <a:rPr b="0" lang="el-GR" sz="2000" spc="-1" strike="noStrike">
                <a:solidFill>
                  <a:srgbClr val="000000"/>
                </a:solidFill>
                <a:latin typeface="Calibri"/>
                <a:ea typeface="Calibri"/>
              </a:rPr>
              <a:t>Αν κάποιος αποδεχτεί ένα αίτημα  φιλίας μου γίνεται φίλος με εμένα.  Δεν είναι δυνατόν να είμαι φίλος του  στο δίκτυο χωρίς αυτός να είναι και  δικός μου.</a:t>
            </a:r>
            <a:endParaRPr b="0" lang="el-GR" sz="2000" spc="-1" strike="noStrike">
              <a:latin typeface="Arial"/>
            </a:endParaRPr>
          </a:p>
        </p:txBody>
      </p:sp>
      <p:sp>
        <p:nvSpPr>
          <p:cNvPr id="881" name="CustomShape 6"/>
          <p:cNvSpPr/>
          <p:nvPr/>
        </p:nvSpPr>
        <p:spPr>
          <a:xfrm>
            <a:off x="5129280" y="2922480"/>
            <a:ext cx="139320" cy="140760"/>
          </a:xfrm>
          <a:prstGeom prst="rect">
            <a:avLst/>
          </a:prstGeom>
          <a:blipFill rotWithShape="0">
            <a:blip r:embed="rId4"/>
            <a:stretch>
              <a:fillRect/>
            </a:stretch>
          </a:blipFill>
          <a:ln>
            <a:noFill/>
          </a:ln>
        </p:spPr>
        <p:style>
          <a:lnRef idx="0"/>
          <a:fillRef idx="0"/>
          <a:effectRef idx="0"/>
          <a:fontRef idx="minor"/>
        </p:style>
      </p:sp>
      <p:sp>
        <p:nvSpPr>
          <p:cNvPr id="882" name="CustomShape 7"/>
          <p:cNvSpPr/>
          <p:nvPr/>
        </p:nvSpPr>
        <p:spPr>
          <a:xfrm>
            <a:off x="5129280" y="3587760"/>
            <a:ext cx="139320" cy="140760"/>
          </a:xfrm>
          <a:prstGeom prst="rect">
            <a:avLst/>
          </a:prstGeom>
          <a:blipFill rotWithShape="0">
            <a:blip r:embed="rId5"/>
            <a:stretch>
              <a:fillRect/>
            </a:stretch>
          </a:blipFill>
          <a:ln>
            <a:noFill/>
          </a:ln>
        </p:spPr>
        <p:style>
          <a:lnRef idx="0"/>
          <a:fillRef idx="0"/>
          <a:effectRef idx="0"/>
          <a:fontRef idx="minor"/>
        </p:style>
      </p:sp>
      <p:sp>
        <p:nvSpPr>
          <p:cNvPr id="883" name="CustomShape 8"/>
          <p:cNvSpPr/>
          <p:nvPr/>
        </p:nvSpPr>
        <p:spPr>
          <a:xfrm>
            <a:off x="5129280" y="4556160"/>
            <a:ext cx="139320" cy="140760"/>
          </a:xfrm>
          <a:prstGeom prst="rect">
            <a:avLst/>
          </a:prstGeom>
          <a:blipFill rotWithShape="0">
            <a:blip r:embed="rId6"/>
            <a:stretch>
              <a:fillRect/>
            </a:stretch>
          </a:blipFill>
          <a:ln>
            <a:noFill/>
          </a:ln>
        </p:spPr>
        <p:style>
          <a:lnRef idx="0"/>
          <a:fillRef idx="0"/>
          <a:effectRef idx="0"/>
          <a:fontRef idx="minor"/>
        </p:style>
      </p:sp>
      <p:sp>
        <p:nvSpPr>
          <p:cNvPr id="884" name="CustomShape 9"/>
          <p:cNvSpPr/>
          <p:nvPr/>
        </p:nvSpPr>
        <p:spPr>
          <a:xfrm>
            <a:off x="5129280" y="5522760"/>
            <a:ext cx="139320" cy="140760"/>
          </a:xfrm>
          <a:prstGeom prst="rect">
            <a:avLst/>
          </a:prstGeom>
          <a:blipFill rotWithShape="0">
            <a:blip r:embed="rId7"/>
            <a:stretch>
              <a:fillRect/>
            </a:stretch>
          </a:blipFill>
          <a:ln>
            <a:noFill/>
          </a:ln>
        </p:spPr>
        <p:style>
          <a:lnRef idx="0"/>
          <a:fillRef idx="0"/>
          <a:effectRef idx="0"/>
          <a:fontRef idx="minor"/>
        </p:style>
      </p:sp>
      <p:sp>
        <p:nvSpPr>
          <p:cNvPr id="885" name="CustomShape 10"/>
          <p:cNvSpPr/>
          <p:nvPr/>
        </p:nvSpPr>
        <p:spPr>
          <a:xfrm>
            <a:off x="5397480" y="2797200"/>
            <a:ext cx="4682880" cy="5306760"/>
          </a:xfrm>
          <a:prstGeom prst="rect">
            <a:avLst/>
          </a:prstGeom>
          <a:noFill/>
          <a:ln>
            <a:noFill/>
          </a:ln>
        </p:spPr>
        <p:style>
          <a:lnRef idx="0"/>
          <a:fillRef idx="0"/>
          <a:effectRef idx="0"/>
          <a:fontRef idx="minor"/>
        </p:style>
        <p:txBody>
          <a:bodyPr lIns="0" rIns="0" tIns="14040" bIns="0"/>
          <a:p>
            <a:pPr marL="341280" indent="-337680">
              <a:lnSpc>
                <a:spcPct val="100000"/>
              </a:lnSpc>
            </a:pPr>
            <a:r>
              <a:rPr b="0" lang="el-GR" sz="2000" spc="-1" strike="noStrike">
                <a:solidFill>
                  <a:srgbClr val="000000"/>
                </a:solidFill>
                <a:latin typeface="Calibri"/>
                <a:ea typeface="Calibri"/>
              </a:rPr>
              <a:t>Το </a:t>
            </a:r>
            <a:r>
              <a:rPr b="1" lang="el-GR" sz="2000" spc="-1" strike="noStrike">
                <a:solidFill>
                  <a:srgbClr val="000000"/>
                </a:solidFill>
                <a:latin typeface="Calibri"/>
                <a:ea typeface="Calibri"/>
              </a:rPr>
              <a:t>Twitter είναι ένας κατευθυνόμενος </a:t>
            </a:r>
            <a:endParaRPr b="0" lang="el-GR" sz="2000" spc="-1" strike="noStrike">
              <a:latin typeface="Arial"/>
            </a:endParaRPr>
          </a:p>
          <a:p>
            <a:pPr marL="341280" indent="-337680">
              <a:lnSpc>
                <a:spcPct val="100000"/>
              </a:lnSpc>
            </a:pPr>
            <a:r>
              <a:rPr b="1" lang="el-GR" sz="2000" spc="-1" strike="noStrike">
                <a:solidFill>
                  <a:srgbClr val="000000"/>
                </a:solidFill>
                <a:latin typeface="Calibri"/>
                <a:ea typeface="Calibri"/>
              </a:rPr>
              <a:t>τύπος γράφου</a:t>
            </a:r>
            <a:r>
              <a:rPr b="0" lang="el-GR" sz="2000" spc="-1" strike="noStrike">
                <a:solidFill>
                  <a:srgbClr val="000000"/>
                </a:solidFill>
                <a:latin typeface="Calibri"/>
                <a:ea typeface="Calibri"/>
              </a:rPr>
              <a:t>.</a:t>
            </a:r>
            <a:endParaRPr b="0" lang="el-GR" sz="2000" spc="-1" strike="noStrike">
              <a:latin typeface="Arial"/>
            </a:endParaRPr>
          </a:p>
          <a:p>
            <a:pPr marL="341280" indent="-337680">
              <a:lnSpc>
                <a:spcPct val="100000"/>
              </a:lnSpc>
              <a:spcBef>
                <a:spcPts val="1800"/>
              </a:spcBef>
            </a:pPr>
            <a:r>
              <a:rPr b="0" lang="el-GR" sz="2000" spc="-1" strike="noStrike">
                <a:solidFill>
                  <a:srgbClr val="000000"/>
                </a:solidFill>
                <a:latin typeface="Calibri"/>
                <a:ea typeface="Calibri"/>
              </a:rPr>
              <a:t>Κάθε χρήστης μπορεί να ακολουθεί  κάποιον άλλο χωρίς να χρειάζεται να  τον ακολουθούν.</a:t>
            </a:r>
            <a:endParaRPr b="0" lang="el-GR" sz="2000" spc="-1" strike="noStrike">
              <a:latin typeface="Arial"/>
            </a:endParaRPr>
          </a:p>
          <a:p>
            <a:pPr marL="341280" indent="-337680">
              <a:lnSpc>
                <a:spcPct val="100000"/>
              </a:lnSpc>
              <a:spcBef>
                <a:spcPts val="1800"/>
              </a:spcBef>
              <a:buClr>
                <a:srgbClr val="000000"/>
              </a:buClr>
              <a:buFont typeface="Times New Roman"/>
              <a:buChar char="•"/>
            </a:pPr>
            <a:r>
              <a:rPr b="0" lang="el-GR" sz="2000" spc="-1" strike="noStrike">
                <a:solidFill>
                  <a:srgbClr val="000000"/>
                </a:solidFill>
                <a:latin typeface="Calibri"/>
                <a:ea typeface="Calibri"/>
              </a:rPr>
              <a:t>Κάθε ακμή που δημιουργούμε  αντιπροσωπεύει μια μονόδρομη  σχέση μεταξύ χρηστών (κόμβων).</a:t>
            </a:r>
            <a:endParaRPr b="0" lang="el-GR" sz="2000" spc="-1" strike="noStrike">
              <a:latin typeface="Arial"/>
            </a:endParaRPr>
          </a:p>
          <a:p>
            <a:pPr marL="341280" indent="-337680" algn="just">
              <a:lnSpc>
                <a:spcPct val="100000"/>
              </a:lnSpc>
              <a:spcBef>
                <a:spcPts val="1800"/>
              </a:spcBef>
              <a:buClr>
                <a:srgbClr val="000000"/>
              </a:buClr>
              <a:buFont typeface="Times New Roman"/>
              <a:buChar char="•"/>
            </a:pPr>
            <a:r>
              <a:rPr b="0" lang="el-GR" sz="2000" spc="-1" strike="noStrike">
                <a:solidFill>
                  <a:srgbClr val="000000"/>
                </a:solidFill>
                <a:latin typeface="Calibri"/>
                <a:ea typeface="Calibri"/>
              </a:rPr>
              <a:t>Όταν ακολουθούμε κάποιον χρήστη,  δημιουργείται μια ακμή στον γράφο  με τον λογαριασμό μας ως κόμβο προέλευσης και το λογαριασμό του ως  κόμβο προορισμού.</a:t>
            </a:r>
            <a:endParaRPr b="0" lang="el-GR" sz="2000" spc="-1" strike="noStrike">
              <a:latin typeface="Arial"/>
            </a:endParaRPr>
          </a:p>
        </p:txBody>
      </p:sp>
      <p:grpSp>
        <p:nvGrpSpPr>
          <p:cNvPr id="886" name="Group 11"/>
          <p:cNvGrpSpPr/>
          <p:nvPr/>
        </p:nvGrpSpPr>
        <p:grpSpPr>
          <a:xfrm>
            <a:off x="1860480" y="1473120"/>
            <a:ext cx="6021000" cy="1271160"/>
            <a:chOff x="1860480" y="1473120"/>
            <a:chExt cx="6021000" cy="1271160"/>
          </a:xfrm>
        </p:grpSpPr>
        <p:sp>
          <p:nvSpPr>
            <p:cNvPr id="887" name="CustomShape 12"/>
            <p:cNvSpPr/>
            <p:nvPr/>
          </p:nvSpPr>
          <p:spPr>
            <a:xfrm>
              <a:off x="1860480" y="1473120"/>
              <a:ext cx="1271160" cy="1271160"/>
            </a:xfrm>
            <a:prstGeom prst="rect">
              <a:avLst/>
            </a:prstGeom>
            <a:blipFill rotWithShape="0">
              <a:blip r:embed="rId8"/>
              <a:stretch>
                <a:fillRect/>
              </a:stretch>
            </a:blipFill>
            <a:ln>
              <a:noFill/>
            </a:ln>
          </p:spPr>
          <p:style>
            <a:lnRef idx="0"/>
            <a:fillRef idx="0"/>
            <a:effectRef idx="0"/>
            <a:fontRef idx="minor"/>
          </p:style>
        </p:sp>
        <p:sp>
          <p:nvSpPr>
            <p:cNvPr id="888" name="CustomShape 13"/>
            <p:cNvSpPr/>
            <p:nvPr/>
          </p:nvSpPr>
          <p:spPr>
            <a:xfrm>
              <a:off x="1944720" y="1557360"/>
              <a:ext cx="1107720" cy="1107720"/>
            </a:xfrm>
            <a:prstGeom prst="rect">
              <a:avLst/>
            </a:prstGeom>
            <a:blipFill rotWithShape="0">
              <a:blip r:embed="rId9"/>
              <a:stretch>
                <a:fillRect/>
              </a:stretch>
            </a:blipFill>
            <a:ln>
              <a:noFill/>
            </a:ln>
          </p:spPr>
          <p:style>
            <a:lnRef idx="0"/>
            <a:fillRef idx="0"/>
            <a:effectRef idx="0"/>
            <a:fontRef idx="minor"/>
          </p:style>
        </p:sp>
        <p:sp>
          <p:nvSpPr>
            <p:cNvPr id="889" name="CustomShape 14"/>
            <p:cNvSpPr/>
            <p:nvPr/>
          </p:nvSpPr>
          <p:spPr>
            <a:xfrm>
              <a:off x="6718320" y="1579680"/>
              <a:ext cx="1163160" cy="1163160"/>
            </a:xfrm>
            <a:prstGeom prst="rect">
              <a:avLst/>
            </a:prstGeom>
            <a:blipFill rotWithShape="0">
              <a:blip r:embed="rId10"/>
              <a:stretch>
                <a:fillRect/>
              </a:stretch>
            </a:blipFill>
            <a:ln>
              <a:noFill/>
            </a:ln>
          </p:spPr>
          <p:style>
            <a:lnRef idx="0"/>
            <a:fillRef idx="0"/>
            <a:effectRef idx="0"/>
            <a:fontRef idx="minor"/>
          </p:style>
        </p:sp>
        <p:sp>
          <p:nvSpPr>
            <p:cNvPr id="890" name="CustomShape 15"/>
            <p:cNvSpPr/>
            <p:nvPr/>
          </p:nvSpPr>
          <p:spPr>
            <a:xfrm>
              <a:off x="6799320" y="1660680"/>
              <a:ext cx="1004400" cy="1004400"/>
            </a:xfrm>
            <a:prstGeom prst="rect">
              <a:avLst/>
            </a:prstGeom>
            <a:blipFill rotWithShape="0">
              <a:blip r:embed="rId11"/>
              <a:stretch>
                <a:fillRect/>
              </a:stretch>
            </a:blipFill>
            <a:ln>
              <a:noFill/>
            </a:ln>
          </p:spPr>
          <p:style>
            <a:lnRef idx="0"/>
            <a:fillRef idx="0"/>
            <a:effectRef idx="0"/>
            <a:fontRef idx="minor"/>
          </p:style>
        </p:sp>
      </p:grpSp>
      <p:sp>
        <p:nvSpPr>
          <p:cNvPr id="891" name="CustomShape 16"/>
          <p:cNvSpPr/>
          <p:nvPr/>
        </p:nvSpPr>
        <p:spPr>
          <a:xfrm>
            <a:off x="7226280" y="6886440"/>
            <a:ext cx="2346120" cy="257400"/>
          </a:xfrm>
          <a:prstGeom prst="rect">
            <a:avLst/>
          </a:prstGeom>
          <a:noFill/>
          <a:ln>
            <a:noFill/>
          </a:ln>
        </p:spPr>
        <p:style>
          <a:lnRef idx="0"/>
          <a:fillRef idx="0"/>
          <a:effectRef idx="0"/>
          <a:fontRef idx="minor"/>
        </p:style>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Πίνακας</a:t>
            </a:r>
            <a:endParaRPr b="0" lang="el-GR" sz="4400" spc="-1" strike="noStrike">
              <a:latin typeface="Arial"/>
            </a:endParaRPr>
          </a:p>
        </p:txBody>
      </p:sp>
      <p:sp>
        <p:nvSpPr>
          <p:cNvPr id="215" name="CustomShape 2"/>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9360">
              <a:lnSpc>
                <a:spcPct val="93000"/>
              </a:lnSpc>
            </a:pPr>
            <a:r>
              <a:rPr b="0" lang="el-GR" sz="3200" spc="-1" strike="noStrike">
                <a:solidFill>
                  <a:srgbClr val="000000"/>
                </a:solidFill>
                <a:latin typeface="Arial"/>
                <a:ea typeface="Arial"/>
              </a:rPr>
              <a:t>Σύνολο ομοειδών απλών στοιχείων καθένα από τα οποία καθορίζεται με τη βοήθεια ενός ή περισσότερων δεικτών</a:t>
            </a:r>
            <a:endParaRPr b="0" lang="el-GR" sz="3200" spc="-1" strike="noStrike">
              <a:latin typeface="Arial"/>
            </a:endParaRPr>
          </a:p>
          <a:p>
            <a:pPr>
              <a:lnSpc>
                <a:spcPct val="100000"/>
              </a:lnSpc>
              <a:spcBef>
                <a:spcPts val="1400"/>
              </a:spcBef>
            </a:pPr>
            <a:endParaRPr b="0" lang="el-GR" sz="3200" spc="-1" strike="noStrike">
              <a:latin typeface="Arial"/>
            </a:endParaRPr>
          </a:p>
        </p:txBody>
      </p:sp>
      <p:pic>
        <p:nvPicPr>
          <p:cNvPr id="216" name="Google Shape;385;p12" descr=""/>
          <p:cNvPicPr/>
          <p:nvPr/>
        </p:nvPicPr>
        <p:blipFill>
          <a:blip r:embed="rId1"/>
          <a:stretch/>
        </p:blipFill>
        <p:spPr>
          <a:xfrm>
            <a:off x="1801800" y="3816360"/>
            <a:ext cx="5830560" cy="1728360"/>
          </a:xfrm>
          <a:prstGeom prst="rect">
            <a:avLst/>
          </a:prstGeom>
          <a:ln>
            <a:noFill/>
          </a:ln>
        </p:spPr>
      </p:pic>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2"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ΠΑΡΑΔΕΙΓΜΑ ΓΡΑΦΟΥ</a:t>
            </a:r>
            <a:endParaRPr b="0" lang="el-GR" sz="4400" spc="-1" strike="noStrike">
              <a:latin typeface="Arial"/>
            </a:endParaRPr>
          </a:p>
        </p:txBody>
      </p:sp>
      <p:pic>
        <p:nvPicPr>
          <p:cNvPr id="893" name="Google Shape;1643;p120" descr=""/>
          <p:cNvPicPr/>
          <p:nvPr/>
        </p:nvPicPr>
        <p:blipFill>
          <a:blip r:embed="rId1"/>
          <a:stretch/>
        </p:blipFill>
        <p:spPr>
          <a:xfrm>
            <a:off x="611280" y="1319040"/>
            <a:ext cx="8857800" cy="4920840"/>
          </a:xfrm>
          <a:prstGeom prst="rect">
            <a:avLst/>
          </a:prstGeom>
          <a:ln>
            <a:noFill/>
          </a:ln>
        </p:spPr>
      </p:pic>
      <p:sp>
        <p:nvSpPr>
          <p:cNvPr id="894" name="CustomShape 2"/>
          <p:cNvSpPr/>
          <p:nvPr/>
        </p:nvSpPr>
        <p:spPr>
          <a:xfrm>
            <a:off x="254160" y="6423120"/>
            <a:ext cx="9500760" cy="8251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Προσπαθήστε και δείτε αν μπορείτε να περπατήσετε μέσα από την πόλη και να διασχίσετε όλες τις γέφυρες μόνο μία φορά. </a:t>
            </a:r>
            <a:endParaRPr b="0" lang="el-GR" sz="2400" spc="-1" strike="noStrike">
              <a:latin typeface="Arial"/>
            </a:endParaRPr>
          </a:p>
        </p:txBody>
      </p:sp>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5"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ΠΑΡΑΔΕΙΓΜΑ ΓΡΑΦΟΥ</a:t>
            </a:r>
            <a:endParaRPr b="0" lang="el-GR" sz="4400" spc="-1" strike="noStrike">
              <a:latin typeface="Arial"/>
            </a:endParaRPr>
          </a:p>
        </p:txBody>
      </p:sp>
      <p:sp>
        <p:nvSpPr>
          <p:cNvPr id="896" name="CustomShape 2"/>
          <p:cNvSpPr/>
          <p:nvPr/>
        </p:nvSpPr>
        <p:spPr>
          <a:xfrm>
            <a:off x="9209160" y="7188120"/>
            <a:ext cx="307440" cy="257400"/>
          </a:xfrm>
          <a:prstGeom prst="rect">
            <a:avLst/>
          </a:prstGeom>
          <a:noFill/>
          <a:ln>
            <a:noFill/>
          </a:ln>
        </p:spPr>
        <p:style>
          <a:lnRef idx="0"/>
          <a:fillRef idx="0"/>
          <a:effectRef idx="0"/>
          <a:fontRef idx="minor"/>
        </p:style>
      </p:sp>
      <p:pic>
        <p:nvPicPr>
          <p:cNvPr id="897" name="Google Shape;1652;p121" descr=""/>
          <p:cNvPicPr/>
          <p:nvPr/>
        </p:nvPicPr>
        <p:blipFill>
          <a:blip r:embed="rId1"/>
          <a:stretch/>
        </p:blipFill>
        <p:spPr>
          <a:xfrm>
            <a:off x="754200" y="1851120"/>
            <a:ext cx="8170560" cy="3285720"/>
          </a:xfrm>
          <a:prstGeom prst="rect">
            <a:avLst/>
          </a:prstGeom>
          <a:ln>
            <a:noFill/>
          </a:ln>
        </p:spPr>
      </p:pic>
      <p:sp>
        <p:nvSpPr>
          <p:cNvPr id="898" name="CustomShape 3"/>
          <p:cNvSpPr/>
          <p:nvPr/>
        </p:nvSpPr>
        <p:spPr>
          <a:xfrm>
            <a:off x="0" y="1208160"/>
            <a:ext cx="10080360" cy="8251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Times New Roman"/>
                <a:ea typeface="Times New Roman"/>
              </a:rPr>
              <a:t>Ο Leonhard Euler προσομοίωσε αυτό το πρόβλημα (ξηρά και γέφυρες) σε γράφους, όπου η γη αντιστοιχούσε σε κόμβους και οι γέφυρες σε ακμές </a:t>
            </a:r>
            <a:endParaRPr b="0" lang="el-GR" sz="2400" spc="-1" strike="noStrike">
              <a:latin typeface="Arial"/>
            </a:endParaRPr>
          </a:p>
        </p:txBody>
      </p:sp>
      <p:sp>
        <p:nvSpPr>
          <p:cNvPr id="899" name="CustomShape 4"/>
          <p:cNvSpPr/>
          <p:nvPr/>
        </p:nvSpPr>
        <p:spPr>
          <a:xfrm>
            <a:off x="325440" y="5280120"/>
            <a:ext cx="9214920" cy="2014200"/>
          </a:xfrm>
          <a:prstGeom prst="rect">
            <a:avLst/>
          </a:prstGeom>
          <a:noFill/>
          <a:ln>
            <a:noFill/>
          </a:ln>
        </p:spPr>
        <p:style>
          <a:lnRef idx="0"/>
          <a:fillRef idx="0"/>
          <a:effectRef idx="0"/>
          <a:fontRef idx="minor"/>
        </p:style>
        <p:txBody>
          <a:bodyPr lIns="90000" rIns="90000" tIns="46800" bIns="46800"/>
          <a:p>
            <a:pPr>
              <a:lnSpc>
                <a:spcPct val="100000"/>
              </a:lnSpc>
            </a:pPr>
            <a:r>
              <a:rPr b="0" lang="el-GR" sz="1800" spc="-1" strike="noStrike">
                <a:solidFill>
                  <a:srgbClr val="000000"/>
                </a:solidFill>
                <a:latin typeface="Arial"/>
                <a:ea typeface="Arial"/>
              </a:rPr>
              <a:t>Για να υπάρχει λύση, θα πρέπει κάθε κόμβος (κομμάτι γης) να συνδέεται με δύο ακμές (γέφυρες), μία να καταλήγει και μία άλλη να ξεκινάει από αυτό.  Ο αριθμός των γραμμών που περνούν από κάθε κόμβο πρέπει σε κάθε περίπτωση να είναι ζυγός (με την εξαίρεση των κόμβων της εκκίνησης και του τερματισμού της “διαδρομής”, από τα οποία, αντιστοίχως, μόνο μία ακμή ξεκινάει και μόνο μία ακμή καταλήγει αντίστοιχα). Κατά συνέπεια, για να υπάρχει λύση, πρέπει όλα οι κόμβοι να έχουν ζυγό αριθμό ακμών, και μόνο δύο κόμβοι (της εκκίνησης και του τερματισμού) να έχουν μονό αριθμό ακμών.</a:t>
            </a:r>
            <a:endParaRPr b="0" lang="el-GR" sz="1800" spc="-1" strike="noStrike">
              <a:latin typeface="Arial"/>
            </a:endParaRPr>
          </a:p>
        </p:txBody>
      </p:sp>
    </p:spTree>
  </p:cSld>
  <p:timing>
    <p:tnLst>
      <p:par>
        <p:cTn id="311" dur="indefinite" restart="never" nodeType="tmRoot">
          <p:childTnLst>
            <p:seq>
              <p:cTn id="312" dur="indefinite" nodeType="mainSeq">
                <p:childTnLst>
                  <p:par>
                    <p:cTn id="313" fill="hold">
                      <p:stCondLst>
                        <p:cond delay="indefinite"/>
                      </p:stCondLst>
                      <p:childTnLst>
                        <p:par>
                          <p:cTn id="314" fill="hold">
                            <p:stCondLst>
                              <p:cond delay="0"/>
                            </p:stCondLst>
                            <p:childTnLst>
                              <p:par>
                                <p:cTn id="315" nodeType="clickEffect" fill="hold" presetClass="entr" presetID="2" presetSubtype="4">
                                  <p:stCondLst>
                                    <p:cond delay="0"/>
                                  </p:stCondLst>
                                  <p:childTnLst>
                                    <p:set>
                                      <p:cBhvr>
                                        <p:cTn id="316" dur="1" fill="hold">
                                          <p:stCondLst>
                                            <p:cond delay="0"/>
                                          </p:stCondLst>
                                        </p:cTn>
                                        <p:tgtEl>
                                          <p:spTgt spid="899">
                                            <p:txEl>
                                              <p:pRg st="0" end="0"/>
                                            </p:txEl>
                                          </p:spTgt>
                                        </p:tgtEl>
                                        <p:attrNameLst>
                                          <p:attrName>style.visibility</p:attrName>
                                        </p:attrNameLst>
                                      </p:cBhvr>
                                      <p:to>
                                        <p:strVal val="visible"/>
                                      </p:to>
                                    </p:set>
                                    <p:anim calcmode="lin" valueType="num">
                                      <p:cBhvr additive="repl">
                                        <p:cTn id="317" dur="500"/>
                                        <p:tgtEl>
                                          <p:spTgt spid="8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0"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ΑΣΚΗΣΕΙΣ</a:t>
            </a:r>
            <a:endParaRPr b="0" lang="el-GR" sz="4400" spc="-1" strike="noStrike">
              <a:latin typeface="Arial"/>
            </a:endParaRPr>
          </a:p>
        </p:txBody>
      </p:sp>
      <p:pic>
        <p:nvPicPr>
          <p:cNvPr id="901" name="Google Shape;1662;p122" descr=""/>
          <p:cNvPicPr/>
          <p:nvPr/>
        </p:nvPicPr>
        <p:blipFill>
          <a:blip r:embed="rId1"/>
          <a:stretch/>
        </p:blipFill>
        <p:spPr>
          <a:xfrm>
            <a:off x="0" y="1708200"/>
            <a:ext cx="10080360" cy="4285800"/>
          </a:xfrm>
          <a:prstGeom prst="rect">
            <a:avLst/>
          </a:prstGeom>
          <a:ln>
            <a:noFill/>
          </a:ln>
        </p:spPr>
      </p:pic>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2"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ΑΣΚΗΣΕΙΣ</a:t>
            </a:r>
            <a:endParaRPr b="0" lang="el-GR" sz="4400" spc="-1" strike="noStrike">
              <a:latin typeface="Arial"/>
            </a:endParaRPr>
          </a:p>
        </p:txBody>
      </p:sp>
      <p:pic>
        <p:nvPicPr>
          <p:cNvPr id="903" name="Google Shape;1670;p123" descr=""/>
          <p:cNvPicPr/>
          <p:nvPr/>
        </p:nvPicPr>
        <p:blipFill>
          <a:blip r:embed="rId1"/>
          <a:stretch/>
        </p:blipFill>
        <p:spPr>
          <a:xfrm>
            <a:off x="0" y="2065320"/>
            <a:ext cx="10021680" cy="3642840"/>
          </a:xfrm>
          <a:prstGeom prst="rect">
            <a:avLst/>
          </a:prstGeom>
          <a:ln>
            <a:noFill/>
          </a:ln>
        </p:spPr>
      </p:pic>
      <p:sp>
        <p:nvSpPr>
          <p:cNvPr id="904" name="CustomShape 2"/>
          <p:cNvSpPr/>
          <p:nvPr/>
        </p:nvSpPr>
        <p:spPr>
          <a:xfrm>
            <a:off x="1039680" y="6137280"/>
            <a:ext cx="8000640" cy="916920"/>
          </a:xfrm>
          <a:prstGeom prst="rect">
            <a:avLst/>
          </a:prstGeom>
          <a:noFill/>
          <a:ln>
            <a:noFill/>
          </a:ln>
        </p:spPr>
        <p:style>
          <a:lnRef idx="0"/>
          <a:fillRef idx="0"/>
          <a:effectRef idx="0"/>
          <a:fontRef idx="minor"/>
        </p:style>
        <p:txBody>
          <a:bodyPr lIns="90000" rIns="90000" tIns="46800" bIns="46800"/>
          <a:p>
            <a:pPr>
              <a:lnSpc>
                <a:spcPct val="100000"/>
              </a:lnSpc>
            </a:pPr>
            <a:r>
              <a:rPr b="0" lang="el-GR" sz="1800" spc="-1" strike="noStrike">
                <a:solidFill>
                  <a:srgbClr val="000000"/>
                </a:solidFill>
                <a:latin typeface="Arial"/>
                <a:ea typeface="Arial"/>
              </a:rPr>
              <a:t>Αν θεωρήσουμε για λόγους απλούστευσης ότι η ταξινόμηση γίνεται σύμφωνα με το επίθετο του φοιτητή (θεωρούμε ότι το επίθετο είναι μοναδικό), τότε η επιλογή της δομής του </a:t>
            </a:r>
            <a:r>
              <a:rPr b="1" lang="el-GR" sz="1800" spc="-1" strike="noStrike">
                <a:solidFill>
                  <a:srgbClr val="000000"/>
                </a:solidFill>
                <a:latin typeface="Arial"/>
                <a:ea typeface="Arial"/>
              </a:rPr>
              <a:t>δένδρου</a:t>
            </a:r>
            <a:r>
              <a:rPr b="0" lang="el-GR" sz="1800" spc="-1" strike="noStrike">
                <a:solidFill>
                  <a:srgbClr val="000000"/>
                </a:solidFill>
                <a:latin typeface="Arial"/>
                <a:ea typeface="Arial"/>
              </a:rPr>
              <a:t> θεωρείται καταλληλότερη. </a:t>
            </a:r>
            <a:endParaRPr b="0" lang="el-GR" sz="1800" spc="-1" strike="noStrike">
              <a:latin typeface="Arial"/>
            </a:endParaRPr>
          </a:p>
        </p:txBody>
      </p:sp>
    </p:spTree>
  </p:cSld>
  <p:timing>
    <p:tnLst>
      <p:par>
        <p:cTn id="318" dur="indefinite" restart="never" nodeType="tmRoot">
          <p:childTnLst>
            <p:seq>
              <p:cTn id="319" dur="indefinite" nodeType="mainSeq">
                <p:childTnLst>
                  <p:par>
                    <p:cTn id="320" fill="hold">
                      <p:stCondLst>
                        <p:cond delay="indefinite"/>
                      </p:stCondLst>
                      <p:childTnLst>
                        <p:par>
                          <p:cTn id="321" fill="hold">
                            <p:stCondLst>
                              <p:cond delay="0"/>
                            </p:stCondLst>
                            <p:childTnLst>
                              <p:par>
                                <p:cTn id="322" nodeType="clickEffect" fill="hold" presetClass="entr" presetID="2" presetSubtype="4">
                                  <p:stCondLst>
                                    <p:cond delay="0"/>
                                  </p:stCondLst>
                                  <p:childTnLst>
                                    <p:set>
                                      <p:cBhvr>
                                        <p:cTn id="323" dur="1" fill="hold">
                                          <p:stCondLst>
                                            <p:cond delay="0"/>
                                          </p:stCondLst>
                                        </p:cTn>
                                        <p:tgtEl>
                                          <p:spTgt spid="904">
                                            <p:txEl>
                                              <p:pRg st="0" end="0"/>
                                            </p:txEl>
                                          </p:spTgt>
                                        </p:tgtEl>
                                        <p:attrNameLst>
                                          <p:attrName>style.visibility</p:attrName>
                                        </p:attrNameLst>
                                      </p:cBhvr>
                                      <p:to>
                                        <p:strVal val="visible"/>
                                      </p:to>
                                    </p:set>
                                    <p:anim calcmode="lin" valueType="num">
                                      <p:cBhvr additive="repl">
                                        <p:cTn id="324" dur="500"/>
                                        <p:tgtEl>
                                          <p:spTgt spid="90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5"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ΑΣΚΗΣΕΙΣ</a:t>
            </a:r>
            <a:endParaRPr b="0" lang="el-GR" sz="4400" spc="-1" strike="noStrike">
              <a:latin typeface="Arial"/>
            </a:endParaRPr>
          </a:p>
        </p:txBody>
      </p:sp>
      <p:sp>
        <p:nvSpPr>
          <p:cNvPr id="906" name="CustomShape 2"/>
          <p:cNvSpPr/>
          <p:nvPr/>
        </p:nvSpPr>
        <p:spPr>
          <a:xfrm>
            <a:off x="0" y="1379520"/>
            <a:ext cx="10080360" cy="411732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000000"/>
                </a:solidFill>
                <a:latin typeface="Times New Roman"/>
                <a:ea typeface="Times New Roman"/>
              </a:rPr>
              <a:t>Ε.6: Εγκυκλοπαίδεια </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Οι πληροφορίες σε μια εγκυκλοπαίδεια μπορούν να οργανωθούν σε ένα σύνολο θεματικών κατηγοριών, όπως Θετικές Επιστήμες, Ιστορία, Τέχνες κ.λπ. Κάθε θεματική κατηγορία μπορεί με την σειρά της να υποδιαιρείται σε μια άλλη σειρά θεματικών υποκατηγοριών σε διάφορα επίπεδα και υποεπίπεδα </a:t>
            </a:r>
            <a:r>
              <a:rPr b="0" i="1" lang="el-GR" sz="2400" spc="-1" strike="noStrike">
                <a:solidFill>
                  <a:srgbClr val="000000"/>
                </a:solidFill>
                <a:latin typeface="Times New Roman"/>
                <a:ea typeface="Times New Roman"/>
              </a:rPr>
              <a:t>με τα άρθρα να βρίσκονται στη βάση της δομής. Για παράδειγμα, η κατηγορία Θετικές Επιστήμες μπορεί να περιλαμβάνει τις υποκατηγορίες Μαθηματικά, Φυσική, Χημεία, Πληροφορική κ.λπ. </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Επιλέξτε ποια από τις παρακάτω δομές δεδομένων είναι καταλληλότερη για την αναπαράσταση αυτών των πληροφοριών: </a:t>
            </a:r>
            <a:endParaRPr b="0" lang="el-GR" sz="2400" spc="-1" strike="noStrike">
              <a:latin typeface="Arial"/>
            </a:endParaRPr>
          </a:p>
          <a:p>
            <a:pPr>
              <a:lnSpc>
                <a:spcPct val="100000"/>
              </a:lnSpc>
            </a:pPr>
            <a:r>
              <a:rPr b="1" lang="el-GR" sz="2400" spc="-1" strike="noStrike">
                <a:solidFill>
                  <a:srgbClr val="000000"/>
                </a:solidFill>
                <a:latin typeface="Times New Roman"/>
                <a:ea typeface="Times New Roman"/>
              </a:rPr>
              <a:t>i) δένδρο ii) λίστα iii) πίνακας </a:t>
            </a:r>
            <a:r>
              <a:rPr b="1" lang="el-GR" sz="2400" spc="-1" strike="noStrike">
                <a:solidFill>
                  <a:srgbClr val="000000"/>
                </a:solidFill>
                <a:latin typeface="Times New Roman"/>
                <a:ea typeface="Times New Roman"/>
              </a:rPr>
              <a:t>	</a:t>
            </a:r>
            <a:endParaRPr b="0" lang="el-GR" sz="2400" spc="-1" strike="noStrike">
              <a:latin typeface="Arial"/>
            </a:endParaRPr>
          </a:p>
        </p:txBody>
      </p:sp>
      <p:sp>
        <p:nvSpPr>
          <p:cNvPr id="907" name="CustomShape 3"/>
          <p:cNvSpPr/>
          <p:nvPr/>
        </p:nvSpPr>
        <p:spPr>
          <a:xfrm>
            <a:off x="4405320" y="6137280"/>
            <a:ext cx="1077480" cy="45972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000000"/>
                </a:solidFill>
                <a:latin typeface="Times New Roman"/>
                <a:ea typeface="Times New Roman"/>
              </a:rPr>
              <a:t>δένδρο</a:t>
            </a:r>
            <a:endParaRPr b="0" lang="el-GR" sz="2400" spc="-1" strike="noStrike">
              <a:latin typeface="Arial"/>
            </a:endParaRPr>
          </a:p>
        </p:txBody>
      </p:sp>
    </p:spTree>
  </p:cSld>
  <p:timing>
    <p:tnLst>
      <p:par>
        <p:cTn id="325" dur="indefinite" restart="never" nodeType="tmRoot">
          <p:childTnLst>
            <p:seq>
              <p:cTn id="326" dur="indefinite" nodeType="mainSeq">
                <p:childTnLst>
                  <p:par>
                    <p:cTn id="327" fill="hold">
                      <p:stCondLst>
                        <p:cond delay="indefinite"/>
                      </p:stCondLst>
                      <p:childTnLst>
                        <p:par>
                          <p:cTn id="328" fill="hold">
                            <p:stCondLst>
                              <p:cond delay="0"/>
                            </p:stCondLst>
                            <p:childTnLst>
                              <p:par>
                                <p:cTn id="329" nodeType="clickEffect" fill="hold" presetClass="entr" presetID="2" presetSubtype="4">
                                  <p:stCondLst>
                                    <p:cond delay="0"/>
                                  </p:stCondLst>
                                  <p:childTnLst>
                                    <p:set>
                                      <p:cBhvr>
                                        <p:cTn id="330" dur="1" fill="hold">
                                          <p:stCondLst>
                                            <p:cond delay="0"/>
                                          </p:stCondLst>
                                        </p:cTn>
                                        <p:tgtEl>
                                          <p:spTgt spid="907">
                                            <p:txEl>
                                              <p:pRg st="0" end="0"/>
                                            </p:txEl>
                                          </p:spTgt>
                                        </p:tgtEl>
                                        <p:attrNameLst>
                                          <p:attrName>style.visibility</p:attrName>
                                        </p:attrNameLst>
                                      </p:cBhvr>
                                      <p:to>
                                        <p:strVal val="visible"/>
                                      </p:to>
                                    </p:set>
                                    <p:anim calcmode="lin" valueType="num">
                                      <p:cBhvr additive="repl">
                                        <p:cTn id="331" dur="500"/>
                                        <p:tgtEl>
                                          <p:spTgt spid="9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8"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ΑΣΚΗΣΕΙΣ</a:t>
            </a:r>
            <a:endParaRPr b="0" lang="el-GR" sz="4400" spc="-1" strike="noStrike">
              <a:latin typeface="Arial"/>
            </a:endParaRPr>
          </a:p>
        </p:txBody>
      </p:sp>
      <p:sp>
        <p:nvSpPr>
          <p:cNvPr id="909" name="CustomShape 2"/>
          <p:cNvSpPr/>
          <p:nvPr/>
        </p:nvSpPr>
        <p:spPr>
          <a:xfrm>
            <a:off x="254160" y="1422360"/>
            <a:ext cx="9572400" cy="594612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000000"/>
                </a:solidFill>
                <a:latin typeface="Times New Roman"/>
                <a:ea typeface="Times New Roman"/>
              </a:rPr>
              <a:t>Ε.13. Τηλεφωνικό Κέντρο Ταξί </a:t>
            </a:r>
            <a:endParaRPr b="0" lang="el-GR" sz="2400" spc="-1" strike="noStrike">
              <a:latin typeface="Arial"/>
            </a:endParaRPr>
          </a:p>
          <a:p>
            <a:pPr>
              <a:lnSpc>
                <a:spcPct val="100000"/>
              </a:lnSpc>
            </a:pPr>
            <a:r>
              <a:rPr b="0" lang="el-GR" sz="2400" spc="-1" strike="noStrike">
                <a:solidFill>
                  <a:srgbClr val="000000"/>
                </a:solidFill>
                <a:latin typeface="Times New Roman"/>
                <a:ea typeface="Times New Roman"/>
              </a:rPr>
              <a:t>Ας υποθέσουμε ότι έχετε τηλεφωνήσει για να έρθει να σας πάρει ένα ταξί. Ένα από τα πιο σημαντικά πράγματα, που είναι κρίσιμα για τη λειτουργία του κέντρου που καλείτε, είναι η ικανότητά του να συνδυάζει τους οδηγούς με τους επιβάτες με αποτελεσματικό τρόπο. Σκεφτείτε ότι υπάρχουν 6 πιθανά ταξί τα οποία μπορούν να έρθουν εγκαίρως να σας παραλάβουν. Πώς θα επιλέξει το κέντρο να σας παραχωρήσει ένα ταξί; Μπορούμε να χρησιμοποιήσουμε γράφο για να δούμε πώς μπορεί να πραγματοποιηθεί η διαδικασία επιλογής του κατάλληλου ταξί. Το πρώτο ταξί (Α) απέχει 12, το δεύτερο (Β) 5, το τρίτο (Γ) 10, το τέταρτο (Δ) 7, το πέμπτο (Ε) 13 και το έκτο (ΣΤ) 20 χιλιόμετρα. </a:t>
            </a:r>
            <a:endParaRPr b="0" lang="el-GR" sz="2400" spc="-1" strike="noStrike">
              <a:latin typeface="Arial"/>
            </a:endParaRPr>
          </a:p>
          <a:p>
            <a:pPr>
              <a:lnSpc>
                <a:spcPct val="100000"/>
              </a:lnSpc>
            </a:pPr>
            <a:r>
              <a:rPr b="1" lang="el-GR" sz="2400" spc="-1" strike="noStrike">
                <a:solidFill>
                  <a:srgbClr val="000000"/>
                </a:solidFill>
                <a:latin typeface="Times New Roman"/>
                <a:ea typeface="Times New Roman"/>
              </a:rPr>
              <a:t>i) Να σχεδιάσετε τον γράφο που αναπαριστά το πρόβλημα (πάνω στις ακμές γράψτε τα χιλιόμετρα). </a:t>
            </a:r>
            <a:endParaRPr b="0" lang="el-GR" sz="2400" spc="-1" strike="noStrike">
              <a:latin typeface="Arial"/>
            </a:endParaRPr>
          </a:p>
          <a:p>
            <a:pPr>
              <a:lnSpc>
                <a:spcPct val="100000"/>
              </a:lnSpc>
            </a:pPr>
            <a:r>
              <a:rPr b="1" lang="el-GR" sz="2400" spc="-1" strike="noStrike">
                <a:solidFill>
                  <a:srgbClr val="000000"/>
                </a:solidFill>
                <a:latin typeface="Times New Roman"/>
                <a:ea typeface="Times New Roman"/>
              </a:rPr>
              <a:t>ii) Ποιον τύπο γράφου χρησιμοποιήσατε; </a:t>
            </a:r>
            <a:endParaRPr b="0" lang="el-GR" sz="2400" spc="-1" strike="noStrike">
              <a:latin typeface="Arial"/>
            </a:endParaRPr>
          </a:p>
          <a:p>
            <a:pPr>
              <a:lnSpc>
                <a:spcPct val="100000"/>
              </a:lnSpc>
            </a:pPr>
            <a:r>
              <a:rPr b="1" lang="el-GR" sz="2400" spc="-1" strike="noStrike">
                <a:solidFill>
                  <a:srgbClr val="000000"/>
                </a:solidFill>
                <a:latin typeface="Times New Roman"/>
                <a:ea typeface="Times New Roman"/>
              </a:rPr>
              <a:t>iii) Ποιο ταξί θα επιλέξει το κέντρο; Θεωρείστε ότι το μόνο κριτήριο για την επιλογή είναι η χιλιομετρική απόσταση. </a:t>
            </a:r>
            <a:r>
              <a:rPr b="1" lang="el-GR" sz="2400" spc="-1" strike="noStrike">
                <a:solidFill>
                  <a:srgbClr val="000000"/>
                </a:solidFill>
                <a:latin typeface="Times New Roman"/>
                <a:ea typeface="Times New Roman"/>
              </a:rPr>
              <a:t>	</a:t>
            </a:r>
            <a:endParaRPr b="0" lang="el-GR" sz="2400" spc="-1" strike="noStrike">
              <a:latin typeface="Arial"/>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0"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ΑΣΚΗΣΕΙΣ</a:t>
            </a:r>
            <a:endParaRPr b="0" lang="el-GR" sz="4400" spc="-1" strike="noStrike">
              <a:latin typeface="Arial"/>
            </a:endParaRPr>
          </a:p>
        </p:txBody>
      </p:sp>
      <p:pic>
        <p:nvPicPr>
          <p:cNvPr id="911" name="Google Shape;1694;p126" descr=""/>
          <p:cNvPicPr/>
          <p:nvPr/>
        </p:nvPicPr>
        <p:blipFill>
          <a:blip r:embed="rId1"/>
          <a:stretch/>
        </p:blipFill>
        <p:spPr>
          <a:xfrm>
            <a:off x="754200" y="1565280"/>
            <a:ext cx="8572320" cy="5746320"/>
          </a:xfrm>
          <a:prstGeom prst="rect">
            <a:avLst/>
          </a:prstGeom>
          <a:ln>
            <a:noFill/>
          </a:ln>
        </p:spPr>
      </p:pic>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2" name="CustomShape 1"/>
          <p:cNvSpPr/>
          <p:nvPr/>
        </p:nvSpPr>
        <p:spPr>
          <a:xfrm>
            <a:off x="0" y="20808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ΑΣΚΗΣΕΙΣ</a:t>
            </a:r>
            <a:endParaRPr b="0" lang="el-GR" sz="4400" spc="-1" strike="noStrike">
              <a:latin typeface="Arial"/>
            </a:endParaRPr>
          </a:p>
        </p:txBody>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3"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Στατικές και δυναμικές δομές</a:t>
            </a:r>
            <a:endParaRPr b="0" lang="el-GR" sz="4400" spc="-1" strike="noStrike">
              <a:latin typeface="Arial"/>
            </a:endParaRPr>
          </a:p>
        </p:txBody>
      </p:sp>
      <p:sp>
        <p:nvSpPr>
          <p:cNvPr id="914" name="CustomShape 2"/>
          <p:cNvSpPr/>
          <p:nvPr/>
        </p:nvSpPr>
        <p:spPr>
          <a:xfrm>
            <a:off x="4103640" y="3887640"/>
            <a:ext cx="5827320" cy="3024000"/>
          </a:xfrm>
          <a:prstGeom prst="rect">
            <a:avLst/>
          </a:prstGeom>
          <a:noFill/>
          <a:ln>
            <a:noFill/>
          </a:ln>
        </p:spPr>
        <p:style>
          <a:lnRef idx="0"/>
          <a:fillRef idx="0"/>
          <a:effectRef idx="0"/>
          <a:fontRef idx="minor"/>
        </p:style>
        <p:txBody>
          <a:bodyPr lIns="0" rIns="0" tIns="28080" bIns="0"/>
          <a:p>
            <a:pPr marL="431640" indent="-320400">
              <a:lnSpc>
                <a:spcPct val="93000"/>
              </a:lnSpc>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Το πλήθος των στοιχείων  μπορεί να μεγαλώνει και να μικραίνει ανάλογα με τα δεδομένα. </a:t>
            </a:r>
            <a:endParaRPr b="0" lang="el-GR" sz="3200" spc="-1" strike="noStrike">
              <a:latin typeface="Arial"/>
            </a:endParaRPr>
          </a:p>
          <a:p>
            <a:pPr marL="431640" indent="-320400">
              <a:lnSpc>
                <a:spcPct val="93000"/>
              </a:lnSpc>
              <a:spcBef>
                <a:spcPts val="1400"/>
              </a:spcBef>
              <a:buClr>
                <a:srgbClr val="000000"/>
              </a:buClr>
              <a:buFont typeface="Noto Sans Symbols"/>
              <a:buChar char="●"/>
            </a:pPr>
            <a:r>
              <a:rPr b="0" lang="el-GR" sz="3200" spc="-1" strike="noStrike">
                <a:solidFill>
                  <a:srgbClr val="ff3333"/>
                </a:solidFill>
                <a:latin typeface="Arial"/>
                <a:ea typeface="Arial"/>
              </a:rPr>
              <a:t> </a:t>
            </a:r>
            <a:r>
              <a:rPr b="0" lang="el-GR" sz="3200" spc="-1" strike="noStrike">
                <a:solidFill>
                  <a:srgbClr val="ff3333"/>
                </a:solidFill>
                <a:latin typeface="Arial"/>
                <a:ea typeface="Arial"/>
              </a:rPr>
              <a:t>(Υπάρχει  περιορισμός,   ποιος;)</a:t>
            </a:r>
            <a:endParaRPr b="0" lang="el-GR" sz="3200" spc="-1" strike="noStrike">
              <a:latin typeface="Arial"/>
            </a:endParaRPr>
          </a:p>
        </p:txBody>
      </p:sp>
      <p:sp>
        <p:nvSpPr>
          <p:cNvPr id="915" name="CustomShape 3"/>
          <p:cNvSpPr/>
          <p:nvPr/>
        </p:nvSpPr>
        <p:spPr>
          <a:xfrm>
            <a:off x="287280" y="1511280"/>
            <a:ext cx="4032000" cy="1079280"/>
          </a:xfrm>
          <a:prstGeom prst="roundRect">
            <a:avLst>
              <a:gd name="adj" fmla="val 31"/>
            </a:avLst>
          </a:prstGeom>
          <a:solidFill>
            <a:srgbClr val="729fcf"/>
          </a:solidFill>
          <a:ln w="9360">
            <a:solidFill>
              <a:srgbClr val="3465a4"/>
            </a:solidFill>
            <a:miter/>
          </a:ln>
        </p:spPr>
        <p:style>
          <a:lnRef idx="0"/>
          <a:fillRef idx="0"/>
          <a:effectRef idx="0"/>
          <a:fontRef idx="minor"/>
        </p:style>
        <p:txBody>
          <a:bodyPr lIns="90000" rIns="90000" tIns="80280" bIns="45000" anchor="ctr"/>
          <a:p>
            <a:pPr algn="ctr">
              <a:lnSpc>
                <a:spcPct val="93000"/>
              </a:lnSpc>
            </a:pPr>
            <a:r>
              <a:rPr b="1" lang="el-GR" sz="4000" spc="-1" strike="noStrike">
                <a:solidFill>
                  <a:srgbClr val="000000"/>
                </a:solidFill>
                <a:latin typeface="Arial"/>
                <a:ea typeface="Arial"/>
              </a:rPr>
              <a:t>Στατικές</a:t>
            </a:r>
            <a:endParaRPr b="0" lang="el-GR" sz="4000" spc="-1" strike="noStrike">
              <a:latin typeface="Arial"/>
            </a:endParaRPr>
          </a:p>
        </p:txBody>
      </p:sp>
      <p:sp>
        <p:nvSpPr>
          <p:cNvPr id="916" name="CustomShape 4"/>
          <p:cNvSpPr/>
          <p:nvPr/>
        </p:nvSpPr>
        <p:spPr>
          <a:xfrm>
            <a:off x="216000" y="3887640"/>
            <a:ext cx="4032000" cy="1079280"/>
          </a:xfrm>
          <a:prstGeom prst="roundRect">
            <a:avLst>
              <a:gd name="adj" fmla="val 31"/>
            </a:avLst>
          </a:prstGeom>
          <a:solidFill>
            <a:srgbClr val="729fcf"/>
          </a:solidFill>
          <a:ln w="9360">
            <a:solidFill>
              <a:srgbClr val="3465a4"/>
            </a:solidFill>
            <a:miter/>
          </a:ln>
        </p:spPr>
        <p:style>
          <a:lnRef idx="0"/>
          <a:fillRef idx="0"/>
          <a:effectRef idx="0"/>
          <a:fontRef idx="minor"/>
        </p:style>
        <p:txBody>
          <a:bodyPr lIns="90000" rIns="90000" tIns="80280" bIns="45000" anchor="ctr"/>
          <a:p>
            <a:pPr algn="ctr">
              <a:lnSpc>
                <a:spcPct val="93000"/>
              </a:lnSpc>
            </a:pPr>
            <a:r>
              <a:rPr b="1" lang="el-GR" sz="4000" spc="-1" strike="noStrike">
                <a:solidFill>
                  <a:srgbClr val="000000"/>
                </a:solidFill>
                <a:latin typeface="Arial"/>
                <a:ea typeface="Arial"/>
              </a:rPr>
              <a:t>Δυναμικές</a:t>
            </a:r>
            <a:endParaRPr b="0" lang="el-GR" sz="4000" spc="-1" strike="noStrike">
              <a:latin typeface="Arial"/>
            </a:endParaRPr>
          </a:p>
        </p:txBody>
      </p:sp>
      <p:sp>
        <p:nvSpPr>
          <p:cNvPr id="917" name="CustomShape 5"/>
          <p:cNvSpPr/>
          <p:nvPr/>
        </p:nvSpPr>
        <p:spPr>
          <a:xfrm>
            <a:off x="4176720" y="1735200"/>
            <a:ext cx="6119280" cy="783720"/>
          </a:xfrm>
          <a:prstGeom prst="rect">
            <a:avLst/>
          </a:prstGeom>
          <a:noFill/>
          <a:ln>
            <a:noFill/>
          </a:ln>
        </p:spPr>
        <p:style>
          <a:lnRef idx="0"/>
          <a:fillRef idx="0"/>
          <a:effectRef idx="0"/>
          <a:fontRef idx="minor"/>
        </p:style>
        <p:txBody>
          <a:bodyPr lIns="0" rIns="0" tIns="28080" bIns="0"/>
          <a:p>
            <a:pPr marL="431640" indent="-320400">
              <a:lnSpc>
                <a:spcPct val="93000"/>
              </a:lnSpc>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Σταθερό πλήθος στοιχείων</a:t>
            </a:r>
            <a:endParaRPr b="0" lang="el-GR" sz="3200" spc="-1" strike="noStrike">
              <a:latin typeface="Arial"/>
            </a:endParaRPr>
          </a:p>
          <a:p>
            <a:pPr>
              <a:lnSpc>
                <a:spcPct val="100000"/>
              </a:lnSpc>
              <a:spcBef>
                <a:spcPts val="1400"/>
              </a:spcBef>
            </a:pPr>
            <a:endParaRPr b="0" lang="el-GR" sz="3200" spc="-1" strike="noStrike">
              <a:latin typeface="Arial"/>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8"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Στατικές και δυναμικές δομές</a:t>
            </a:r>
            <a:endParaRPr b="0" lang="el-GR" sz="4400" spc="-1" strike="noStrike">
              <a:latin typeface="Arial"/>
            </a:endParaRPr>
          </a:p>
        </p:txBody>
      </p:sp>
      <p:sp>
        <p:nvSpPr>
          <p:cNvPr id="919" name="CustomShape 2"/>
          <p:cNvSpPr/>
          <p:nvPr/>
        </p:nvSpPr>
        <p:spPr>
          <a:xfrm>
            <a:off x="4392720" y="3887640"/>
            <a:ext cx="5528880" cy="4384440"/>
          </a:xfrm>
          <a:prstGeom prst="rect">
            <a:avLst/>
          </a:prstGeom>
          <a:noFill/>
          <a:ln>
            <a:noFill/>
          </a:ln>
        </p:spPr>
        <p:style>
          <a:lnRef idx="0"/>
          <a:fillRef idx="0"/>
          <a:effectRef idx="0"/>
          <a:fontRef idx="minor"/>
        </p:style>
        <p:txBody>
          <a:bodyPr lIns="0" rIns="0" tIns="28080" bIns="0"/>
          <a:p>
            <a:pPr marL="431640" indent="-320400">
              <a:lnSpc>
                <a:spcPct val="93000"/>
              </a:lnSpc>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Το πλήθος των στοιχείων  μπορεί να μεγαλώνει και να μικραίνει ανάλογα με τα δεδομένα. </a:t>
            </a:r>
            <a:endParaRPr b="0" lang="el-GR" sz="3200" spc="-1" strike="noStrike">
              <a:latin typeface="Arial"/>
            </a:endParaRPr>
          </a:p>
          <a:p>
            <a:pPr marL="431640" indent="-320400">
              <a:lnSpc>
                <a:spcPct val="93000"/>
              </a:lnSpc>
              <a:spcBef>
                <a:spcPts val="1400"/>
              </a:spcBef>
            </a:pPr>
            <a:r>
              <a:rPr b="0" lang="el-GR" sz="3200" spc="-1" strike="noStrike">
                <a:solidFill>
                  <a:srgbClr val="ff3333"/>
                </a:solidFill>
                <a:latin typeface="Arial"/>
                <a:ea typeface="Arial"/>
              </a:rPr>
              <a:t>   </a:t>
            </a:r>
            <a:r>
              <a:rPr b="0" lang="el-GR" sz="3200" spc="-1" strike="noStrike">
                <a:solidFill>
                  <a:srgbClr val="ff3333"/>
                </a:solidFill>
                <a:latin typeface="Arial"/>
                <a:ea typeface="Arial"/>
              </a:rPr>
              <a:t>Υπάρχει περιορισμός από το </a:t>
            </a:r>
            <a:r>
              <a:rPr b="1" lang="el-GR" sz="3200" spc="-1" strike="noStrike">
                <a:solidFill>
                  <a:srgbClr val="ff3333"/>
                </a:solidFill>
                <a:latin typeface="Arial"/>
                <a:ea typeface="Arial"/>
              </a:rPr>
              <a:t>μέγεθος της μνήμης</a:t>
            </a:r>
            <a:r>
              <a:rPr b="0" lang="el-GR" sz="3200" spc="-1" strike="noStrike">
                <a:solidFill>
                  <a:srgbClr val="ff3333"/>
                </a:solidFill>
                <a:latin typeface="Arial"/>
                <a:ea typeface="Arial"/>
              </a:rPr>
              <a:t>.</a:t>
            </a:r>
            <a:endParaRPr b="0" lang="el-GR" sz="3200" spc="-1" strike="noStrike">
              <a:latin typeface="Arial"/>
            </a:endParaRPr>
          </a:p>
        </p:txBody>
      </p:sp>
      <p:sp>
        <p:nvSpPr>
          <p:cNvPr id="920" name="CustomShape 3"/>
          <p:cNvSpPr/>
          <p:nvPr/>
        </p:nvSpPr>
        <p:spPr>
          <a:xfrm>
            <a:off x="287280" y="1511280"/>
            <a:ext cx="4032000" cy="1079280"/>
          </a:xfrm>
          <a:prstGeom prst="roundRect">
            <a:avLst>
              <a:gd name="adj" fmla="val 31"/>
            </a:avLst>
          </a:prstGeom>
          <a:solidFill>
            <a:srgbClr val="729fcf"/>
          </a:solidFill>
          <a:ln w="9360">
            <a:solidFill>
              <a:srgbClr val="3465a4"/>
            </a:solidFill>
            <a:miter/>
          </a:ln>
        </p:spPr>
        <p:style>
          <a:lnRef idx="0"/>
          <a:fillRef idx="0"/>
          <a:effectRef idx="0"/>
          <a:fontRef idx="minor"/>
        </p:style>
        <p:txBody>
          <a:bodyPr lIns="90000" rIns="90000" tIns="80280" bIns="45000" anchor="ctr"/>
          <a:p>
            <a:pPr algn="ctr">
              <a:lnSpc>
                <a:spcPct val="93000"/>
              </a:lnSpc>
            </a:pPr>
            <a:r>
              <a:rPr b="1" lang="el-GR" sz="4000" spc="-1" strike="noStrike">
                <a:solidFill>
                  <a:srgbClr val="000000"/>
                </a:solidFill>
                <a:latin typeface="Arial"/>
                <a:ea typeface="Arial"/>
              </a:rPr>
              <a:t>Στατικές</a:t>
            </a:r>
            <a:endParaRPr b="0" lang="el-GR" sz="4000" spc="-1" strike="noStrike">
              <a:latin typeface="Arial"/>
            </a:endParaRPr>
          </a:p>
        </p:txBody>
      </p:sp>
      <p:sp>
        <p:nvSpPr>
          <p:cNvPr id="921" name="CustomShape 4"/>
          <p:cNvSpPr/>
          <p:nvPr/>
        </p:nvSpPr>
        <p:spPr>
          <a:xfrm>
            <a:off x="216000" y="3887640"/>
            <a:ext cx="4032000" cy="1079280"/>
          </a:xfrm>
          <a:prstGeom prst="roundRect">
            <a:avLst>
              <a:gd name="adj" fmla="val 31"/>
            </a:avLst>
          </a:prstGeom>
          <a:solidFill>
            <a:srgbClr val="729fcf"/>
          </a:solidFill>
          <a:ln w="9360">
            <a:solidFill>
              <a:srgbClr val="3465a4"/>
            </a:solidFill>
            <a:miter/>
          </a:ln>
        </p:spPr>
        <p:style>
          <a:lnRef idx="0"/>
          <a:fillRef idx="0"/>
          <a:effectRef idx="0"/>
          <a:fontRef idx="minor"/>
        </p:style>
        <p:txBody>
          <a:bodyPr lIns="90000" rIns="90000" tIns="80280" bIns="45000" anchor="ctr"/>
          <a:p>
            <a:pPr algn="ctr">
              <a:lnSpc>
                <a:spcPct val="93000"/>
              </a:lnSpc>
            </a:pPr>
            <a:r>
              <a:rPr b="1" lang="el-GR" sz="4000" spc="-1" strike="noStrike">
                <a:solidFill>
                  <a:srgbClr val="000000"/>
                </a:solidFill>
                <a:latin typeface="Arial"/>
                <a:ea typeface="Arial"/>
              </a:rPr>
              <a:t>Δυναμικές</a:t>
            </a:r>
            <a:endParaRPr b="0" lang="el-GR" sz="4000" spc="-1" strike="noStrike">
              <a:latin typeface="Arial"/>
            </a:endParaRPr>
          </a:p>
        </p:txBody>
      </p:sp>
      <p:sp>
        <p:nvSpPr>
          <p:cNvPr id="922" name="CustomShape 5"/>
          <p:cNvSpPr/>
          <p:nvPr/>
        </p:nvSpPr>
        <p:spPr>
          <a:xfrm>
            <a:off x="4176720" y="1800360"/>
            <a:ext cx="6119280" cy="783720"/>
          </a:xfrm>
          <a:prstGeom prst="rect">
            <a:avLst/>
          </a:prstGeom>
          <a:noFill/>
          <a:ln>
            <a:noFill/>
          </a:ln>
        </p:spPr>
        <p:style>
          <a:lnRef idx="0"/>
          <a:fillRef idx="0"/>
          <a:effectRef idx="0"/>
          <a:fontRef idx="minor"/>
        </p:style>
        <p:txBody>
          <a:bodyPr lIns="0" rIns="0" tIns="28080" bIns="0"/>
          <a:p>
            <a:pPr marL="431640" indent="-320400">
              <a:lnSpc>
                <a:spcPct val="93000"/>
              </a:lnSpc>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Σταθερό πλήθος στοιχείων .</a:t>
            </a:r>
            <a:endParaRPr b="0" lang="el-GR" sz="3200" spc="-1" strike="noStrike">
              <a:latin typeface="Arial"/>
            </a:endParaRPr>
          </a:p>
          <a:p>
            <a:pPr>
              <a:lnSpc>
                <a:spcPct val="100000"/>
              </a:lnSpc>
              <a:spcBef>
                <a:spcPts val="1400"/>
              </a:spcBef>
            </a:pPr>
            <a:endParaRPr b="0" lang="el-GR" sz="3200" spc="-1" strike="noStrike">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217"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Πίνακας</a:t>
            </a:r>
            <a:endParaRPr b="0" lang="el-GR" sz="4400" spc="-1" strike="noStrike">
              <a:latin typeface="Arial"/>
            </a:endParaRPr>
          </a:p>
        </p:txBody>
      </p:sp>
      <p:pic>
        <p:nvPicPr>
          <p:cNvPr id="218" name="Google Shape;393;p13" descr=""/>
          <p:cNvPicPr/>
          <p:nvPr/>
        </p:nvPicPr>
        <p:blipFill>
          <a:blip r:embed="rId1"/>
          <a:stretch/>
        </p:blipFill>
        <p:spPr>
          <a:xfrm>
            <a:off x="6480000" y="3311640"/>
            <a:ext cx="2955600" cy="2771280"/>
          </a:xfrm>
          <a:prstGeom prst="rect">
            <a:avLst/>
          </a:prstGeom>
          <a:ln>
            <a:noFill/>
          </a:ln>
        </p:spPr>
      </p:pic>
      <p:sp>
        <p:nvSpPr>
          <p:cNvPr id="219" name="CustomShape 2"/>
          <p:cNvSpPr/>
          <p:nvPr/>
        </p:nvSpPr>
        <p:spPr>
          <a:xfrm>
            <a:off x="5184720" y="1584360"/>
            <a:ext cx="4824000" cy="143964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algn="ctr">
              <a:lnSpc>
                <a:spcPct val="93000"/>
              </a:lnSpc>
            </a:pPr>
            <a:r>
              <a:rPr b="1" lang="el-GR" sz="3600" spc="-1" strike="noStrike">
                <a:solidFill>
                  <a:srgbClr val="000000"/>
                </a:solidFill>
                <a:latin typeface="Arial"/>
                <a:ea typeface="Arial"/>
              </a:rPr>
              <a:t>Δισδιάστατοι</a:t>
            </a:r>
            <a:endParaRPr b="0" lang="el-GR" sz="3600" spc="-1" strike="noStrike">
              <a:latin typeface="Arial"/>
            </a:endParaRPr>
          </a:p>
          <a:p>
            <a:pPr algn="ctr">
              <a:lnSpc>
                <a:spcPct val="93000"/>
              </a:lnSpc>
            </a:pPr>
            <a:r>
              <a:rPr b="0" lang="el-GR" sz="3600" spc="-1" strike="noStrike">
                <a:solidFill>
                  <a:srgbClr val="000000"/>
                </a:solidFill>
                <a:latin typeface="Arial"/>
                <a:ea typeface="Arial"/>
              </a:rPr>
              <a:t>(2 δείκτες) </a:t>
            </a:r>
            <a:endParaRPr b="0" lang="el-GR" sz="3600" spc="-1" strike="noStrike">
              <a:latin typeface="Arial"/>
            </a:endParaRPr>
          </a:p>
          <a:p>
            <a:pPr>
              <a:lnSpc>
                <a:spcPct val="100000"/>
              </a:lnSpc>
            </a:pPr>
            <a:endParaRPr b="0" lang="el-GR" sz="3600" spc="-1" strike="noStrike">
              <a:latin typeface="Arial"/>
            </a:endParaRPr>
          </a:p>
        </p:txBody>
      </p:sp>
      <p:sp>
        <p:nvSpPr>
          <p:cNvPr id="220" name="CustomShape 3"/>
          <p:cNvSpPr/>
          <p:nvPr/>
        </p:nvSpPr>
        <p:spPr>
          <a:xfrm>
            <a:off x="144360" y="1584360"/>
            <a:ext cx="4895640" cy="143964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p>
            <a:pPr marL="216000" indent="-212400" algn="ctr">
              <a:lnSpc>
                <a:spcPct val="93000"/>
              </a:lnSpc>
            </a:pPr>
            <a:r>
              <a:rPr b="1" lang="el-GR" sz="3600" spc="-1" strike="noStrike">
                <a:solidFill>
                  <a:srgbClr val="000000"/>
                </a:solidFill>
                <a:latin typeface="Arial"/>
                <a:ea typeface="Arial"/>
              </a:rPr>
              <a:t>Μονοδιάστατοι</a:t>
            </a:r>
            <a:endParaRPr b="0" lang="el-GR" sz="3600" spc="-1" strike="noStrike">
              <a:latin typeface="Arial"/>
            </a:endParaRPr>
          </a:p>
          <a:p>
            <a:pPr marL="216000" indent="-212400" algn="ctr">
              <a:lnSpc>
                <a:spcPct val="93000"/>
              </a:lnSpc>
            </a:pPr>
            <a:r>
              <a:rPr b="0" lang="el-GR" sz="3600" spc="-1" strike="noStrike">
                <a:solidFill>
                  <a:srgbClr val="000000"/>
                </a:solidFill>
                <a:latin typeface="Arial"/>
                <a:ea typeface="Arial"/>
              </a:rPr>
              <a:t>(1 δείκτης)</a:t>
            </a:r>
            <a:r>
              <a:rPr b="1" lang="el-GR" sz="3600" spc="-1" strike="noStrike">
                <a:solidFill>
                  <a:srgbClr val="000000"/>
                </a:solidFill>
                <a:latin typeface="Arial"/>
                <a:ea typeface="Arial"/>
              </a:rPr>
              <a:t> </a:t>
            </a:r>
            <a:endParaRPr b="0" lang="el-GR" sz="3600" spc="-1" strike="noStrike">
              <a:latin typeface="Arial"/>
            </a:endParaRPr>
          </a:p>
        </p:txBody>
      </p:sp>
      <p:pic>
        <p:nvPicPr>
          <p:cNvPr id="221" name="Google Shape;396;p13" descr=""/>
          <p:cNvPicPr/>
          <p:nvPr/>
        </p:nvPicPr>
        <p:blipFill>
          <a:blip r:embed="rId2"/>
          <a:stretch/>
        </p:blipFill>
        <p:spPr>
          <a:xfrm>
            <a:off x="396720" y="4280040"/>
            <a:ext cx="4163760" cy="1213920"/>
          </a:xfrm>
          <a:prstGeom prst="rect">
            <a:avLst/>
          </a:prstGeom>
          <a:ln>
            <a:noFill/>
          </a:ln>
        </p:spPr>
      </p:pic>
      <p:sp>
        <p:nvSpPr>
          <p:cNvPr id="222" name="CustomShape 4"/>
          <p:cNvSpPr/>
          <p:nvPr/>
        </p:nvSpPr>
        <p:spPr>
          <a:xfrm>
            <a:off x="4325760" y="3565440"/>
            <a:ext cx="2356920" cy="607680"/>
          </a:xfrm>
          <a:prstGeom prst="wedgeEllipseCallout">
            <a:avLst>
              <a:gd name="adj1" fmla="val -5669"/>
              <a:gd name="adj2" fmla="val 31902"/>
            </a:avLst>
          </a:prstGeom>
          <a:solidFill>
            <a:srgbClr val="008263"/>
          </a:solidFill>
          <a:ln w="9360">
            <a:solidFill>
              <a:srgbClr val="000000"/>
            </a:solidFill>
            <a:round/>
          </a:ln>
        </p:spPr>
        <p:style>
          <a:lnRef idx="0"/>
          <a:fillRef idx="0"/>
          <a:effectRef idx="0"/>
          <a:fontRef idx="minor"/>
        </p:style>
        <p:txBody>
          <a:bodyPr lIns="90000" rIns="90000" tIns="46800" bIns="46800"/>
          <a:p>
            <a:pPr>
              <a:lnSpc>
                <a:spcPct val="93000"/>
              </a:lnSpc>
            </a:pPr>
            <a:r>
              <a:rPr b="1" lang="el-GR" sz="2800" spc="-1" strike="noStrike">
                <a:solidFill>
                  <a:srgbClr val="000000"/>
                </a:solidFill>
                <a:latin typeface="Arial"/>
                <a:ea typeface="Arial"/>
              </a:rPr>
              <a:t>Δείκτης</a:t>
            </a:r>
            <a:endParaRPr b="0" lang="el-GR" sz="2800" spc="-1" strike="noStrike">
              <a:latin typeface="Arial"/>
            </a:endParaRPr>
          </a:p>
        </p:txBody>
      </p:sp>
      <p:sp>
        <p:nvSpPr>
          <p:cNvPr id="223" name="CustomShape 5"/>
          <p:cNvSpPr/>
          <p:nvPr/>
        </p:nvSpPr>
        <p:spPr>
          <a:xfrm>
            <a:off x="254160" y="3279600"/>
            <a:ext cx="2642760" cy="785520"/>
          </a:xfrm>
          <a:prstGeom prst="wedgeEllipseCallout">
            <a:avLst>
              <a:gd name="adj1" fmla="val 13700"/>
              <a:gd name="adj2" fmla="val 44561"/>
            </a:avLst>
          </a:prstGeom>
          <a:solidFill>
            <a:srgbClr val="008263"/>
          </a:solidFill>
          <a:ln w="9360">
            <a:solidFill>
              <a:srgbClr val="000000"/>
            </a:solidFill>
            <a:round/>
          </a:ln>
        </p:spPr>
        <p:style>
          <a:lnRef idx="0"/>
          <a:fillRef idx="0"/>
          <a:effectRef idx="0"/>
          <a:fontRef idx="minor"/>
        </p:style>
        <p:txBody>
          <a:bodyPr lIns="90000" rIns="90000" tIns="46800" bIns="46800"/>
          <a:p>
            <a:pPr>
              <a:lnSpc>
                <a:spcPct val="93000"/>
              </a:lnSpc>
            </a:pPr>
            <a:r>
              <a:rPr b="1" lang="el-GR" sz="2800" spc="-1" strike="noStrike">
                <a:solidFill>
                  <a:srgbClr val="000000"/>
                </a:solidFill>
                <a:latin typeface="Arial"/>
                <a:ea typeface="Arial"/>
              </a:rPr>
              <a:t>Στοιχείο</a:t>
            </a:r>
            <a:endParaRPr b="0" lang="el-GR" sz="2800" spc="-1" strike="noStrike">
              <a:latin typeface="Arial"/>
            </a:endParaRPr>
          </a:p>
        </p:txBody>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3" name="CustomShape 1"/>
          <p:cNvSpPr/>
          <p:nvPr/>
        </p:nvSpPr>
        <p:spPr>
          <a:xfrm>
            <a:off x="503280" y="95400"/>
            <a:ext cx="9072360" cy="125064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Δομές δεδομένων στα μέσα αποθήκευσης</a:t>
            </a:r>
            <a:endParaRPr b="0" lang="el-GR" sz="4400" spc="-1" strike="noStrike">
              <a:latin typeface="Arial"/>
            </a:endParaRPr>
          </a:p>
        </p:txBody>
      </p:sp>
      <p:sp>
        <p:nvSpPr>
          <p:cNvPr id="924" name="CustomShape 2"/>
          <p:cNvSpPr/>
          <p:nvPr/>
        </p:nvSpPr>
        <p:spPr>
          <a:xfrm>
            <a:off x="5184720" y="1584360"/>
            <a:ext cx="4824000" cy="143964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algn="ctr">
              <a:lnSpc>
                <a:spcPct val="93000"/>
              </a:lnSpc>
            </a:pPr>
            <a:r>
              <a:rPr b="1" lang="el-GR" sz="3600" spc="-1" strike="noStrike">
                <a:solidFill>
                  <a:srgbClr val="000000"/>
                </a:solidFill>
                <a:latin typeface="Arial"/>
                <a:ea typeface="Arial"/>
              </a:rPr>
              <a:t>Δευτερεύουσας </a:t>
            </a:r>
            <a:endParaRPr b="0" lang="el-GR" sz="3600" spc="-1" strike="noStrike">
              <a:latin typeface="Arial"/>
            </a:endParaRPr>
          </a:p>
          <a:p>
            <a:pPr algn="ctr">
              <a:lnSpc>
                <a:spcPct val="93000"/>
              </a:lnSpc>
            </a:pPr>
            <a:r>
              <a:rPr b="1" lang="el-GR" sz="3600" spc="-1" strike="noStrike">
                <a:solidFill>
                  <a:srgbClr val="000000"/>
                </a:solidFill>
                <a:latin typeface="Arial"/>
                <a:ea typeface="Arial"/>
              </a:rPr>
              <a:t>Μνήμης</a:t>
            </a:r>
            <a:endParaRPr b="0" lang="el-GR" sz="3600" spc="-1" strike="noStrike">
              <a:latin typeface="Arial"/>
            </a:endParaRPr>
          </a:p>
        </p:txBody>
      </p:sp>
      <p:sp>
        <p:nvSpPr>
          <p:cNvPr id="925" name="CustomShape 3"/>
          <p:cNvSpPr/>
          <p:nvPr/>
        </p:nvSpPr>
        <p:spPr>
          <a:xfrm>
            <a:off x="144360" y="1584360"/>
            <a:ext cx="4895640" cy="143964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marL="216000" indent="-212400">
              <a:lnSpc>
                <a:spcPct val="93000"/>
              </a:lnSpc>
            </a:pPr>
            <a:r>
              <a:rPr b="1" lang="el-GR" sz="3600" spc="-1" strike="noStrike">
                <a:solidFill>
                  <a:srgbClr val="000000"/>
                </a:solidFill>
                <a:latin typeface="Arial"/>
                <a:ea typeface="Arial"/>
              </a:rPr>
              <a:t>Κύριας Μνήμης</a:t>
            </a:r>
            <a:endParaRPr b="0" lang="el-GR" sz="3600" spc="-1" strike="noStrike">
              <a:latin typeface="Arial"/>
            </a:endParaRPr>
          </a:p>
        </p:txBody>
      </p:sp>
      <p:sp>
        <p:nvSpPr>
          <p:cNvPr id="926" name="CustomShape 4"/>
          <p:cNvSpPr/>
          <p:nvPr/>
        </p:nvSpPr>
        <p:spPr>
          <a:xfrm>
            <a:off x="84240" y="3263760"/>
            <a:ext cx="4966920" cy="2808000"/>
          </a:xfrm>
          <a:prstGeom prst="roundRect">
            <a:avLst>
              <a:gd name="adj" fmla="val 12"/>
            </a:avLst>
          </a:prstGeom>
          <a:solidFill>
            <a:srgbClr val="00cc33"/>
          </a:solidFill>
          <a:ln w="9360">
            <a:solidFill>
              <a:srgbClr val="3465a4"/>
            </a:solidFill>
            <a:miter/>
          </a:ln>
        </p:spPr>
        <p:style>
          <a:lnRef idx="0"/>
          <a:fillRef idx="0"/>
          <a:effectRef idx="0"/>
          <a:fontRef idx="minor"/>
        </p:style>
        <p:txBody>
          <a:bodyPr lIns="90000" rIns="90000" tIns="76680" bIns="45000" anchor="ctr"/>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Πίνακας </a:t>
            </a:r>
            <a:endParaRPr b="0" lang="el-GR" sz="3600" spc="-1" strike="noStrike">
              <a:latin typeface="Arial"/>
            </a:endParaRPr>
          </a:p>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Στοίβα </a:t>
            </a:r>
            <a:endParaRPr b="0" lang="el-GR" sz="3600" spc="-1" strike="noStrike">
              <a:latin typeface="Arial"/>
            </a:endParaRPr>
          </a:p>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Ουρά</a:t>
            </a:r>
            <a:endParaRPr b="0" lang="el-GR" sz="3600" spc="-1" strike="noStrike">
              <a:latin typeface="Arial"/>
            </a:endParaRPr>
          </a:p>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Λίστα</a:t>
            </a:r>
            <a:endParaRPr b="0" lang="el-GR" sz="3600" spc="-1" strike="noStrike">
              <a:latin typeface="Arial"/>
            </a:endParaRPr>
          </a:p>
        </p:txBody>
      </p:sp>
      <p:sp>
        <p:nvSpPr>
          <p:cNvPr id="927" name="CustomShape 5"/>
          <p:cNvSpPr/>
          <p:nvPr/>
        </p:nvSpPr>
        <p:spPr>
          <a:xfrm>
            <a:off x="5195880" y="3263760"/>
            <a:ext cx="4679640" cy="2808000"/>
          </a:xfrm>
          <a:prstGeom prst="roundRect">
            <a:avLst>
              <a:gd name="adj" fmla="val 12"/>
            </a:avLst>
          </a:prstGeom>
          <a:solidFill>
            <a:srgbClr val="00cc33"/>
          </a:solidFill>
          <a:ln w="9360">
            <a:solidFill>
              <a:srgbClr val="3465a4"/>
            </a:solidFill>
            <a:miter/>
          </a:ln>
        </p:spPr>
        <p:style>
          <a:lnRef idx="0"/>
          <a:fillRef idx="0"/>
          <a:effectRef idx="0"/>
          <a:fontRef idx="minor"/>
        </p:style>
        <p:txBody>
          <a:bodyPr lIns="90000" rIns="90000" tIns="76680" bIns="45000"/>
          <a:p>
            <a:pPr marL="216000" indent="-212400" algn="ctr">
              <a:lnSpc>
                <a:spcPct val="93000"/>
              </a:lnSpc>
            </a:pPr>
            <a:endParaRPr b="0" lang="el-GR" sz="1800" spc="-1" strike="noStrike">
              <a:latin typeface="Arial"/>
            </a:endParaRPr>
          </a:p>
          <a:p>
            <a:pPr marL="216000" indent="-212400">
              <a:lnSpc>
                <a:spcPct val="93000"/>
              </a:lnSpc>
              <a:buClr>
                <a:srgbClr val="000000"/>
              </a:buClr>
              <a:buFont typeface="Noto Sans Symbols"/>
              <a:buChar char="●"/>
            </a:pPr>
            <a:r>
              <a:rPr b="1" lang="el-GR" sz="3600" spc="-1" strike="noStrike">
                <a:solidFill>
                  <a:srgbClr val="000000"/>
                </a:solidFill>
                <a:latin typeface="Arial"/>
                <a:ea typeface="Arial"/>
              </a:rPr>
              <a:t>Αρχεία δεδομένων</a:t>
            </a:r>
            <a:endParaRPr b="0" lang="el-GR" sz="3600" spc="-1" strike="noStrike">
              <a:latin typeface="Arial"/>
            </a:endParaRPr>
          </a:p>
        </p:txBody>
      </p:sp>
      <p:pic>
        <p:nvPicPr>
          <p:cNvPr id="928" name="Google Shape;1733;p130" descr=""/>
          <p:cNvPicPr/>
          <p:nvPr/>
        </p:nvPicPr>
        <p:blipFill>
          <a:blip r:embed="rId1"/>
          <a:stretch/>
        </p:blipFill>
        <p:spPr>
          <a:xfrm>
            <a:off x="6624720" y="4516560"/>
            <a:ext cx="2068200" cy="1271160"/>
          </a:xfrm>
          <a:prstGeom prst="rect">
            <a:avLst/>
          </a:prstGeom>
          <a:ln>
            <a:noFill/>
          </a:ln>
        </p:spPr>
      </p:pic>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Αρχεία δεδομένων</a:t>
            </a:r>
            <a:endParaRPr b="0" lang="el-GR" sz="4400" spc="-1" strike="noStrike">
              <a:latin typeface="Arial"/>
            </a:endParaRPr>
          </a:p>
        </p:txBody>
      </p:sp>
      <p:pic>
        <p:nvPicPr>
          <p:cNvPr id="930" name="Google Shape;1741;p131" descr=""/>
          <p:cNvPicPr/>
          <p:nvPr/>
        </p:nvPicPr>
        <p:blipFill>
          <a:blip r:embed="rId1"/>
          <a:stretch/>
        </p:blipFill>
        <p:spPr>
          <a:xfrm>
            <a:off x="476280" y="2952720"/>
            <a:ext cx="5067000" cy="3519000"/>
          </a:xfrm>
          <a:prstGeom prst="rect">
            <a:avLst/>
          </a:prstGeom>
          <a:ln>
            <a:noFill/>
          </a:ln>
        </p:spPr>
      </p:pic>
      <p:sp>
        <p:nvSpPr>
          <p:cNvPr id="931" name="CustomShape 2"/>
          <p:cNvSpPr/>
          <p:nvPr/>
        </p:nvSpPr>
        <p:spPr>
          <a:xfrm>
            <a:off x="216000" y="3384720"/>
            <a:ext cx="5832000" cy="647280"/>
          </a:xfrm>
          <a:prstGeom prst="ellipse">
            <a:avLst/>
          </a:prstGeom>
          <a:gradFill rotWithShape="0">
            <a:gsLst>
              <a:gs pos="0">
                <a:srgbClr val="00cccc">
                  <a:alpha val="0"/>
                </a:srgbClr>
              </a:gs>
              <a:gs pos="100000">
                <a:srgbClr val="00cccc"/>
              </a:gs>
            </a:gsLst>
            <a:lin ang="0"/>
          </a:gradFill>
          <a:ln w="9360">
            <a:solidFill>
              <a:srgbClr val="3465a4"/>
            </a:solidFill>
            <a:miter/>
          </a:ln>
        </p:spPr>
        <p:style>
          <a:lnRef idx="0"/>
          <a:fillRef idx="0"/>
          <a:effectRef idx="0"/>
          <a:fontRef idx="minor"/>
        </p:style>
      </p:sp>
      <p:sp>
        <p:nvSpPr>
          <p:cNvPr id="932" name="CustomShape 3"/>
          <p:cNvSpPr/>
          <p:nvPr/>
        </p:nvSpPr>
        <p:spPr>
          <a:xfrm>
            <a:off x="6480000" y="3510000"/>
            <a:ext cx="2663640" cy="545760"/>
          </a:xfrm>
          <a:prstGeom prst="rect">
            <a:avLst/>
          </a:prstGeom>
          <a:noFill/>
          <a:ln>
            <a:noFill/>
          </a:ln>
        </p:spPr>
        <p:style>
          <a:lnRef idx="0"/>
          <a:fillRef idx="0"/>
          <a:effectRef idx="0"/>
          <a:fontRef idx="minor"/>
        </p:style>
        <p:txBody>
          <a:bodyPr lIns="90000" rIns="90000" tIns="73080" bIns="45000"/>
          <a:p>
            <a:pPr>
              <a:lnSpc>
                <a:spcPct val="93000"/>
              </a:lnSpc>
            </a:pPr>
            <a:r>
              <a:rPr b="0" lang="el-GR" sz="3200" spc="-1" strike="noStrike">
                <a:solidFill>
                  <a:srgbClr val="000000"/>
                </a:solidFill>
                <a:latin typeface="Arial"/>
                <a:ea typeface="Arial"/>
              </a:rPr>
              <a:t>Εγγραφές</a:t>
            </a:r>
            <a:endParaRPr b="0" lang="el-GR" sz="3200" spc="-1" strike="noStrike">
              <a:latin typeface="Arial"/>
            </a:endParaRPr>
          </a:p>
        </p:txBody>
      </p:sp>
      <p:sp>
        <p:nvSpPr>
          <p:cNvPr id="933" name="CustomShape 4"/>
          <p:cNvSpPr/>
          <p:nvPr/>
        </p:nvSpPr>
        <p:spPr>
          <a:xfrm flipH="1">
            <a:off x="6042960" y="3672000"/>
            <a:ext cx="441000" cy="108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934" name="CustomShape 5"/>
          <p:cNvSpPr/>
          <p:nvPr/>
        </p:nvSpPr>
        <p:spPr>
          <a:xfrm flipH="1">
            <a:off x="5322240" y="3743280"/>
            <a:ext cx="1161720" cy="28692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935" name="CustomShape 6"/>
          <p:cNvSpPr/>
          <p:nvPr/>
        </p:nvSpPr>
        <p:spPr>
          <a:xfrm flipH="1">
            <a:off x="5179320" y="3855960"/>
            <a:ext cx="1449000" cy="240804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936" name="CustomShape 7"/>
          <p:cNvSpPr/>
          <p:nvPr/>
        </p:nvSpPr>
        <p:spPr>
          <a:xfrm>
            <a:off x="2016000" y="1614600"/>
            <a:ext cx="1800000" cy="545760"/>
          </a:xfrm>
          <a:prstGeom prst="rect">
            <a:avLst/>
          </a:prstGeom>
          <a:noFill/>
          <a:ln>
            <a:noFill/>
          </a:ln>
        </p:spPr>
        <p:style>
          <a:lnRef idx="0"/>
          <a:fillRef idx="0"/>
          <a:effectRef idx="0"/>
          <a:fontRef idx="minor"/>
        </p:style>
        <p:txBody>
          <a:bodyPr lIns="90000" rIns="90000" tIns="73080" bIns="45000"/>
          <a:p>
            <a:pPr>
              <a:lnSpc>
                <a:spcPct val="93000"/>
              </a:lnSpc>
            </a:pPr>
            <a:r>
              <a:rPr b="1" lang="el-GR" sz="3200" spc="-1" strike="noStrike">
                <a:solidFill>
                  <a:srgbClr val="000000"/>
                </a:solidFill>
                <a:latin typeface="Arial"/>
                <a:ea typeface="Arial"/>
              </a:rPr>
              <a:t>Πεδία</a:t>
            </a:r>
            <a:endParaRPr b="0" lang="el-GR" sz="3200" spc="-1" strike="noStrike">
              <a:latin typeface="Arial"/>
            </a:endParaRPr>
          </a:p>
        </p:txBody>
      </p:sp>
      <p:sp>
        <p:nvSpPr>
          <p:cNvPr id="937" name="CustomShape 8"/>
          <p:cNvSpPr/>
          <p:nvPr/>
        </p:nvSpPr>
        <p:spPr>
          <a:xfrm flipH="1">
            <a:off x="1434960" y="2160720"/>
            <a:ext cx="872640" cy="93636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938" name="CustomShape 9"/>
          <p:cNvSpPr/>
          <p:nvPr/>
        </p:nvSpPr>
        <p:spPr>
          <a:xfrm>
            <a:off x="2519280" y="2160720"/>
            <a:ext cx="360000" cy="93636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939" name="CustomShape 10"/>
          <p:cNvSpPr/>
          <p:nvPr/>
        </p:nvSpPr>
        <p:spPr>
          <a:xfrm>
            <a:off x="2735280" y="2160720"/>
            <a:ext cx="1368000" cy="93636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3200" spc="-1" strike="noStrike">
                <a:solidFill>
                  <a:srgbClr val="000000"/>
                </a:solidFill>
                <a:latin typeface="Arial"/>
                <a:ea typeface="Arial"/>
              </a:rPr>
              <a:t>Στοίβα</a:t>
            </a:r>
            <a:br/>
            <a:r>
              <a:rPr b="1" lang="el-GR" sz="3200" spc="-1" strike="noStrike">
                <a:solidFill>
                  <a:srgbClr val="000000"/>
                </a:solidFill>
                <a:latin typeface="Arial"/>
                <a:ea typeface="Arial"/>
              </a:rPr>
              <a:t> </a:t>
            </a:r>
            <a:r>
              <a:rPr b="0" lang="el-GR" sz="3200" spc="-1" strike="noStrike">
                <a:solidFill>
                  <a:srgbClr val="000000"/>
                </a:solidFill>
                <a:latin typeface="Arial"/>
                <a:ea typeface="Arial"/>
              </a:rPr>
              <a:t>Last In First Out (LIFO)</a:t>
            </a:r>
            <a:endParaRPr b="0" lang="el-GR" sz="3200" spc="-1" strike="noStrike">
              <a:latin typeface="Arial"/>
            </a:endParaRPr>
          </a:p>
        </p:txBody>
      </p:sp>
      <p:pic>
        <p:nvPicPr>
          <p:cNvPr id="225" name="Google Shape;406;p14" descr=""/>
          <p:cNvPicPr/>
          <p:nvPr/>
        </p:nvPicPr>
        <p:blipFill>
          <a:blip r:embed="rId1"/>
          <a:stretch/>
        </p:blipFill>
        <p:spPr>
          <a:xfrm>
            <a:off x="1595520" y="1979640"/>
            <a:ext cx="6887880" cy="494316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226"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3200" spc="-1" strike="noStrike">
                <a:solidFill>
                  <a:srgbClr val="000000"/>
                </a:solidFill>
                <a:latin typeface="Arial"/>
                <a:ea typeface="Arial"/>
              </a:rPr>
              <a:t>Στοίβα</a:t>
            </a:r>
            <a:br/>
            <a:r>
              <a:rPr b="1" lang="el-GR" sz="3200" spc="-1" strike="noStrike">
                <a:solidFill>
                  <a:srgbClr val="000000"/>
                </a:solidFill>
                <a:latin typeface="Arial"/>
                <a:ea typeface="Arial"/>
              </a:rPr>
              <a:t> </a:t>
            </a:r>
            <a:r>
              <a:rPr b="0" lang="el-GR" sz="3200" spc="-1" strike="noStrike">
                <a:solidFill>
                  <a:srgbClr val="000000"/>
                </a:solidFill>
                <a:latin typeface="Arial"/>
                <a:ea typeface="Arial"/>
              </a:rPr>
              <a:t>Last In First Out (LIFO)</a:t>
            </a:r>
            <a:endParaRPr b="0" lang="el-GR" sz="3200" spc="-1" strike="noStrike">
              <a:latin typeface="Arial"/>
            </a:endParaRPr>
          </a:p>
        </p:txBody>
      </p:sp>
      <p:pic>
        <p:nvPicPr>
          <p:cNvPr id="227" name="Google Shape;414;p15" descr=""/>
          <p:cNvPicPr/>
          <p:nvPr/>
        </p:nvPicPr>
        <p:blipFill>
          <a:blip r:embed="rId1"/>
          <a:stretch/>
        </p:blipFill>
        <p:spPr>
          <a:xfrm>
            <a:off x="743040" y="2016000"/>
            <a:ext cx="3072960" cy="4333680"/>
          </a:xfrm>
          <a:prstGeom prst="rect">
            <a:avLst/>
          </a:prstGeom>
          <a:ln>
            <a:noFill/>
          </a:ln>
        </p:spPr>
      </p:pic>
      <p:sp>
        <p:nvSpPr>
          <p:cNvPr id="228" name="CustomShape 2"/>
          <p:cNvSpPr/>
          <p:nvPr/>
        </p:nvSpPr>
        <p:spPr>
          <a:xfrm>
            <a:off x="4173480" y="3473280"/>
            <a:ext cx="4682880" cy="845640"/>
          </a:xfrm>
          <a:prstGeom prst="rect">
            <a:avLst/>
          </a:prstGeom>
          <a:noFill/>
          <a:ln>
            <a:noFill/>
          </a:ln>
        </p:spPr>
        <p:style>
          <a:lnRef idx="0"/>
          <a:fillRef idx="0"/>
          <a:effectRef idx="0"/>
          <a:fontRef idx="minor"/>
        </p:style>
        <p:txBody>
          <a:bodyPr lIns="90000" rIns="90000" tIns="68040" bIns="45000"/>
          <a:p>
            <a:pPr>
              <a:lnSpc>
                <a:spcPct val="93000"/>
              </a:lnSpc>
            </a:pPr>
            <a:r>
              <a:rPr b="1" lang="el-GR" sz="2600" spc="-1" strike="noStrike">
                <a:solidFill>
                  <a:srgbClr val="000000"/>
                </a:solidFill>
                <a:latin typeface="Arial"/>
                <a:ea typeface="Arial"/>
              </a:rPr>
              <a:t>Κάθε νέο πιάτο μπαίνει στην</a:t>
            </a:r>
            <a:endParaRPr b="0" lang="el-GR" sz="2600" spc="-1" strike="noStrike">
              <a:latin typeface="Arial"/>
            </a:endParaRPr>
          </a:p>
          <a:p>
            <a:pPr>
              <a:lnSpc>
                <a:spcPct val="93000"/>
              </a:lnSpc>
            </a:pPr>
            <a:r>
              <a:rPr b="1" lang="el-GR" sz="2600" spc="-1" strike="noStrike">
                <a:solidFill>
                  <a:srgbClr val="000000"/>
                </a:solidFill>
                <a:latin typeface="Arial"/>
                <a:ea typeface="Arial"/>
              </a:rPr>
              <a:t>κορυφή</a:t>
            </a:r>
            <a:endParaRPr b="0" lang="el-GR" sz="26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22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Στοίβα</a:t>
            </a:r>
            <a:endParaRPr b="0" lang="el-GR" sz="4400" spc="-1" strike="noStrike">
              <a:latin typeface="Arial"/>
            </a:endParaRPr>
          </a:p>
        </p:txBody>
      </p:sp>
      <p:pic>
        <p:nvPicPr>
          <p:cNvPr id="230" name="Google Shape;423;p16" descr=""/>
          <p:cNvPicPr/>
          <p:nvPr/>
        </p:nvPicPr>
        <p:blipFill>
          <a:blip r:embed="rId1"/>
          <a:stretch/>
        </p:blipFill>
        <p:spPr>
          <a:xfrm>
            <a:off x="743040" y="2016000"/>
            <a:ext cx="3072960" cy="4333680"/>
          </a:xfrm>
          <a:prstGeom prst="rect">
            <a:avLst/>
          </a:prstGeom>
          <a:ln>
            <a:noFill/>
          </a:ln>
        </p:spPr>
      </p:pic>
      <p:sp>
        <p:nvSpPr>
          <p:cNvPr id="231" name="CustomShape 2"/>
          <p:cNvSpPr/>
          <p:nvPr/>
        </p:nvSpPr>
        <p:spPr>
          <a:xfrm>
            <a:off x="4330800" y="3311640"/>
            <a:ext cx="4682880" cy="2736360"/>
          </a:xfrm>
          <a:prstGeom prst="rect">
            <a:avLst/>
          </a:prstGeom>
          <a:noFill/>
          <a:ln>
            <a:noFill/>
          </a:ln>
        </p:spPr>
        <p:style>
          <a:lnRef idx="0"/>
          <a:fillRef idx="0"/>
          <a:effectRef idx="0"/>
          <a:fontRef idx="minor"/>
        </p:style>
        <p:txBody>
          <a:bodyPr lIns="90000" rIns="90000" tIns="68040" bIns="45000"/>
          <a:p>
            <a:pPr marL="212760" indent="-212400">
              <a:lnSpc>
                <a:spcPct val="93000"/>
              </a:lnSpc>
              <a:buClr>
                <a:srgbClr val="000000"/>
              </a:buClr>
              <a:buFont typeface="Noto Sans Symbols"/>
              <a:buChar char="●"/>
            </a:pPr>
            <a:r>
              <a:rPr b="1" lang="el-GR" sz="2600" spc="-1" strike="noStrike">
                <a:solidFill>
                  <a:srgbClr val="000000"/>
                </a:solidFill>
                <a:latin typeface="Arial"/>
                <a:ea typeface="Arial"/>
              </a:rPr>
              <a:t>Κάθε νέο πιάτο μπαίνει στην κορυφή</a:t>
            </a:r>
            <a:endParaRPr b="0" lang="el-GR" sz="2600" spc="-1" strike="noStrike">
              <a:latin typeface="Arial"/>
            </a:endParaRPr>
          </a:p>
          <a:p>
            <a:pPr marL="212760" indent="-212400">
              <a:lnSpc>
                <a:spcPct val="93000"/>
              </a:lnSpc>
            </a:pPr>
            <a:endParaRPr b="0" lang="el-GR" sz="2600" spc="-1" strike="noStrike">
              <a:latin typeface="Arial"/>
            </a:endParaRPr>
          </a:p>
          <a:p>
            <a:pPr marL="212760" indent="-212400">
              <a:lnSpc>
                <a:spcPct val="93000"/>
              </a:lnSpc>
              <a:buClr>
                <a:srgbClr val="000000"/>
              </a:buClr>
              <a:buFont typeface="Noto Sans Symbols"/>
              <a:buChar char="●"/>
            </a:pPr>
            <a:r>
              <a:rPr b="1" lang="el-GR" sz="2600" spc="-1" strike="noStrike">
                <a:solidFill>
                  <a:srgbClr val="000000"/>
                </a:solidFill>
                <a:latin typeface="Arial"/>
                <a:ea typeface="Arial"/>
              </a:rPr>
              <a:t>Κάθε πιάτο που βγάζουμε, το παίρνουμε από την κορυφή.</a:t>
            </a:r>
            <a:endParaRPr b="0" lang="el-GR" sz="2600" spc="-1" strike="noStrike">
              <a:latin typeface="Arial"/>
            </a:endParaRPr>
          </a:p>
          <a:p>
            <a:pPr>
              <a:lnSpc>
                <a:spcPct val="100000"/>
              </a:lnSpc>
            </a:pPr>
            <a:endParaRPr b="0" lang="el-GR" sz="2600" spc="-1" strike="noStrike">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Στοίβα</a:t>
            </a:r>
            <a:endParaRPr b="0" lang="el-GR" sz="4400" spc="-1" strike="noStrike">
              <a:latin typeface="Arial"/>
            </a:endParaRPr>
          </a:p>
        </p:txBody>
      </p:sp>
      <p:sp>
        <p:nvSpPr>
          <p:cNvPr id="233" name="CustomShape 2"/>
          <p:cNvSpPr/>
          <p:nvPr/>
        </p:nvSpPr>
        <p:spPr>
          <a:xfrm>
            <a:off x="257040" y="2176560"/>
            <a:ext cx="4966920" cy="4384440"/>
          </a:xfrm>
          <a:prstGeom prst="rect">
            <a:avLst/>
          </a:prstGeom>
          <a:noFill/>
          <a:ln>
            <a:noFill/>
          </a:ln>
        </p:spPr>
        <p:style>
          <a:lnRef idx="0"/>
          <a:fillRef idx="0"/>
          <a:effectRef idx="0"/>
          <a:fontRef idx="minor"/>
        </p:style>
        <p:txBody>
          <a:bodyPr lIns="0" rIns="0" tIns="28080" bIns="0"/>
          <a:p>
            <a:pPr marL="431640" indent="-320400">
              <a:lnSpc>
                <a:spcPct val="93000"/>
              </a:lnSpc>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Μια γραμμική διάταξη στοιχείων στην οποία γίνονται μόνο δύο ενέργειες </a:t>
            </a:r>
            <a:endParaRPr b="0" lang="el-GR" sz="3200" spc="-1" strike="noStrike">
              <a:latin typeface="Arial"/>
            </a:endParaRPr>
          </a:p>
          <a:p>
            <a:pPr marL="431640" indent="-320400">
              <a:lnSpc>
                <a:spcPct val="93000"/>
              </a:lnSpc>
              <a:spcBef>
                <a:spcPts val="1400"/>
              </a:spcBef>
              <a:buClr>
                <a:srgbClr val="000000"/>
              </a:buClr>
              <a:buFont typeface="Noto Sans Symbols"/>
              <a:buChar char="●"/>
            </a:pPr>
            <a:r>
              <a:rPr b="1" lang="el-GR" sz="3200" spc="-1" strike="noStrike">
                <a:solidFill>
                  <a:srgbClr val="000000"/>
                </a:solidFill>
                <a:latin typeface="Arial"/>
                <a:ea typeface="Arial"/>
              </a:rPr>
              <a:t>ώθηση (push)</a:t>
            </a:r>
            <a:r>
              <a:rPr b="0" lang="el-GR" sz="3200" spc="-1" strike="noStrike">
                <a:solidFill>
                  <a:srgbClr val="000000"/>
                </a:solidFill>
                <a:latin typeface="Arial"/>
                <a:ea typeface="Arial"/>
              </a:rPr>
              <a:t> στην κορυφή και </a:t>
            </a:r>
            <a:endParaRPr b="0" lang="el-GR" sz="3200" spc="-1" strike="noStrike">
              <a:latin typeface="Arial"/>
            </a:endParaRPr>
          </a:p>
          <a:p>
            <a:pPr marL="431640" indent="-320400">
              <a:lnSpc>
                <a:spcPct val="93000"/>
              </a:lnSpc>
              <a:spcBef>
                <a:spcPts val="1400"/>
              </a:spcBef>
              <a:buClr>
                <a:srgbClr val="000000"/>
              </a:buClr>
              <a:buFont typeface="Noto Sans Symbols"/>
              <a:buChar char="●"/>
            </a:pPr>
            <a:r>
              <a:rPr b="1" lang="el-GR" sz="3200" spc="-1" strike="noStrike">
                <a:solidFill>
                  <a:srgbClr val="000000"/>
                </a:solidFill>
                <a:latin typeface="Arial"/>
                <a:ea typeface="Arial"/>
              </a:rPr>
              <a:t>απώθηση (pull) </a:t>
            </a:r>
            <a:r>
              <a:rPr b="0" lang="el-GR" sz="3200" spc="-1" strike="noStrike">
                <a:solidFill>
                  <a:srgbClr val="000000"/>
                </a:solidFill>
                <a:latin typeface="Arial"/>
                <a:ea typeface="Arial"/>
              </a:rPr>
              <a:t>από την κορυφή της στοίβας</a:t>
            </a:r>
            <a:r>
              <a:rPr b="1" lang="el-GR" sz="3200" spc="-1" strike="noStrike">
                <a:solidFill>
                  <a:srgbClr val="000000"/>
                </a:solidFill>
                <a:latin typeface="Arial"/>
                <a:ea typeface="Arial"/>
              </a:rPr>
              <a:t> </a:t>
            </a:r>
            <a:endParaRPr b="0" lang="el-GR" sz="3200" spc="-1" strike="noStrike">
              <a:latin typeface="Arial"/>
            </a:endParaRPr>
          </a:p>
        </p:txBody>
      </p:sp>
      <p:pic>
        <p:nvPicPr>
          <p:cNvPr id="234" name="Google Shape;433;p17" descr=""/>
          <p:cNvPicPr/>
          <p:nvPr/>
        </p:nvPicPr>
        <p:blipFill>
          <a:blip r:embed="rId1"/>
          <a:stretch/>
        </p:blipFill>
        <p:spPr>
          <a:xfrm>
            <a:off x="5489640" y="2087640"/>
            <a:ext cx="4444560" cy="424764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5" name="Google Shape;440;p18" descr=""/>
          <p:cNvPicPr/>
          <p:nvPr/>
        </p:nvPicPr>
        <p:blipFill>
          <a:blip r:embed="rId1"/>
          <a:srcRect l="0" t="20139" r="0" b="0"/>
          <a:stretch/>
        </p:blipFill>
        <p:spPr>
          <a:xfrm>
            <a:off x="720720" y="1368360"/>
            <a:ext cx="8572320" cy="4282560"/>
          </a:xfrm>
          <a:prstGeom prst="rect">
            <a:avLst/>
          </a:prstGeom>
          <a:ln>
            <a:noFill/>
          </a:ln>
        </p:spPr>
      </p:pic>
      <p:sp>
        <p:nvSpPr>
          <p:cNvPr id="236" name="CustomShape 1"/>
          <p:cNvSpPr/>
          <p:nvPr/>
        </p:nvSpPr>
        <p:spPr>
          <a:xfrm>
            <a:off x="503280" y="95400"/>
            <a:ext cx="9072360" cy="125064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Ουρά</a:t>
            </a:r>
            <a:br/>
            <a:r>
              <a:rPr b="1" lang="el-GR" sz="4400" spc="-1" strike="noStrike">
                <a:solidFill>
                  <a:srgbClr val="000000"/>
                </a:solidFill>
                <a:latin typeface="Arial"/>
                <a:ea typeface="Arial"/>
              </a:rPr>
              <a:t>First In First Out (FIFO)</a:t>
            </a:r>
            <a:endParaRPr b="0" lang="el-GR" sz="4400" spc="-1" strike="noStrike">
              <a:latin typeface="Arial"/>
            </a:endParaRPr>
          </a:p>
        </p:txBody>
      </p:sp>
      <p:sp>
        <p:nvSpPr>
          <p:cNvPr id="237" name="CustomShape 2"/>
          <p:cNvSpPr/>
          <p:nvPr/>
        </p:nvSpPr>
        <p:spPr>
          <a:xfrm>
            <a:off x="665280" y="5832360"/>
            <a:ext cx="8694360" cy="1601280"/>
          </a:xfrm>
          <a:prstGeom prst="rect">
            <a:avLst/>
          </a:prstGeom>
          <a:noFill/>
          <a:ln>
            <a:noFill/>
          </a:ln>
        </p:spPr>
        <p:style>
          <a:lnRef idx="0"/>
          <a:fillRef idx="0"/>
          <a:effectRef idx="0"/>
          <a:fontRef idx="minor"/>
        </p:style>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pic>
        <p:nvPicPr>
          <p:cNvPr id="238" name="Google Shape;447;p19" descr=""/>
          <p:cNvPicPr/>
          <p:nvPr/>
        </p:nvPicPr>
        <p:blipFill>
          <a:blip r:embed="rId1"/>
          <a:srcRect l="0" t="20139" r="0" b="0"/>
          <a:stretch/>
        </p:blipFill>
        <p:spPr>
          <a:xfrm>
            <a:off x="720720" y="1368360"/>
            <a:ext cx="8572320" cy="4282560"/>
          </a:xfrm>
          <a:prstGeom prst="rect">
            <a:avLst/>
          </a:prstGeom>
          <a:ln>
            <a:noFill/>
          </a:ln>
        </p:spPr>
      </p:pic>
      <p:sp>
        <p:nvSpPr>
          <p:cNvPr id="239" name="CustomShape 1"/>
          <p:cNvSpPr/>
          <p:nvPr/>
        </p:nvSpPr>
        <p:spPr>
          <a:xfrm>
            <a:off x="503280" y="95400"/>
            <a:ext cx="9072360" cy="125064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Ουρά</a:t>
            </a:r>
            <a:br/>
            <a:r>
              <a:rPr b="1" lang="el-GR" sz="4400" spc="-1" strike="noStrike">
                <a:solidFill>
                  <a:srgbClr val="000000"/>
                </a:solidFill>
                <a:latin typeface="Arial"/>
                <a:ea typeface="Arial"/>
              </a:rPr>
              <a:t>First In First Out (FIFO)</a:t>
            </a:r>
            <a:endParaRPr b="0" lang="el-GR" sz="4400" spc="-1" strike="noStrike">
              <a:latin typeface="Arial"/>
            </a:endParaRPr>
          </a:p>
        </p:txBody>
      </p:sp>
      <p:sp>
        <p:nvSpPr>
          <p:cNvPr id="240" name="CustomShape 2"/>
          <p:cNvSpPr/>
          <p:nvPr/>
        </p:nvSpPr>
        <p:spPr>
          <a:xfrm>
            <a:off x="665280" y="5832360"/>
            <a:ext cx="8694360" cy="1601280"/>
          </a:xfrm>
          <a:prstGeom prst="rect">
            <a:avLst/>
          </a:prstGeom>
          <a:noFill/>
          <a:ln>
            <a:noFill/>
          </a:ln>
        </p:spPr>
        <p:style>
          <a:lnRef idx="0"/>
          <a:fillRef idx="0"/>
          <a:effectRef idx="0"/>
          <a:fontRef idx="minor"/>
        </p:style>
        <p:txBody>
          <a:bodyPr lIns="90000" rIns="90000" tIns="68040" bIns="45000"/>
          <a:p>
            <a:pPr marL="212760" indent="-212400">
              <a:lnSpc>
                <a:spcPct val="93000"/>
              </a:lnSpc>
              <a:buClr>
                <a:srgbClr val="000000"/>
              </a:buClr>
              <a:buFont typeface="Noto Sans Symbols"/>
              <a:buChar char="●"/>
            </a:pPr>
            <a:r>
              <a:rPr b="1" lang="el-GR" sz="2600" spc="-1" strike="noStrike">
                <a:solidFill>
                  <a:srgbClr val="000000"/>
                </a:solidFill>
                <a:latin typeface="Arial"/>
                <a:ea typeface="Arial"/>
              </a:rPr>
              <a:t>Κάθε ένας που έρχεται μπαίνει στο τέλος.</a:t>
            </a:r>
            <a:endParaRPr b="0" lang="el-GR" sz="2600" spc="-1" strike="noStrike">
              <a:latin typeface="Arial"/>
            </a:endParaRPr>
          </a:p>
          <a:p>
            <a:pPr marL="212760" indent="-212400">
              <a:lnSpc>
                <a:spcPct val="93000"/>
              </a:lnSpc>
              <a:buClr>
                <a:srgbClr val="000000"/>
              </a:buClr>
              <a:buFont typeface="Noto Sans Symbols"/>
              <a:buChar char="●"/>
            </a:pPr>
            <a:r>
              <a:rPr b="1" lang="el-GR" sz="2600" spc="-1" strike="noStrike">
                <a:solidFill>
                  <a:srgbClr val="000000"/>
                </a:solidFill>
                <a:latin typeface="Arial"/>
                <a:ea typeface="Arial"/>
              </a:rPr>
              <a:t>Κάθε ένας που εξυπηρετείται φεύγει από την αρχή.</a:t>
            </a:r>
            <a:endParaRPr b="0" lang="el-GR" sz="2600" spc="-1" strike="noStrike">
              <a:latin typeface="Arial"/>
            </a:endParaRPr>
          </a:p>
          <a:p>
            <a:pPr marL="212760" indent="-212400">
              <a:lnSpc>
                <a:spcPct val="93000"/>
              </a:lnSpc>
            </a:pPr>
            <a:endParaRPr b="0" lang="el-GR" sz="2600" spc="-1" strike="noStrike">
              <a:latin typeface="Arial"/>
            </a:endParaRPr>
          </a:p>
          <a:p>
            <a:pPr marL="212760" indent="-212400">
              <a:lnSpc>
                <a:spcPct val="93000"/>
              </a:lnSpc>
            </a:pPr>
            <a:r>
              <a:rPr b="1" lang="el-GR" sz="2600" spc="-1" strike="noStrike">
                <a:solidFill>
                  <a:srgbClr val="000000"/>
                </a:solidFill>
                <a:latin typeface="Arial"/>
                <a:ea typeface="Arial"/>
              </a:rPr>
              <a:t>  </a:t>
            </a:r>
            <a:endParaRPr b="0" lang="el-GR" sz="2600" spc="-1" strike="noStrike">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CustomShape 1"/>
          <p:cNvSpPr/>
          <p:nvPr/>
        </p:nvSpPr>
        <p:spPr>
          <a:xfrm>
            <a:off x="611280" y="208080"/>
            <a:ext cx="9072360" cy="863280"/>
          </a:xfrm>
          <a:prstGeom prst="rect">
            <a:avLst/>
          </a:prstGeom>
          <a:noFill/>
          <a:ln>
            <a:noFill/>
          </a:ln>
        </p:spPr>
        <p:style>
          <a:lnRef idx="0"/>
          <a:fillRef idx="0"/>
          <a:effectRef idx="0"/>
          <a:fontRef idx="minor"/>
        </p:style>
        <p:txBody>
          <a:bodyPr lIns="0" rIns="0" tIns="0" bIns="0" anchor="ctr"/>
          <a:p>
            <a:pPr algn="ctr">
              <a:lnSpc>
                <a:spcPct val="112000"/>
              </a:lnSpc>
            </a:pPr>
            <a:r>
              <a:rPr b="0" lang="el-GR" sz="4400" spc="-1" strike="noStrike">
                <a:solidFill>
                  <a:srgbClr val="000000"/>
                </a:solidFill>
                <a:latin typeface="Arial"/>
                <a:ea typeface="Arial"/>
              </a:rPr>
              <a:t>Αλγόριθμος</a:t>
            </a:r>
            <a:endParaRPr b="0" lang="el-GR" sz="4400" spc="-1" strike="noStrike">
              <a:latin typeface="Arial"/>
            </a:endParaRPr>
          </a:p>
        </p:txBody>
      </p:sp>
      <p:pic>
        <p:nvPicPr>
          <p:cNvPr id="175" name="Google Shape;284;p2" descr=""/>
          <p:cNvPicPr/>
          <p:nvPr/>
        </p:nvPicPr>
        <p:blipFill>
          <a:blip r:embed="rId1"/>
          <a:stretch/>
        </p:blipFill>
        <p:spPr>
          <a:xfrm>
            <a:off x="896760" y="1851120"/>
            <a:ext cx="8523000" cy="44287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CustomShape 1"/>
          <p:cNvSpPr/>
          <p:nvPr/>
        </p:nvSpPr>
        <p:spPr>
          <a:xfrm>
            <a:off x="503280" y="1824120"/>
            <a:ext cx="6894000" cy="4384440"/>
          </a:xfrm>
          <a:prstGeom prst="rect">
            <a:avLst/>
          </a:prstGeom>
          <a:noFill/>
          <a:ln>
            <a:noFill/>
          </a:ln>
        </p:spPr>
        <p:style>
          <a:lnRef idx="0"/>
          <a:fillRef idx="0"/>
          <a:effectRef idx="0"/>
          <a:fontRef idx="minor"/>
        </p:style>
        <p:txBody>
          <a:bodyPr lIns="0" rIns="0" tIns="28080" bIns="0"/>
          <a:p>
            <a:pPr marL="343080" indent="-339480">
              <a:lnSpc>
                <a:spcPct val="93000"/>
              </a:lnSpc>
            </a:pPr>
            <a:r>
              <a:rPr b="1" lang="el-GR" sz="3200" spc="-1" strike="noStrike">
                <a:solidFill>
                  <a:srgbClr val="000000"/>
                </a:solidFill>
                <a:latin typeface="Arial"/>
                <a:ea typeface="Arial"/>
              </a:rPr>
              <a:t>Λίστες</a:t>
            </a:r>
            <a:endParaRPr b="0" lang="el-GR" sz="3200" spc="-1" strike="noStrike">
              <a:latin typeface="Arial"/>
            </a:endParaRPr>
          </a:p>
          <a:p>
            <a:pPr marL="3430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τα αγαπημένα μας τραγούδια, </a:t>
            </a:r>
            <a:endParaRPr b="0" lang="el-GR" sz="3200" spc="-1" strike="noStrike">
              <a:latin typeface="Arial"/>
            </a:endParaRPr>
          </a:p>
          <a:p>
            <a:pPr marL="3430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τις επαφές μας, </a:t>
            </a:r>
            <a:endParaRPr b="0" lang="el-GR" sz="3200" spc="-1" strike="noStrike">
              <a:latin typeface="Arial"/>
            </a:endParaRPr>
          </a:p>
          <a:p>
            <a:pPr marL="3430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τα ψώνια που θέλουμε να κάνουμε ή ακόμα και</a:t>
            </a:r>
            <a:endParaRPr b="0" lang="el-GR" sz="3200" spc="-1" strike="noStrike">
              <a:latin typeface="Arial"/>
            </a:endParaRPr>
          </a:p>
          <a:p>
            <a:pPr marL="3430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λίστες με επιθυμίες και όνειρα.</a:t>
            </a:r>
            <a:endParaRPr b="0" lang="el-GR" sz="3200" spc="-1" strike="noStrike">
              <a:latin typeface="Arial"/>
            </a:endParaRPr>
          </a:p>
        </p:txBody>
      </p:sp>
      <p:sp>
        <p:nvSpPr>
          <p:cNvPr id="242"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Λίστα</a:t>
            </a:r>
            <a:endParaRPr b="0" lang="el-GR" sz="4400" spc="-1" strike="noStrike">
              <a:latin typeface="Arial"/>
            </a:endParaRPr>
          </a:p>
        </p:txBody>
      </p:sp>
      <p:sp>
        <p:nvSpPr>
          <p:cNvPr id="243" name="CustomShape 3"/>
          <p:cNvSpPr/>
          <p:nvPr/>
        </p:nvSpPr>
        <p:spPr>
          <a:xfrm>
            <a:off x="7254720" y="2637000"/>
            <a:ext cx="2160360" cy="2160360"/>
          </a:xfrm>
          <a:prstGeom prst="rect">
            <a:avLst/>
          </a:prstGeom>
          <a:blipFill rotWithShape="0">
            <a:blip r:embed="rId1"/>
            <a:stretch>
              <a:fillRect/>
            </a:stretch>
          </a:blipFill>
          <a:ln>
            <a:noFill/>
          </a:ln>
        </p:spPr>
        <p:style>
          <a:lnRef idx="0"/>
          <a:fillRef idx="0"/>
          <a:effectRef idx="0"/>
          <a:fontRef idx="minor"/>
        </p:style>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4" name="CustomShape 1"/>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341280" indent="-339480">
              <a:lnSpc>
                <a:spcPct val="93000"/>
              </a:lnSpc>
            </a:pPr>
            <a:endParaRPr b="0" lang="el-GR" sz="18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Μία συλλογή από αντικείμενα του ίδιου τύπου.</a:t>
            </a:r>
            <a:endParaRPr b="0" lang="el-GR" sz="32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 </a:t>
            </a:r>
            <a:endParaRPr b="0" lang="el-GR" sz="32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Λίστες από </a:t>
            </a:r>
            <a:endParaRPr b="0" lang="el-GR" sz="3200" spc="-1" strike="noStrike">
              <a:latin typeface="Arial"/>
            </a:endParaRPr>
          </a:p>
          <a:p>
            <a:pPr marL="3412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λέξεις, </a:t>
            </a:r>
            <a:endParaRPr b="0" lang="el-GR" sz="3200" spc="-1" strike="noStrike">
              <a:latin typeface="Arial"/>
            </a:endParaRPr>
          </a:p>
          <a:p>
            <a:pPr marL="3412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από ονόματα αλλά και</a:t>
            </a:r>
            <a:endParaRPr b="0" lang="el-GR" sz="3200" spc="-1" strike="noStrike">
              <a:latin typeface="Arial"/>
            </a:endParaRPr>
          </a:p>
          <a:p>
            <a:pPr marL="341280" indent="-339480">
              <a:lnSpc>
                <a:spcPct val="93000"/>
              </a:lnSpc>
              <a:spcBef>
                <a:spcPts val="1400"/>
              </a:spcBef>
              <a:buClr>
                <a:srgbClr val="000000"/>
              </a:buClr>
              <a:buFont typeface="Times New Roman"/>
              <a:buChar char="•"/>
            </a:pPr>
            <a:r>
              <a:rPr b="0" lang="el-GR" sz="3200" spc="-1" strike="noStrike">
                <a:solidFill>
                  <a:srgbClr val="000000"/>
                </a:solidFill>
                <a:latin typeface="Arial"/>
                <a:ea typeface="Arial"/>
              </a:rPr>
              <a:t>από αριθμούς.</a:t>
            </a:r>
            <a:endParaRPr b="0" lang="el-GR" sz="3200" spc="-1" strike="noStrike">
              <a:latin typeface="Arial"/>
            </a:endParaRPr>
          </a:p>
        </p:txBody>
      </p:sp>
      <p:sp>
        <p:nvSpPr>
          <p:cNvPr id="245"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Λίστα</a:t>
            </a:r>
            <a:endParaRPr b="0" lang="el-GR" sz="4400" spc="-1" strike="noStrike">
              <a:latin typeface="Arial"/>
            </a:endParaRPr>
          </a:p>
        </p:txBody>
      </p:sp>
      <p:sp>
        <p:nvSpPr>
          <p:cNvPr id="246" name="CustomShape 3"/>
          <p:cNvSpPr/>
          <p:nvPr/>
        </p:nvSpPr>
        <p:spPr>
          <a:xfrm>
            <a:off x="6826320" y="3565440"/>
            <a:ext cx="2160360" cy="2160360"/>
          </a:xfrm>
          <a:prstGeom prst="rect">
            <a:avLst/>
          </a:prstGeom>
          <a:blipFill rotWithShape="0">
            <a:blip r:embed="rId1"/>
            <a:stretch>
              <a:fillRect/>
            </a:stretch>
          </a:blipFill>
          <a:ln>
            <a:noFill/>
          </a:ln>
        </p:spPr>
        <p:style>
          <a:lnRef idx="0"/>
          <a:fillRef idx="0"/>
          <a:effectRef idx="0"/>
          <a:fontRef idx="minor"/>
        </p:style>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CustomShape 1"/>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341280" indent="-339480">
              <a:lnSpc>
                <a:spcPct val="93000"/>
              </a:lnSpc>
            </a:pPr>
            <a:endParaRPr b="0" lang="el-GR" sz="18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Μία συλλογή από αντικείμενα του ίδιου τύπου.</a:t>
            </a:r>
            <a:endParaRPr b="0" lang="el-GR" sz="32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 </a:t>
            </a:r>
            <a:endParaRPr b="0" lang="el-GR" sz="32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Ποια η διαφορά με τους πίνακες;</a:t>
            </a:r>
            <a:endParaRPr b="0" lang="el-GR" sz="3200" spc="-1" strike="noStrike">
              <a:latin typeface="Arial"/>
            </a:endParaRPr>
          </a:p>
        </p:txBody>
      </p:sp>
      <p:sp>
        <p:nvSpPr>
          <p:cNvPr id="248"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Λίστα</a:t>
            </a:r>
            <a:endParaRPr b="0" lang="el-GR" sz="4400" spc="-1" strike="noStrike">
              <a:latin typeface="Arial"/>
            </a:endParaRPr>
          </a:p>
        </p:txBody>
      </p:sp>
      <p:sp>
        <p:nvSpPr>
          <p:cNvPr id="249" name="CustomShape 3"/>
          <p:cNvSpPr/>
          <p:nvPr/>
        </p:nvSpPr>
        <p:spPr>
          <a:xfrm>
            <a:off x="3468600" y="4780080"/>
            <a:ext cx="6040080" cy="2142720"/>
          </a:xfrm>
          <a:prstGeom prst="wedgeRoundRectCallout">
            <a:avLst>
              <a:gd name="adj1" fmla="val -11549"/>
              <a:gd name="adj2" fmla="val -48190"/>
              <a:gd name="adj3" fmla="val 0"/>
            </a:avLst>
          </a:prstGeom>
          <a:solidFill>
            <a:srgbClr val="00b8ff"/>
          </a:solidFill>
          <a:ln w="9360">
            <a:solidFill>
              <a:srgbClr val="000000"/>
            </a:solidFill>
            <a:round/>
          </a:ln>
        </p:spPr>
        <p:style>
          <a:lnRef idx="0"/>
          <a:fillRef idx="0"/>
          <a:effectRef idx="0"/>
          <a:fontRef idx="minor"/>
        </p:style>
        <p:txBody>
          <a:bodyPr lIns="90000" rIns="90000" tIns="46800" bIns="46800"/>
          <a:p>
            <a:pPr indent="-151920">
              <a:lnSpc>
                <a:spcPct val="150000"/>
              </a:lnSpc>
              <a:buClr>
                <a:srgbClr val="000000"/>
              </a:buClr>
              <a:buFont typeface="Arial"/>
              <a:buChar char="•"/>
            </a:pPr>
            <a:r>
              <a:rPr b="1" lang="el-GR" sz="2400" spc="-1" strike="noStrike">
                <a:solidFill>
                  <a:srgbClr val="000000"/>
                </a:solidFill>
                <a:latin typeface="Calibri"/>
                <a:ea typeface="Calibri"/>
              </a:rPr>
              <a:t>δυνατότητα εισαγωγής </a:t>
            </a:r>
            <a:r>
              <a:rPr b="0" lang="el-GR" sz="2400" spc="-1" strike="noStrike">
                <a:solidFill>
                  <a:srgbClr val="000000"/>
                </a:solidFill>
                <a:latin typeface="Calibri"/>
                <a:ea typeface="Calibri"/>
              </a:rPr>
              <a:t>νέων στοιχείων </a:t>
            </a:r>
            <a:endParaRPr b="0" lang="el-GR" sz="2400" spc="-1" strike="noStrike">
              <a:latin typeface="Arial"/>
            </a:endParaRPr>
          </a:p>
          <a:p>
            <a:pPr indent="-151920">
              <a:lnSpc>
                <a:spcPct val="150000"/>
              </a:lnSpc>
              <a:buClr>
                <a:srgbClr val="000000"/>
              </a:buClr>
              <a:buFont typeface="Arial"/>
              <a:buChar char="•"/>
            </a:pPr>
            <a:r>
              <a:rPr b="1" lang="el-GR" sz="2400" spc="-1" strike="noStrike">
                <a:solidFill>
                  <a:srgbClr val="000000"/>
                </a:solidFill>
                <a:latin typeface="Calibri"/>
                <a:ea typeface="Calibri"/>
              </a:rPr>
              <a:t>Διαγραφής </a:t>
            </a:r>
            <a:r>
              <a:rPr b="0" lang="el-GR" sz="2400" spc="-1" strike="noStrike">
                <a:solidFill>
                  <a:srgbClr val="000000"/>
                </a:solidFill>
                <a:latin typeface="Calibri"/>
                <a:ea typeface="Calibri"/>
              </a:rPr>
              <a:t>στοιχείων </a:t>
            </a:r>
            <a:endParaRPr b="0" lang="el-GR" sz="2400" spc="-1" strike="noStrike">
              <a:latin typeface="Arial"/>
            </a:endParaRPr>
          </a:p>
          <a:p>
            <a:pPr>
              <a:lnSpc>
                <a:spcPct val="93000"/>
              </a:lnSpc>
            </a:pPr>
            <a:endParaRPr b="0" lang="el-GR" sz="2400" spc="-1" strike="noStrike">
              <a:latin typeface="Arial"/>
            </a:endParaRPr>
          </a:p>
          <a:p>
            <a:pPr>
              <a:lnSpc>
                <a:spcPct val="93000"/>
              </a:lnSpc>
            </a:pPr>
            <a:r>
              <a:rPr b="0" lang="el-GR" sz="2400" spc="-1" strike="noStrike">
                <a:solidFill>
                  <a:srgbClr val="000000"/>
                </a:solidFill>
                <a:latin typeface="Calibri"/>
                <a:ea typeface="Calibri"/>
              </a:rPr>
              <a:t>κατά την  εκτέλεση του προγράμματος</a:t>
            </a:r>
            <a:endParaRPr b="0" lang="el-GR" sz="2400" spc="-1" strike="noStrike">
              <a:latin typeface="Arial"/>
            </a:endParaRPr>
          </a:p>
        </p:txBody>
      </p:sp>
    </p:spTree>
  </p:cSld>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2" presetSubtype="8">
                                  <p:stCondLst>
                                    <p:cond delay="0"/>
                                  </p:stCondLst>
                                  <p:childTnLst>
                                    <p:set>
                                      <p:cBhvr>
                                        <p:cTn id="22" dur="1" fill="hold">
                                          <p:stCondLst>
                                            <p:cond delay="0"/>
                                          </p:stCondLst>
                                        </p:cTn>
                                        <p:tgtEl>
                                          <p:spTgt spid="249"/>
                                        </p:tgtEl>
                                        <p:attrNameLst>
                                          <p:attrName>style.visibility</p:attrName>
                                        </p:attrNameLst>
                                      </p:cBhvr>
                                      <p:to>
                                        <p:strVal val="visible"/>
                                      </p:to>
                                    </p:set>
                                    <p:anim calcmode="lin" valueType="num">
                                      <p:cBhvr additive="repl">
                                        <p:cTn id="23" dur="500"/>
                                        <p:tgtEl>
                                          <p:spTgt spid="249"/>
                                        </p:tgtEl>
                                        <p:attrNameLst>
                                          <p:attrName>ppt_x</p:attrName>
                                        </p:attrNameLst>
                                      </p:cBhvr>
                                      <p:tavLst>
                                        <p:tav tm="0">
                                          <p:val>
                                            <p:strVal val="#ppt_x-1"/>
                                          </p:val>
                                        </p:tav>
                                        <p:tav tm="100000">
                                          <p:val>
                                            <p:strVal val="#ppt_x"/>
                                          </p:val>
                                        </p:tav>
                                      </p:tavLst>
                                    </p:anim>
                                  </p:childTnLst>
                                </p:cTn>
                              </p:par>
                              <p:par>
                                <p:cTn id="24" nodeType="withEffect" fill="hold" presetClass="entr" presetID="2" presetSubtype="8">
                                  <p:stCondLst>
                                    <p:cond delay="0"/>
                                  </p:stCondLst>
                                  <p:childTnLst>
                                    <p:set>
                                      <p:cBhvr>
                                        <p:cTn id="25" dur="1" fill="hold">
                                          <p:stCondLst>
                                            <p:cond delay="0"/>
                                          </p:stCondLst>
                                        </p:cTn>
                                        <p:tgtEl>
                                          <p:spTgt spid="249">
                                            <p:txEl>
                                              <p:pRg st="0" end="0"/>
                                            </p:txEl>
                                          </p:spTgt>
                                        </p:tgtEl>
                                        <p:attrNameLst>
                                          <p:attrName>style.visibility</p:attrName>
                                        </p:attrNameLst>
                                      </p:cBhvr>
                                      <p:to>
                                        <p:strVal val="visible"/>
                                      </p:to>
                                    </p:set>
                                    <p:anim calcmode="lin" valueType="num">
                                      <p:cBhvr additive="repl">
                                        <p:cTn id="26" dur="500"/>
                                        <p:tgtEl>
                                          <p:spTgt spid="249">
                                            <p:txEl>
                                              <p:pRg st="0" end="0"/>
                                            </p:txEl>
                                          </p:spTgt>
                                        </p:tgtEl>
                                        <p:attrNameLst>
                                          <p:attrName>ppt_x</p:attrName>
                                        </p:attrNameLst>
                                      </p:cBhvr>
                                      <p:tavLst>
                                        <p:tav tm="0">
                                          <p:val>
                                            <p:strVal val="#ppt_x-1"/>
                                          </p:val>
                                        </p:tav>
                                        <p:tav tm="100000">
                                          <p:val>
                                            <p:strVal val="#ppt_x"/>
                                          </p:val>
                                        </p:tav>
                                      </p:tavLst>
                                    </p:anim>
                                  </p:childTnLst>
                                </p:cTn>
                              </p:par>
                              <p:par>
                                <p:cTn id="27" nodeType="withEffect" fill="hold" presetClass="entr" presetID="2" presetSubtype="8">
                                  <p:stCondLst>
                                    <p:cond delay="0"/>
                                  </p:stCondLst>
                                  <p:childTnLst>
                                    <p:set>
                                      <p:cBhvr>
                                        <p:cTn id="28" dur="1" fill="hold">
                                          <p:stCondLst>
                                            <p:cond delay="0"/>
                                          </p:stCondLst>
                                        </p:cTn>
                                        <p:tgtEl>
                                          <p:spTgt spid="249">
                                            <p:txEl>
                                              <p:pRg st="1" end="1"/>
                                            </p:txEl>
                                          </p:spTgt>
                                        </p:tgtEl>
                                        <p:attrNameLst>
                                          <p:attrName>style.visibility</p:attrName>
                                        </p:attrNameLst>
                                      </p:cBhvr>
                                      <p:to>
                                        <p:strVal val="visible"/>
                                      </p:to>
                                    </p:set>
                                    <p:anim calcmode="lin" valueType="num">
                                      <p:cBhvr additive="repl">
                                        <p:cTn id="29" dur="500"/>
                                        <p:tgtEl>
                                          <p:spTgt spid="249">
                                            <p:txEl>
                                              <p:pRg st="1" end="1"/>
                                            </p:txEl>
                                          </p:spTgt>
                                        </p:tgtEl>
                                        <p:attrNameLst>
                                          <p:attrName>ppt_x</p:attrName>
                                        </p:attrNameLst>
                                      </p:cBhvr>
                                      <p:tavLst>
                                        <p:tav tm="0">
                                          <p:val>
                                            <p:strVal val="#ppt_x-1"/>
                                          </p:val>
                                        </p:tav>
                                        <p:tav tm="100000">
                                          <p:val>
                                            <p:strVal val="#ppt_x"/>
                                          </p:val>
                                        </p:tav>
                                      </p:tavLst>
                                    </p:anim>
                                  </p:childTnLst>
                                </p:cTn>
                              </p:par>
                              <p:par>
                                <p:cTn id="30" nodeType="withEffect" fill="hold" presetClass="entr" presetID="2" presetSubtype="8">
                                  <p:stCondLst>
                                    <p:cond delay="0"/>
                                  </p:stCondLst>
                                  <p:childTnLst>
                                    <p:set>
                                      <p:cBhvr>
                                        <p:cTn id="31" dur="1" fill="hold">
                                          <p:stCondLst>
                                            <p:cond delay="0"/>
                                          </p:stCondLst>
                                        </p:cTn>
                                        <p:tgtEl>
                                          <p:spTgt spid="249">
                                            <p:txEl>
                                              <p:pRg st="2" end="2"/>
                                            </p:txEl>
                                          </p:spTgt>
                                        </p:tgtEl>
                                        <p:attrNameLst>
                                          <p:attrName>style.visibility</p:attrName>
                                        </p:attrNameLst>
                                      </p:cBhvr>
                                      <p:to>
                                        <p:strVal val="visible"/>
                                      </p:to>
                                    </p:set>
                                    <p:anim calcmode="lin" valueType="num">
                                      <p:cBhvr additive="repl">
                                        <p:cTn id="32" dur="500"/>
                                        <p:tgtEl>
                                          <p:spTgt spid="249">
                                            <p:txEl>
                                              <p:pRg st="2" end="2"/>
                                            </p:txEl>
                                          </p:spTgt>
                                        </p:tgtEl>
                                        <p:attrNameLst>
                                          <p:attrName>ppt_x</p:attrName>
                                        </p:attrNameLst>
                                      </p:cBhvr>
                                      <p:tavLst>
                                        <p:tav tm="0">
                                          <p:val>
                                            <p:strVal val="#ppt_x-1"/>
                                          </p:val>
                                        </p:tav>
                                        <p:tav tm="100000">
                                          <p:val>
                                            <p:strVal val="#ppt_x"/>
                                          </p:val>
                                        </p:tav>
                                      </p:tavLst>
                                    </p:anim>
                                  </p:childTnLst>
                                </p:cTn>
                              </p:par>
                              <p:par>
                                <p:cTn id="33" nodeType="withEffect" fill="hold" presetClass="entr" presetID="2" presetSubtype="8">
                                  <p:stCondLst>
                                    <p:cond delay="0"/>
                                  </p:stCondLst>
                                  <p:childTnLst>
                                    <p:set>
                                      <p:cBhvr>
                                        <p:cTn id="34" dur="1" fill="hold">
                                          <p:stCondLst>
                                            <p:cond delay="0"/>
                                          </p:stCondLst>
                                        </p:cTn>
                                        <p:tgtEl>
                                          <p:spTgt spid="249">
                                            <p:txEl>
                                              <p:pRg st="3" end="3"/>
                                            </p:txEl>
                                          </p:spTgt>
                                        </p:tgtEl>
                                        <p:attrNameLst>
                                          <p:attrName>style.visibility</p:attrName>
                                        </p:attrNameLst>
                                      </p:cBhvr>
                                      <p:to>
                                        <p:strVal val="visible"/>
                                      </p:to>
                                    </p:set>
                                    <p:anim calcmode="lin" valueType="num">
                                      <p:cBhvr additive="repl">
                                        <p:cTn id="35" dur="500"/>
                                        <p:tgtEl>
                                          <p:spTgt spid="249">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CustomShape 1"/>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341280" indent="-339480">
              <a:lnSpc>
                <a:spcPct val="93000"/>
              </a:lnSpc>
            </a:pPr>
            <a:endParaRPr b="0" lang="el-GR" sz="18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Πώς όμως θα μπορούσατε να αποθηκεύσετε έναν μη συγκεκριμένο αριθμό στοιχείων του ίδιου τύπου;</a:t>
            </a:r>
            <a:endParaRPr b="0" lang="el-GR" sz="3200" spc="-1" strike="noStrike">
              <a:latin typeface="Arial"/>
            </a:endParaRPr>
          </a:p>
          <a:p>
            <a:pPr marL="341280" indent="-339480">
              <a:lnSpc>
                <a:spcPct val="93000"/>
              </a:lnSpc>
              <a:spcBef>
                <a:spcPts val="1400"/>
              </a:spcBef>
            </a:pPr>
            <a:endParaRPr b="0" lang="el-GR" sz="3200" spc="-1" strike="noStrike">
              <a:latin typeface="Arial"/>
            </a:endParaRPr>
          </a:p>
          <a:p>
            <a:pPr marL="341280" indent="-339480">
              <a:lnSpc>
                <a:spcPct val="93000"/>
              </a:lnSpc>
              <a:spcBef>
                <a:spcPts val="1400"/>
              </a:spcBef>
            </a:pPr>
            <a:r>
              <a:rPr b="0" lang="el-GR" sz="3200" spc="-1" strike="noStrike">
                <a:solidFill>
                  <a:srgbClr val="000000"/>
                </a:solidFill>
                <a:latin typeface="Arial"/>
                <a:ea typeface="Arial"/>
              </a:rPr>
              <a:t>Με πίνακα;</a:t>
            </a:r>
            <a:endParaRPr b="0" lang="el-GR" sz="3200" spc="-1" strike="noStrike">
              <a:latin typeface="Arial"/>
            </a:endParaRPr>
          </a:p>
        </p:txBody>
      </p:sp>
      <p:sp>
        <p:nvSpPr>
          <p:cNvPr id="251"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2" name="Google Shape;491;p24" descr=""/>
          <p:cNvPicPr/>
          <p:nvPr/>
        </p:nvPicPr>
        <p:blipFill>
          <a:blip r:embed="rId1"/>
          <a:stretch/>
        </p:blipFill>
        <p:spPr>
          <a:xfrm>
            <a:off x="-27000" y="1922400"/>
            <a:ext cx="10107360" cy="5214600"/>
          </a:xfrm>
          <a:prstGeom prst="rect">
            <a:avLst/>
          </a:prstGeom>
          <a:ln>
            <a:noFill/>
          </a:ln>
        </p:spPr>
      </p:pic>
      <p:sp>
        <p:nvSpPr>
          <p:cNvPr id="253" name="CustomShape 1"/>
          <p:cNvSpPr/>
          <p:nvPr/>
        </p:nvSpPr>
        <p:spPr>
          <a:xfrm>
            <a:off x="2182680" y="1422360"/>
            <a:ext cx="5714640" cy="520200"/>
          </a:xfrm>
          <a:prstGeom prst="rect">
            <a:avLst/>
          </a:prstGeom>
          <a:noFill/>
          <a:ln>
            <a:noFill/>
          </a:ln>
        </p:spPr>
        <p:style>
          <a:lnRef idx="0"/>
          <a:fillRef idx="0"/>
          <a:effectRef idx="0"/>
          <a:fontRef idx="minor"/>
        </p:style>
        <p:txBody>
          <a:bodyPr lIns="90000" rIns="90000" tIns="46800" bIns="46800"/>
          <a:p>
            <a:pPr algn="ctr">
              <a:lnSpc>
                <a:spcPct val="100000"/>
              </a:lnSpc>
            </a:pPr>
            <a:r>
              <a:rPr b="1" lang="el-GR" sz="2800" spc="-1" strike="noStrike">
                <a:solidFill>
                  <a:srgbClr val="000000"/>
                </a:solidFill>
                <a:latin typeface="Arial"/>
                <a:ea typeface="Arial"/>
              </a:rPr>
              <a:t>Μνήμη</a:t>
            </a:r>
            <a:endParaRPr b="0" lang="el-GR" sz="2800" spc="-1" strike="noStrike">
              <a:latin typeface="Arial"/>
            </a:endParaRPr>
          </a:p>
        </p:txBody>
      </p:sp>
      <p:sp>
        <p:nvSpPr>
          <p:cNvPr id="254" name="CustomShape 2"/>
          <p:cNvSpPr/>
          <p:nvPr/>
        </p:nvSpPr>
        <p:spPr>
          <a:xfrm>
            <a:off x="2254320" y="3137040"/>
            <a:ext cx="2785680" cy="999720"/>
          </a:xfrm>
          <a:prstGeom prst="roundRect">
            <a:avLst>
              <a:gd name="adj" fmla="val 16667"/>
            </a:avLst>
          </a:prstGeom>
          <a:solidFill>
            <a:srgbClr val="00b8ff"/>
          </a:solidFill>
          <a:ln w="9360">
            <a:solidFill>
              <a:srgbClr val="000000"/>
            </a:solidFill>
            <a:miter/>
          </a:ln>
        </p:spPr>
        <p:style>
          <a:lnRef idx="0"/>
          <a:fillRef idx="0"/>
          <a:effectRef idx="0"/>
          <a:fontRef idx="minor"/>
        </p:style>
        <p:txBody>
          <a:bodyPr lIns="90000" rIns="90000" tIns="46800" bIns="46800"/>
          <a:p>
            <a:pPr>
              <a:lnSpc>
                <a:spcPct val="93000"/>
              </a:lnSpc>
            </a:pPr>
            <a:r>
              <a:rPr b="0" lang="el-GR" sz="2400" spc="-1" strike="noStrike">
                <a:solidFill>
                  <a:srgbClr val="000000"/>
                </a:solidFill>
                <a:latin typeface="Arial"/>
                <a:ea typeface="Arial"/>
              </a:rPr>
              <a:t>Διάσπαρτες κενές θέσεις</a:t>
            </a:r>
            <a:endParaRPr b="0" lang="el-GR" sz="2400" spc="-1" strike="noStrike">
              <a:latin typeface="Arial"/>
            </a:endParaRPr>
          </a:p>
        </p:txBody>
      </p:sp>
      <p:sp>
        <p:nvSpPr>
          <p:cNvPr id="255" name="CustomShape 3"/>
          <p:cNvSpPr/>
          <p:nvPr/>
        </p:nvSpPr>
        <p:spPr>
          <a:xfrm flipH="1" rot="10800000">
            <a:off x="5112000" y="3637080"/>
            <a:ext cx="2142720" cy="64260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256" name="CustomShape 4"/>
          <p:cNvSpPr/>
          <p:nvPr/>
        </p:nvSpPr>
        <p:spPr>
          <a:xfrm flipH="1" rot="10800000">
            <a:off x="5040360" y="3637080"/>
            <a:ext cx="3357360" cy="121392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257" name="CustomShape 5"/>
          <p:cNvSpPr/>
          <p:nvPr/>
        </p:nvSpPr>
        <p:spPr>
          <a:xfrm>
            <a:off x="4968720" y="4137120"/>
            <a:ext cx="1928520" cy="114264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258" name="CustomShape 6"/>
          <p:cNvSpPr/>
          <p:nvPr/>
        </p:nvSpPr>
        <p:spPr>
          <a:xfrm>
            <a:off x="1468440" y="1994040"/>
            <a:ext cx="3031920" cy="713880"/>
          </a:xfrm>
          <a:prstGeom prst="rect">
            <a:avLst/>
          </a:prstGeom>
          <a:solidFill>
            <a:srgbClr val="00b8ff"/>
          </a:solidFill>
          <a:ln w="9360">
            <a:solidFill>
              <a:srgbClr val="000000"/>
            </a:solidFill>
            <a:round/>
          </a:ln>
        </p:spPr>
        <p:style>
          <a:lnRef idx="0"/>
          <a:fillRef idx="0"/>
          <a:effectRef idx="0"/>
          <a:fontRef idx="minor"/>
        </p:style>
        <p:txBody>
          <a:bodyPr lIns="90000" rIns="90000" tIns="46800" bIns="46800"/>
          <a:p>
            <a:pPr>
              <a:lnSpc>
                <a:spcPct val="93000"/>
              </a:lnSpc>
            </a:pPr>
            <a:r>
              <a:rPr b="0" lang="el-GR" sz="2400" spc="-1" strike="noStrike">
                <a:solidFill>
                  <a:srgbClr val="000000"/>
                </a:solidFill>
                <a:latin typeface="Arial"/>
                <a:ea typeface="Arial"/>
              </a:rPr>
              <a:t>Γίνεται  με πίνακα;</a:t>
            </a:r>
            <a:endParaRPr b="0" lang="el-GR" sz="2400" spc="-1" strike="noStrike">
              <a:latin typeface="Arial"/>
            </a:endParaRPr>
          </a:p>
        </p:txBody>
      </p:sp>
      <p:sp>
        <p:nvSpPr>
          <p:cNvPr id="259" name="CustomShape 7"/>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timing>
    <p:tnLst>
      <p:par>
        <p:cTn id="36" dur="indefinite" restart="never" nodeType="tmRoot">
          <p:childTnLst>
            <p:seq>
              <p:cTn id="37" dur="indefinite" nodeType="mainSeq">
                <p:childTnLst>
                  <p:par>
                    <p:cTn id="38" fill="hold">
                      <p:stCondLst>
                        <p:cond delay="indefinite"/>
                      </p:stCondLst>
                      <p:childTnLst>
                        <p:par>
                          <p:cTn id="39" fill="hold">
                            <p:stCondLst>
                              <p:cond delay="0"/>
                            </p:stCondLst>
                            <p:childTnLst>
                              <p:par>
                                <p:cTn id="40" nodeType="clickEffect" fill="hold" presetClass="entr" presetID="2" presetSubtype="2">
                                  <p:stCondLst>
                                    <p:cond delay="0"/>
                                  </p:stCondLst>
                                  <p:childTnLst>
                                    <p:set>
                                      <p:cBhvr>
                                        <p:cTn id="41" dur="1" fill="hold">
                                          <p:stCondLst>
                                            <p:cond delay="0"/>
                                          </p:stCondLst>
                                        </p:cTn>
                                        <p:tgtEl>
                                          <p:spTgt spid="254"/>
                                        </p:tgtEl>
                                        <p:attrNameLst>
                                          <p:attrName>style.visibility</p:attrName>
                                        </p:attrNameLst>
                                      </p:cBhvr>
                                      <p:to>
                                        <p:strVal val="visible"/>
                                      </p:to>
                                    </p:set>
                                    <p:anim calcmode="lin" valueType="num">
                                      <p:cBhvr additive="repl">
                                        <p:cTn id="42" dur="500"/>
                                        <p:tgtEl>
                                          <p:spTgt spid="254"/>
                                        </p:tgtEl>
                                        <p:attrNameLst>
                                          <p:attrName>ppt_x</p:attrName>
                                        </p:attrNameLst>
                                      </p:cBhvr>
                                      <p:tavLst>
                                        <p:tav tm="0">
                                          <p:val>
                                            <p:strVal val="#ppt_x+1"/>
                                          </p:val>
                                        </p:tav>
                                        <p:tav tm="100000">
                                          <p:val>
                                            <p:strVal val="#ppt_x"/>
                                          </p:val>
                                        </p:tav>
                                      </p:tavLst>
                                    </p:anim>
                                  </p:childTnLst>
                                </p:cTn>
                              </p:par>
                              <p:par>
                                <p:cTn id="43" nodeType="withEffect" fill="hold" presetClass="entr" presetID="2" presetSubtype="2">
                                  <p:stCondLst>
                                    <p:cond delay="0"/>
                                  </p:stCondLst>
                                  <p:childTnLst>
                                    <p:set>
                                      <p:cBhvr>
                                        <p:cTn id="44" dur="1" fill="hold">
                                          <p:stCondLst>
                                            <p:cond delay="0"/>
                                          </p:stCondLst>
                                        </p:cTn>
                                        <p:tgtEl>
                                          <p:spTgt spid="256"/>
                                        </p:tgtEl>
                                        <p:attrNameLst>
                                          <p:attrName>style.visibility</p:attrName>
                                        </p:attrNameLst>
                                      </p:cBhvr>
                                      <p:to>
                                        <p:strVal val="visible"/>
                                      </p:to>
                                    </p:set>
                                    <p:anim calcmode="lin" valueType="num">
                                      <p:cBhvr additive="repl">
                                        <p:cTn id="45" dur="500"/>
                                        <p:tgtEl>
                                          <p:spTgt spid="256"/>
                                        </p:tgtEl>
                                        <p:attrNameLst>
                                          <p:attrName>ppt_x</p:attrName>
                                        </p:attrNameLst>
                                      </p:cBhvr>
                                      <p:tavLst>
                                        <p:tav tm="0">
                                          <p:val>
                                            <p:strVal val="#ppt_x+1"/>
                                          </p:val>
                                        </p:tav>
                                        <p:tav tm="100000">
                                          <p:val>
                                            <p:strVal val="#ppt_x"/>
                                          </p:val>
                                        </p:tav>
                                      </p:tavLst>
                                    </p:anim>
                                  </p:childTnLst>
                                </p:cTn>
                              </p:par>
                              <p:par>
                                <p:cTn id="46" nodeType="withEffect" fill="hold" presetClass="entr" presetID="2" presetSubtype="2">
                                  <p:stCondLst>
                                    <p:cond delay="0"/>
                                  </p:stCondLst>
                                  <p:childTnLst>
                                    <p:set>
                                      <p:cBhvr>
                                        <p:cTn id="47" dur="1" fill="hold">
                                          <p:stCondLst>
                                            <p:cond delay="0"/>
                                          </p:stCondLst>
                                        </p:cTn>
                                        <p:tgtEl>
                                          <p:spTgt spid="255"/>
                                        </p:tgtEl>
                                        <p:attrNameLst>
                                          <p:attrName>style.visibility</p:attrName>
                                        </p:attrNameLst>
                                      </p:cBhvr>
                                      <p:to>
                                        <p:strVal val="visible"/>
                                      </p:to>
                                    </p:set>
                                    <p:anim calcmode="lin" valueType="num">
                                      <p:cBhvr additive="repl">
                                        <p:cTn id="48" dur="500"/>
                                        <p:tgtEl>
                                          <p:spTgt spid="255"/>
                                        </p:tgtEl>
                                        <p:attrNameLst>
                                          <p:attrName>ppt_x</p:attrName>
                                        </p:attrNameLst>
                                      </p:cBhvr>
                                      <p:tavLst>
                                        <p:tav tm="0">
                                          <p:val>
                                            <p:strVal val="#ppt_x+1"/>
                                          </p:val>
                                        </p:tav>
                                        <p:tav tm="100000">
                                          <p:val>
                                            <p:strVal val="#ppt_x"/>
                                          </p:val>
                                        </p:tav>
                                      </p:tavLst>
                                    </p:anim>
                                  </p:childTnLst>
                                </p:cTn>
                              </p:par>
                              <p:par>
                                <p:cTn id="49" nodeType="withEffect" fill="hold" presetClass="entr" presetID="2" presetSubtype="2">
                                  <p:stCondLst>
                                    <p:cond delay="0"/>
                                  </p:stCondLst>
                                  <p:childTnLst>
                                    <p:set>
                                      <p:cBhvr>
                                        <p:cTn id="50" dur="1" fill="hold">
                                          <p:stCondLst>
                                            <p:cond delay="0"/>
                                          </p:stCondLst>
                                        </p:cTn>
                                        <p:tgtEl>
                                          <p:spTgt spid="257"/>
                                        </p:tgtEl>
                                        <p:attrNameLst>
                                          <p:attrName>style.visibility</p:attrName>
                                        </p:attrNameLst>
                                      </p:cBhvr>
                                      <p:to>
                                        <p:strVal val="visible"/>
                                      </p:to>
                                    </p:set>
                                    <p:anim calcmode="lin" valueType="num">
                                      <p:cBhvr additive="repl">
                                        <p:cTn id="51" dur="500"/>
                                        <p:tgtEl>
                                          <p:spTgt spid="257"/>
                                        </p:tgtEl>
                                        <p:attrNameLst>
                                          <p:attrName>ppt_x</p:attrName>
                                        </p:attrNameLst>
                                      </p:cBhvr>
                                      <p:tavLst>
                                        <p:tav tm="0">
                                          <p:val>
                                            <p:strVal val="#ppt_x+1"/>
                                          </p:val>
                                        </p:tav>
                                        <p:tav tm="100000">
                                          <p:val>
                                            <p:strVal val="#ppt_x"/>
                                          </p:val>
                                        </p:tav>
                                      </p:tavLst>
                                    </p:anim>
                                  </p:childTnLst>
                                </p:cTn>
                              </p:par>
                            </p:childTnLst>
                          </p:cTn>
                        </p:par>
                      </p:childTnLst>
                    </p:cTn>
                  </p:par>
                  <p:par>
                    <p:cTn id="52" fill="hold">
                      <p:stCondLst>
                        <p:cond delay="indefinite"/>
                      </p:stCondLst>
                      <p:childTnLst>
                        <p:par>
                          <p:cTn id="53" fill="hold">
                            <p:stCondLst>
                              <p:cond delay="0"/>
                            </p:stCondLst>
                            <p:childTnLst>
                              <p:par>
                                <p:cTn id="54" nodeType="clickEffect" fill="hold" presetClass="entr" presetID="2" presetSubtype="8">
                                  <p:stCondLst>
                                    <p:cond delay="0"/>
                                  </p:stCondLst>
                                  <p:childTnLst>
                                    <p:set>
                                      <p:cBhvr>
                                        <p:cTn id="55" dur="1" fill="hold">
                                          <p:stCondLst>
                                            <p:cond delay="0"/>
                                          </p:stCondLst>
                                        </p:cTn>
                                        <p:tgtEl>
                                          <p:spTgt spid="258"/>
                                        </p:tgtEl>
                                        <p:attrNameLst>
                                          <p:attrName>style.visibility</p:attrName>
                                        </p:attrNameLst>
                                      </p:cBhvr>
                                      <p:to>
                                        <p:strVal val="visible"/>
                                      </p:to>
                                    </p:set>
                                    <p:anim calcmode="lin" valueType="num">
                                      <p:cBhvr additive="repl">
                                        <p:cTn id="56" dur="500"/>
                                        <p:tgtEl>
                                          <p:spTgt spid="258"/>
                                        </p:tgtEl>
                                        <p:attrNameLst>
                                          <p:attrName>ppt_x</p:attrName>
                                        </p:attrNameLst>
                                      </p:cBhvr>
                                      <p:tavLst>
                                        <p:tav tm="0">
                                          <p:val>
                                            <p:strVal val="#ppt_x-1"/>
                                          </p:val>
                                        </p:tav>
                                        <p:tav tm="100000">
                                          <p:val>
                                            <p:strVal val="#ppt_x"/>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CustomShape 1"/>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320400">
              <a:lnSpc>
                <a:spcPct val="93000"/>
              </a:lnSpc>
            </a:pPr>
            <a:r>
              <a:rPr b="1" lang="el-GR" sz="3200" spc="-1" strike="noStrike">
                <a:solidFill>
                  <a:srgbClr val="000000"/>
                </a:solidFill>
                <a:latin typeface="Arial"/>
                <a:ea typeface="Arial"/>
              </a:rPr>
              <a:t>   </a:t>
            </a:r>
            <a:r>
              <a:rPr b="0" lang="el-GR" sz="3200" spc="-1" strike="noStrike">
                <a:solidFill>
                  <a:srgbClr val="000000"/>
                </a:solidFill>
                <a:latin typeface="Arial"/>
                <a:ea typeface="Arial"/>
              </a:rPr>
              <a:t>Οι κόμβοι φαίνονται γραμμικά διατεταγμένοι χωρίς να είναι σε συνεχόμενες θέσεις μνήμης στον υπολογιστή.</a:t>
            </a:r>
            <a:endParaRPr b="0" lang="el-GR" sz="3200" spc="-1" strike="noStrike">
              <a:latin typeface="Arial"/>
            </a:endParaRPr>
          </a:p>
        </p:txBody>
      </p:sp>
      <p:pic>
        <p:nvPicPr>
          <p:cNvPr id="261" name="Google Shape;506;p25" descr=""/>
          <p:cNvPicPr/>
          <p:nvPr/>
        </p:nvPicPr>
        <p:blipFill>
          <a:blip r:embed="rId1"/>
          <a:stretch/>
        </p:blipFill>
        <p:spPr>
          <a:xfrm>
            <a:off x="1584360" y="3216240"/>
            <a:ext cx="7272000" cy="4200120"/>
          </a:xfrm>
          <a:prstGeom prst="rect">
            <a:avLst/>
          </a:prstGeom>
          <a:ln>
            <a:noFill/>
          </a:ln>
        </p:spPr>
      </p:pic>
      <p:sp>
        <p:nvSpPr>
          <p:cNvPr id="262"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CustomShape 1"/>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320400">
              <a:lnSpc>
                <a:spcPct val="93000"/>
              </a:lnSpc>
            </a:pPr>
            <a:r>
              <a:rPr b="1" lang="el-GR" sz="3200" spc="-1" strike="noStrike">
                <a:solidFill>
                  <a:srgbClr val="000000"/>
                </a:solidFill>
                <a:latin typeface="Arial"/>
                <a:ea typeface="Arial"/>
              </a:rPr>
              <a:t>   </a:t>
            </a:r>
            <a:r>
              <a:rPr b="0" lang="el-GR" sz="3200" spc="-1" strike="noStrike">
                <a:solidFill>
                  <a:srgbClr val="000000"/>
                </a:solidFill>
                <a:latin typeface="Arial"/>
                <a:ea typeface="Arial"/>
              </a:rPr>
              <a:t>Οι κόμβοι φαίνονται γραμμικά διατεταγμένοι χωρίς να είναι σε συνεχόμενες θέσεις μνήμης στον υπολογιστή.</a:t>
            </a:r>
            <a:endParaRPr b="0" lang="el-GR" sz="3200" spc="-1" strike="noStrike">
              <a:latin typeface="Arial"/>
            </a:endParaRPr>
          </a:p>
        </p:txBody>
      </p:sp>
      <p:pic>
        <p:nvPicPr>
          <p:cNvPr id="264" name="Google Shape;515;p26" descr=""/>
          <p:cNvPicPr/>
          <p:nvPr/>
        </p:nvPicPr>
        <p:blipFill>
          <a:blip r:embed="rId1"/>
          <a:stretch/>
        </p:blipFill>
        <p:spPr>
          <a:xfrm>
            <a:off x="3168720" y="3695760"/>
            <a:ext cx="3808080" cy="2855520"/>
          </a:xfrm>
          <a:prstGeom prst="rect">
            <a:avLst/>
          </a:prstGeom>
          <a:ln>
            <a:noFill/>
          </a:ln>
        </p:spPr>
      </p:pic>
      <p:sp>
        <p:nvSpPr>
          <p:cNvPr id="265"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266" name="CustomShape 1"/>
          <p:cNvSpPr/>
          <p:nvPr/>
        </p:nvSpPr>
        <p:spPr>
          <a:xfrm>
            <a:off x="1884240" y="366840"/>
            <a:ext cx="6346440" cy="1353600"/>
          </a:xfrm>
          <a:prstGeom prst="rect">
            <a:avLst/>
          </a:prstGeom>
          <a:blipFill rotWithShape="0">
            <a:blip r:embed="rId1"/>
            <a:stretch>
              <a:fillRect/>
            </a:stretch>
          </a:blipFill>
          <a:ln>
            <a:noFill/>
          </a:ln>
        </p:spPr>
        <p:style>
          <a:lnRef idx="0"/>
          <a:fillRef idx="0"/>
          <a:effectRef idx="0"/>
          <a:fontRef idx="minor"/>
        </p:style>
      </p:sp>
      <p:sp>
        <p:nvSpPr>
          <p:cNvPr id="267" name="CustomShape 2"/>
          <p:cNvSpPr/>
          <p:nvPr/>
        </p:nvSpPr>
        <p:spPr>
          <a:xfrm>
            <a:off x="2252520" y="509760"/>
            <a:ext cx="557820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ΣΥΝΔΕΔΕΜΕΝΗ ΛΙΣΤΑ</a:t>
            </a:r>
            <a:endParaRPr b="0" lang="el-GR" sz="4400" spc="-1" strike="noStrike">
              <a:latin typeface="Arial"/>
            </a:endParaRPr>
          </a:p>
        </p:txBody>
      </p:sp>
      <p:sp>
        <p:nvSpPr>
          <p:cNvPr id="268" name="CustomShape 3"/>
          <p:cNvSpPr/>
          <p:nvPr/>
        </p:nvSpPr>
        <p:spPr>
          <a:xfrm>
            <a:off x="604800" y="4572000"/>
            <a:ext cx="153720" cy="156960"/>
          </a:xfrm>
          <a:prstGeom prst="rect">
            <a:avLst/>
          </a:prstGeom>
          <a:blipFill rotWithShape="0">
            <a:blip r:embed="rId2"/>
            <a:stretch>
              <a:fillRect/>
            </a:stretch>
          </a:blipFill>
          <a:ln>
            <a:noFill/>
          </a:ln>
        </p:spPr>
        <p:style>
          <a:lnRef idx="0"/>
          <a:fillRef idx="0"/>
          <a:effectRef idx="0"/>
          <a:fontRef idx="minor"/>
        </p:style>
      </p:sp>
      <p:sp>
        <p:nvSpPr>
          <p:cNvPr id="269" name="CustomShape 4"/>
          <p:cNvSpPr/>
          <p:nvPr/>
        </p:nvSpPr>
        <p:spPr>
          <a:xfrm>
            <a:off x="604800" y="5413320"/>
            <a:ext cx="153720" cy="155160"/>
          </a:xfrm>
          <a:prstGeom prst="rect">
            <a:avLst/>
          </a:prstGeom>
          <a:blipFill rotWithShape="0">
            <a:blip r:embed="rId3"/>
            <a:stretch>
              <a:fillRect/>
            </a:stretch>
          </a:blipFill>
          <a:ln>
            <a:noFill/>
          </a:ln>
        </p:spPr>
        <p:style>
          <a:lnRef idx="0"/>
          <a:fillRef idx="0"/>
          <a:effectRef idx="0"/>
          <a:fontRef idx="minor"/>
        </p:style>
      </p:sp>
      <p:sp>
        <p:nvSpPr>
          <p:cNvPr id="270" name="CustomShape 5"/>
          <p:cNvSpPr/>
          <p:nvPr/>
        </p:nvSpPr>
        <p:spPr>
          <a:xfrm>
            <a:off x="968400" y="4433760"/>
            <a:ext cx="8523000" cy="2191320"/>
          </a:xfrm>
          <a:prstGeom prst="rect">
            <a:avLst/>
          </a:prstGeom>
          <a:noFill/>
          <a:ln>
            <a:noFill/>
          </a:ln>
        </p:spPr>
        <p:style>
          <a:lnRef idx="0"/>
          <a:fillRef idx="0"/>
          <a:effectRef idx="0"/>
          <a:fontRef idx="minor"/>
        </p:style>
        <p:txBody>
          <a:bodyPr lIns="0" rIns="0" tIns="14760" bIns="0"/>
          <a:p>
            <a:pPr marL="12600" algn="just">
              <a:lnSpc>
                <a:spcPct val="100000"/>
              </a:lnSpc>
            </a:pPr>
            <a:r>
              <a:rPr b="0" lang="el-GR" sz="2200" spc="-1" strike="noStrike">
                <a:solidFill>
                  <a:srgbClr val="000000"/>
                </a:solidFill>
                <a:latin typeface="Calibri"/>
                <a:ea typeface="Calibri"/>
              </a:rPr>
              <a:t>Τα </a:t>
            </a:r>
            <a:r>
              <a:rPr b="1" lang="el-GR" sz="2200" spc="-1" strike="noStrike">
                <a:solidFill>
                  <a:srgbClr val="0000ff"/>
                </a:solidFill>
                <a:latin typeface="Calibri"/>
                <a:ea typeface="Calibri"/>
              </a:rPr>
              <a:t>δεδομένα </a:t>
            </a:r>
            <a:r>
              <a:rPr b="1" lang="el-GR" sz="2200" spc="-1" strike="noStrike">
                <a:solidFill>
                  <a:srgbClr val="000000"/>
                </a:solidFill>
                <a:latin typeface="Calibri"/>
                <a:ea typeface="Calibri"/>
              </a:rPr>
              <a:t>(data) </a:t>
            </a:r>
            <a:r>
              <a:rPr b="0" lang="el-GR" sz="2200" spc="-1" strike="noStrike">
                <a:solidFill>
                  <a:srgbClr val="000000"/>
                </a:solidFill>
                <a:latin typeface="Calibri"/>
                <a:ea typeface="Calibri"/>
              </a:rPr>
              <a:t>είναι το πεδίο ενός κόμβου που περιέχει μία ή</a:t>
            </a:r>
            <a:endParaRPr b="0" lang="el-GR" sz="2200" spc="-1" strike="noStrike">
              <a:latin typeface="Arial"/>
            </a:endParaRPr>
          </a:p>
          <a:p>
            <a:pPr marL="12600" algn="just">
              <a:lnSpc>
                <a:spcPct val="100000"/>
              </a:lnSpc>
            </a:pPr>
            <a:r>
              <a:rPr b="0" lang="el-GR" sz="2200" spc="-1" strike="noStrike">
                <a:solidFill>
                  <a:srgbClr val="000000"/>
                </a:solidFill>
                <a:latin typeface="Calibri"/>
                <a:ea typeface="Calibri"/>
              </a:rPr>
              <a:t>περισσότερες αριθμητικές ή αλφαριθμητικές πληροφορίες.</a:t>
            </a:r>
            <a:endParaRPr b="0" lang="el-GR" sz="2200" spc="-1" strike="noStrike">
              <a:latin typeface="Arial"/>
            </a:endParaRPr>
          </a:p>
          <a:p>
            <a:pPr marL="12600" algn="just">
              <a:lnSpc>
                <a:spcPct val="100000"/>
              </a:lnSpc>
              <a:spcBef>
                <a:spcPts val="1301"/>
              </a:spcBef>
            </a:pPr>
            <a:r>
              <a:rPr b="0" lang="el-GR" sz="2200" spc="-1" strike="noStrike">
                <a:solidFill>
                  <a:srgbClr val="000000"/>
                </a:solidFill>
                <a:latin typeface="Calibri"/>
                <a:ea typeface="Calibri"/>
              </a:rPr>
              <a:t>Ο </a:t>
            </a:r>
            <a:r>
              <a:rPr b="1" lang="el-GR" sz="2200" spc="-1" strike="noStrike">
                <a:solidFill>
                  <a:srgbClr val="0000ff"/>
                </a:solidFill>
                <a:latin typeface="Calibri"/>
                <a:ea typeface="Calibri"/>
              </a:rPr>
              <a:t>δείκτης </a:t>
            </a:r>
            <a:r>
              <a:rPr b="1" lang="el-GR" sz="2200" spc="-1" strike="noStrike">
                <a:solidFill>
                  <a:srgbClr val="000000"/>
                </a:solidFill>
                <a:latin typeface="Calibri"/>
                <a:ea typeface="Calibri"/>
              </a:rPr>
              <a:t>(pointer) </a:t>
            </a:r>
            <a:r>
              <a:rPr b="0" lang="el-GR" sz="2200" spc="-1" strike="noStrike">
                <a:solidFill>
                  <a:srgbClr val="000000"/>
                </a:solidFill>
                <a:latin typeface="Calibri"/>
                <a:ea typeface="Calibri"/>
              </a:rPr>
              <a:t>δείχνει στον επόμενο κόμβο της λίστας και είναι ένας  </a:t>
            </a:r>
            <a:r>
              <a:rPr b="1" lang="el-GR" sz="2200" spc="-1" strike="noStrike">
                <a:solidFill>
                  <a:srgbClr val="000000"/>
                </a:solidFill>
                <a:latin typeface="Calibri"/>
                <a:ea typeface="Calibri"/>
              </a:rPr>
              <a:t>ιδιαίτερος τύπος δεδομένων </a:t>
            </a:r>
            <a:r>
              <a:rPr b="0" lang="el-GR" sz="2200" spc="-1" strike="noStrike">
                <a:solidFill>
                  <a:srgbClr val="000000"/>
                </a:solidFill>
                <a:latin typeface="Calibri"/>
                <a:ea typeface="Calibri"/>
              </a:rPr>
              <a:t>που δεν λαμβάνει αριθμητικές τιμές, αλλά  οι </a:t>
            </a:r>
            <a:r>
              <a:rPr b="1" lang="el-GR" sz="2200" spc="-1" strike="noStrike">
                <a:solidFill>
                  <a:srgbClr val="000000"/>
                </a:solidFill>
                <a:latin typeface="Calibri"/>
                <a:ea typeface="Calibri"/>
              </a:rPr>
              <a:t>τιμές </a:t>
            </a:r>
            <a:r>
              <a:rPr b="0" lang="el-GR" sz="2200" spc="-1" strike="noStrike">
                <a:solidFill>
                  <a:srgbClr val="000000"/>
                </a:solidFill>
                <a:latin typeface="Calibri"/>
                <a:ea typeface="Calibri"/>
              </a:rPr>
              <a:t>του είναι </a:t>
            </a:r>
            <a:r>
              <a:rPr b="1" lang="el-GR" sz="2200" spc="-1" strike="noStrike">
                <a:solidFill>
                  <a:srgbClr val="000000"/>
                </a:solidFill>
                <a:latin typeface="Calibri"/>
                <a:ea typeface="Calibri"/>
              </a:rPr>
              <a:t>διευθύνσεις </a:t>
            </a:r>
            <a:r>
              <a:rPr b="0" lang="el-GR" sz="2200" spc="-1" strike="noStrike">
                <a:solidFill>
                  <a:srgbClr val="000000"/>
                </a:solidFill>
                <a:latin typeface="Calibri"/>
                <a:ea typeface="Calibri"/>
              </a:rPr>
              <a:t>στην κύρια μνήμη και συνδέει τα στοιχεία  μιας δομής, που είναι αποθηκευμένα σε μη συνεχόμενες θέσεις μνήμης.</a:t>
            </a:r>
            <a:endParaRPr b="0" lang="el-GR" sz="2200" spc="-1" strike="noStrike">
              <a:latin typeface="Arial"/>
            </a:endParaRPr>
          </a:p>
        </p:txBody>
      </p:sp>
      <p:grpSp>
        <p:nvGrpSpPr>
          <p:cNvPr id="271" name="Group 6"/>
          <p:cNvGrpSpPr/>
          <p:nvPr/>
        </p:nvGrpSpPr>
        <p:grpSpPr>
          <a:xfrm>
            <a:off x="3129120" y="7085160"/>
            <a:ext cx="3837960" cy="471240"/>
            <a:chOff x="3129120" y="7085160"/>
            <a:chExt cx="3837960" cy="471240"/>
          </a:xfrm>
        </p:grpSpPr>
        <p:sp>
          <p:nvSpPr>
            <p:cNvPr id="272" name="CustomShape 7"/>
            <p:cNvSpPr/>
            <p:nvPr/>
          </p:nvSpPr>
          <p:spPr>
            <a:xfrm>
              <a:off x="3129120" y="7085160"/>
              <a:ext cx="1263240" cy="471240"/>
            </a:xfrm>
            <a:prstGeom prst="rect">
              <a:avLst/>
            </a:prstGeom>
            <a:blipFill rotWithShape="0">
              <a:blip r:embed="rId4"/>
              <a:stretch>
                <a:fillRect/>
              </a:stretch>
            </a:blipFill>
            <a:ln>
              <a:noFill/>
            </a:ln>
          </p:spPr>
          <p:style>
            <a:lnRef idx="0"/>
            <a:fillRef idx="0"/>
            <a:effectRef idx="0"/>
            <a:fontRef idx="minor"/>
          </p:style>
        </p:sp>
        <p:sp>
          <p:nvSpPr>
            <p:cNvPr id="273" name="CustomShape 8"/>
            <p:cNvSpPr/>
            <p:nvPr/>
          </p:nvSpPr>
          <p:spPr>
            <a:xfrm>
              <a:off x="4149720" y="7085160"/>
              <a:ext cx="412560" cy="471240"/>
            </a:xfrm>
            <a:prstGeom prst="rect">
              <a:avLst/>
            </a:prstGeom>
            <a:blipFill rotWithShape="0">
              <a:blip r:embed="rId5"/>
              <a:stretch>
                <a:fillRect/>
              </a:stretch>
            </a:blipFill>
            <a:ln>
              <a:noFill/>
            </a:ln>
          </p:spPr>
          <p:style>
            <a:lnRef idx="0"/>
            <a:fillRef idx="0"/>
            <a:effectRef idx="0"/>
            <a:fontRef idx="minor"/>
          </p:style>
        </p:sp>
        <p:sp>
          <p:nvSpPr>
            <p:cNvPr id="274" name="CustomShape 9"/>
            <p:cNvSpPr/>
            <p:nvPr/>
          </p:nvSpPr>
          <p:spPr>
            <a:xfrm>
              <a:off x="4265640" y="7085160"/>
              <a:ext cx="402840" cy="471240"/>
            </a:xfrm>
            <a:prstGeom prst="rect">
              <a:avLst/>
            </a:prstGeom>
            <a:blipFill rotWithShape="0">
              <a:blip r:embed="rId6"/>
              <a:stretch>
                <a:fillRect/>
              </a:stretch>
            </a:blipFill>
            <a:ln>
              <a:noFill/>
            </a:ln>
          </p:spPr>
          <p:style>
            <a:lnRef idx="0"/>
            <a:fillRef idx="0"/>
            <a:effectRef idx="0"/>
            <a:fontRef idx="minor"/>
          </p:style>
        </p:sp>
        <p:sp>
          <p:nvSpPr>
            <p:cNvPr id="275" name="CustomShape 10"/>
            <p:cNvSpPr/>
            <p:nvPr/>
          </p:nvSpPr>
          <p:spPr>
            <a:xfrm>
              <a:off x="4371840" y="7085160"/>
              <a:ext cx="1014120" cy="471240"/>
            </a:xfrm>
            <a:prstGeom prst="rect">
              <a:avLst/>
            </a:prstGeom>
            <a:blipFill rotWithShape="0">
              <a:blip r:embed="rId7"/>
              <a:stretch>
                <a:fillRect/>
              </a:stretch>
            </a:blipFill>
            <a:ln>
              <a:noFill/>
            </a:ln>
          </p:spPr>
          <p:style>
            <a:lnRef idx="0"/>
            <a:fillRef idx="0"/>
            <a:effectRef idx="0"/>
            <a:fontRef idx="minor"/>
          </p:style>
        </p:sp>
        <p:sp>
          <p:nvSpPr>
            <p:cNvPr id="276" name="CustomShape 11"/>
            <p:cNvSpPr/>
            <p:nvPr/>
          </p:nvSpPr>
          <p:spPr>
            <a:xfrm>
              <a:off x="5145120" y="7085160"/>
              <a:ext cx="1821960" cy="471240"/>
            </a:xfrm>
            <a:prstGeom prst="rect">
              <a:avLst/>
            </a:prstGeom>
            <a:blipFill rotWithShape="0">
              <a:blip r:embed="rId8"/>
              <a:stretch>
                <a:fillRect/>
              </a:stretch>
            </a:blipFill>
            <a:ln>
              <a:noFill/>
            </a:ln>
          </p:spPr>
          <p:style>
            <a:lnRef idx="0"/>
            <a:fillRef idx="0"/>
            <a:effectRef idx="0"/>
            <a:fontRef idx="minor"/>
          </p:style>
        </p:sp>
      </p:grpSp>
      <p:grpSp>
        <p:nvGrpSpPr>
          <p:cNvPr id="277" name="Group 12"/>
          <p:cNvGrpSpPr/>
          <p:nvPr/>
        </p:nvGrpSpPr>
        <p:grpSpPr>
          <a:xfrm>
            <a:off x="330120" y="1603440"/>
            <a:ext cx="9388080" cy="1773000"/>
            <a:chOff x="330120" y="1603440"/>
            <a:chExt cx="9388080" cy="1773000"/>
          </a:xfrm>
        </p:grpSpPr>
        <p:sp>
          <p:nvSpPr>
            <p:cNvPr id="278" name="CustomShape 13"/>
            <p:cNvSpPr/>
            <p:nvPr/>
          </p:nvSpPr>
          <p:spPr>
            <a:xfrm>
              <a:off x="330120" y="1603440"/>
              <a:ext cx="9388080" cy="1773000"/>
            </a:xfrm>
            <a:prstGeom prst="rect">
              <a:avLst/>
            </a:prstGeom>
            <a:blipFill rotWithShape="0">
              <a:blip r:embed="rId9"/>
              <a:stretch>
                <a:fillRect/>
              </a:stretch>
            </a:blipFill>
            <a:ln>
              <a:noFill/>
            </a:ln>
          </p:spPr>
          <p:style>
            <a:lnRef idx="0"/>
            <a:fillRef idx="0"/>
            <a:effectRef idx="0"/>
            <a:fontRef idx="minor"/>
          </p:style>
        </p:sp>
        <p:sp>
          <p:nvSpPr>
            <p:cNvPr id="279" name="CustomShape 14"/>
            <p:cNvSpPr/>
            <p:nvPr/>
          </p:nvSpPr>
          <p:spPr>
            <a:xfrm>
              <a:off x="488880" y="1763640"/>
              <a:ext cx="9072360" cy="1456920"/>
            </a:xfrm>
            <a:prstGeom prst="rect">
              <a:avLst/>
            </a:prstGeom>
            <a:blipFill rotWithShape="0">
              <a:blip r:embed="rId10"/>
              <a:stretch>
                <a:fillRect/>
              </a:stretch>
            </a:blipFill>
            <a:ln>
              <a:noFill/>
            </a:ln>
          </p:spPr>
          <p:style>
            <a:lnRef idx="0"/>
            <a:fillRef idx="0"/>
            <a:effectRef idx="0"/>
            <a:fontRef idx="minor"/>
          </p:style>
        </p:sp>
      </p:grpSp>
      <p:sp>
        <p:nvSpPr>
          <p:cNvPr id="280" name="CustomShape 15"/>
          <p:cNvSpPr/>
          <p:nvPr/>
        </p:nvSpPr>
        <p:spPr>
          <a:xfrm>
            <a:off x="492120" y="1763640"/>
            <a:ext cx="9072360" cy="1292760"/>
          </a:xfrm>
          <a:prstGeom prst="rect">
            <a:avLst/>
          </a:prstGeom>
          <a:noFill/>
          <a:ln w="9360">
            <a:solidFill>
              <a:srgbClr val="97b853"/>
            </a:solidFill>
            <a:miter/>
          </a:ln>
        </p:spPr>
        <p:style>
          <a:lnRef idx="0"/>
          <a:fillRef idx="0"/>
          <a:effectRef idx="0"/>
          <a:fontRef idx="minor"/>
        </p:style>
        <p:txBody>
          <a:bodyPr lIns="0" rIns="0" tIns="104400" bIns="0"/>
          <a:p>
            <a:pPr marL="177840" algn="ctr">
              <a:lnSpc>
                <a:spcPct val="100000"/>
              </a:lnSpc>
            </a:pPr>
            <a:r>
              <a:rPr b="1" lang="el-GR" sz="2600" spc="-1" strike="noStrike">
                <a:solidFill>
                  <a:srgbClr val="0000ff"/>
                </a:solidFill>
                <a:latin typeface="Calibri"/>
                <a:ea typeface="Calibri"/>
              </a:rPr>
              <a:t>Συνδεδεμένη λίστα </a:t>
            </a:r>
            <a:r>
              <a:rPr b="1" lang="el-GR" sz="2600" spc="-1" strike="noStrike">
                <a:solidFill>
                  <a:srgbClr val="000000"/>
                </a:solidFill>
                <a:latin typeface="Calibri"/>
                <a:ea typeface="Calibri"/>
              </a:rPr>
              <a:t>είναι ένα σύνολο κόμβων διατεταγμένων  γραμμικά, όπου κάθε κόμβος περιέχει εκτός από τα δεδομένα  του και έναν δείκτη που δείχνει στον επόμενο κόμβο.</a:t>
            </a:r>
            <a:endParaRPr b="0" lang="el-GR" sz="2600" spc="-1" strike="noStrike">
              <a:latin typeface="Arial"/>
            </a:endParaRPr>
          </a:p>
        </p:txBody>
      </p:sp>
      <p:sp>
        <p:nvSpPr>
          <p:cNvPr id="281" name="CustomShape 16"/>
          <p:cNvSpPr/>
          <p:nvPr/>
        </p:nvSpPr>
        <p:spPr>
          <a:xfrm>
            <a:off x="3227400" y="3462480"/>
            <a:ext cx="3625560" cy="858600"/>
          </a:xfrm>
          <a:prstGeom prst="rect">
            <a:avLst/>
          </a:prstGeom>
          <a:blipFill rotWithShape="0">
            <a:blip r:embed="rId11"/>
            <a:stretch>
              <a:fillRect/>
            </a:stretch>
          </a:blipFill>
          <a:ln>
            <a:noFill/>
          </a:ln>
        </p:spPr>
        <p:style>
          <a:lnRef idx="0"/>
          <a:fillRef idx="0"/>
          <a:effectRef idx="0"/>
          <a:fontRef idx="minor"/>
        </p:style>
      </p:sp>
      <p:sp>
        <p:nvSpPr>
          <p:cNvPr id="282" name="CustomShape 17"/>
          <p:cNvSpPr/>
          <p:nvPr/>
        </p:nvSpPr>
        <p:spPr>
          <a:xfrm>
            <a:off x="3255840" y="7188120"/>
            <a:ext cx="3568320" cy="257400"/>
          </a:xfrm>
          <a:prstGeom prst="rect">
            <a:avLst/>
          </a:prstGeom>
          <a:noFill/>
          <a:ln>
            <a:noFill/>
          </a:ln>
        </p:spPr>
        <p:style>
          <a:lnRef idx="0"/>
          <a:fillRef idx="0"/>
          <a:effectRef idx="0"/>
          <a:fontRef idx="minor"/>
        </p:style>
        <p:txBody>
          <a:bodyPr lIns="0" rIns="0" tIns="0" bIns="0"/>
          <a:p>
            <a:pPr marL="12600" algn="ctr">
              <a:lnSpc>
                <a:spcPct val="121000"/>
              </a:lnSpc>
            </a:pPr>
            <a:r>
              <a:rPr b="0" lang="el-GR" sz="1400" spc="-1" strike="noStrike">
                <a:solidFill>
                  <a:srgbClr val="000000"/>
                </a:solidFill>
                <a:latin typeface="Times New Roman"/>
                <a:ea typeface="Times New Roman"/>
              </a:rPr>
              <a:t>Ευάγγελος Χ. Ζιούλας (www.zioulas.gr)</a:t>
            </a:r>
            <a:endParaRPr b="0" lang="el-GR" sz="1400" spc="-1" strike="noStrike">
              <a:latin typeface="Arial"/>
            </a:endParaRPr>
          </a:p>
        </p:txBody>
      </p:sp>
      <p:sp>
        <p:nvSpPr>
          <p:cNvPr id="283" name="CustomShape 18"/>
          <p:cNvSpPr/>
          <p:nvPr/>
        </p:nvSpPr>
        <p:spPr>
          <a:xfrm>
            <a:off x="9209160" y="7188120"/>
            <a:ext cx="307440" cy="257400"/>
          </a:xfrm>
          <a:prstGeom prst="rect">
            <a:avLst/>
          </a:prstGeom>
          <a:noFill/>
          <a:ln>
            <a:noFill/>
          </a:ln>
        </p:spPr>
        <p:style>
          <a:lnRef idx="0"/>
          <a:fillRef idx="0"/>
          <a:effectRef idx="0"/>
          <a:fontRef idx="minor"/>
        </p:style>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284" name="CustomShape 1"/>
          <p:cNvSpPr/>
          <p:nvPr/>
        </p:nvSpPr>
        <p:spPr>
          <a:xfrm>
            <a:off x="604800" y="523800"/>
            <a:ext cx="153720" cy="156960"/>
          </a:xfrm>
          <a:prstGeom prst="rect">
            <a:avLst/>
          </a:prstGeom>
          <a:blipFill rotWithShape="0">
            <a:blip r:embed="rId1"/>
            <a:stretch>
              <a:fillRect/>
            </a:stretch>
          </a:blipFill>
          <a:ln>
            <a:noFill/>
          </a:ln>
        </p:spPr>
        <p:style>
          <a:lnRef idx="0"/>
          <a:fillRef idx="0"/>
          <a:effectRef idx="0"/>
          <a:fontRef idx="minor"/>
        </p:style>
      </p:sp>
      <p:sp>
        <p:nvSpPr>
          <p:cNvPr id="285" name="CustomShape 2"/>
          <p:cNvSpPr/>
          <p:nvPr/>
        </p:nvSpPr>
        <p:spPr>
          <a:xfrm>
            <a:off x="604800" y="927000"/>
            <a:ext cx="153720" cy="156960"/>
          </a:xfrm>
          <a:prstGeom prst="rect">
            <a:avLst/>
          </a:prstGeom>
          <a:blipFill rotWithShape="0">
            <a:blip r:embed="rId2"/>
            <a:stretch>
              <a:fillRect/>
            </a:stretch>
          </a:blipFill>
          <a:ln>
            <a:noFill/>
          </a:ln>
        </p:spPr>
        <p:style>
          <a:lnRef idx="0"/>
          <a:fillRef idx="0"/>
          <a:effectRef idx="0"/>
          <a:fontRef idx="minor"/>
        </p:style>
      </p:sp>
      <p:sp>
        <p:nvSpPr>
          <p:cNvPr id="286" name="CustomShape 3"/>
          <p:cNvSpPr/>
          <p:nvPr/>
        </p:nvSpPr>
        <p:spPr>
          <a:xfrm>
            <a:off x="968400" y="139680"/>
            <a:ext cx="8521200" cy="1522080"/>
          </a:xfrm>
          <a:prstGeom prst="rect">
            <a:avLst/>
          </a:prstGeom>
          <a:noFill/>
          <a:ln>
            <a:noFill/>
          </a:ln>
        </p:spPr>
        <p:style>
          <a:lnRef idx="0"/>
          <a:fillRef idx="0"/>
          <a:effectRef idx="0"/>
          <a:fontRef idx="minor"/>
        </p:style>
        <p:txBody>
          <a:bodyPr lIns="0" rIns="0" tIns="47520" bIns="0" anchor="ctr"/>
          <a:p>
            <a:pPr marL="12600" algn="ctr">
              <a:lnSpc>
                <a:spcPct val="110000"/>
              </a:lnSpc>
            </a:pPr>
            <a:r>
              <a:rPr b="0" lang="el-GR" sz="2200" spc="-1" strike="noStrike">
                <a:solidFill>
                  <a:srgbClr val="000000"/>
                </a:solidFill>
                <a:latin typeface="Calibri"/>
                <a:ea typeface="Calibri"/>
              </a:rPr>
              <a:t>Ο δείκτης του τελευταίου κόμβου της λίστας έχει ως τιμή το </a:t>
            </a:r>
            <a:r>
              <a:rPr b="0" lang="el-GR" sz="2200" spc="-1" strike="noStrike">
                <a:solidFill>
                  <a:srgbClr val="0000ff"/>
                </a:solidFill>
                <a:latin typeface="Arial"/>
                <a:ea typeface="Arial"/>
              </a:rPr>
              <a:t>NULL </a:t>
            </a:r>
            <a:r>
              <a:rPr b="0" lang="el-GR" sz="2200" spc="-1" strike="noStrike">
                <a:solidFill>
                  <a:srgbClr val="000000"/>
                </a:solidFill>
                <a:latin typeface="Calibri"/>
                <a:ea typeface="Calibri"/>
              </a:rPr>
              <a:t>(</a:t>
            </a:r>
            <a:r>
              <a:rPr b="0" lang="el-GR" sz="2200" spc="-1" strike="noStrike">
                <a:solidFill>
                  <a:srgbClr val="000000"/>
                </a:solidFill>
                <a:latin typeface="Arial"/>
                <a:ea typeface="Arial"/>
              </a:rPr>
              <a:t>κενό</a:t>
            </a:r>
            <a:r>
              <a:rPr b="0" lang="el-GR" sz="2200" spc="-1" strike="noStrike">
                <a:solidFill>
                  <a:srgbClr val="000000"/>
                </a:solidFill>
                <a:latin typeface="Calibri"/>
                <a:ea typeface="Calibri"/>
              </a:rPr>
              <a:t>).  Οι δείκτες των υπολοίπων κόμβων περιέχουν τη διεύθυνση του επόμενου  κόμβου αντίστοιχα και τους απεικονίζουμε συμβολικά με ένα </a:t>
            </a:r>
            <a:r>
              <a:rPr b="0" lang="el-GR" sz="2200" spc="-1" strike="noStrike">
                <a:solidFill>
                  <a:srgbClr val="000000"/>
                </a:solidFill>
                <a:latin typeface="Arial"/>
                <a:ea typeface="Arial"/>
              </a:rPr>
              <a:t>βέλος </a:t>
            </a:r>
            <a:r>
              <a:rPr b="0" lang="el-GR" sz="2200" spc="-1" strike="noStrike">
                <a:solidFill>
                  <a:srgbClr val="000000"/>
                </a:solidFill>
                <a:latin typeface="Calibri"/>
                <a:ea typeface="Calibri"/>
              </a:rPr>
              <a:t>για</a:t>
            </a:r>
            <a:endParaRPr b="0" lang="el-GR" sz="2200" spc="-1" strike="noStrike">
              <a:latin typeface="Arial"/>
            </a:endParaRPr>
          </a:p>
        </p:txBody>
      </p:sp>
      <p:sp>
        <p:nvSpPr>
          <p:cNvPr id="287" name="CustomShape 4"/>
          <p:cNvSpPr/>
          <p:nvPr/>
        </p:nvSpPr>
        <p:spPr>
          <a:xfrm>
            <a:off x="968400" y="1460520"/>
            <a:ext cx="8523000" cy="350280"/>
          </a:xfrm>
          <a:prstGeom prst="rect">
            <a:avLst/>
          </a:prstGeom>
          <a:noFill/>
          <a:ln>
            <a:noFill/>
          </a:ln>
        </p:spPr>
        <p:style>
          <a:lnRef idx="0"/>
          <a:fillRef idx="0"/>
          <a:effectRef idx="0"/>
          <a:fontRef idx="minor"/>
        </p:style>
        <p:txBody>
          <a:bodyPr lIns="0" rIns="0" tIns="14760" bIns="0"/>
          <a:p>
            <a:pPr marL="12600">
              <a:lnSpc>
                <a:spcPct val="100000"/>
              </a:lnSpc>
            </a:pPr>
            <a:r>
              <a:rPr b="0" lang="el-GR" sz="2200" spc="-1" strike="noStrike">
                <a:solidFill>
                  <a:srgbClr val="000000"/>
                </a:solidFill>
                <a:latin typeface="Calibri"/>
                <a:ea typeface="Calibri"/>
              </a:rPr>
              <a:t>να</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υποδηλώσουμε</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τη</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σύνδεση</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μεταξύ</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του</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προηγούμενου</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και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του</a:t>
            </a:r>
            <a:endParaRPr b="0" lang="el-GR" sz="2200" spc="-1" strike="noStrike">
              <a:latin typeface="Arial"/>
            </a:endParaRPr>
          </a:p>
        </p:txBody>
      </p:sp>
      <p:sp>
        <p:nvSpPr>
          <p:cNvPr id="288" name="CustomShape 5"/>
          <p:cNvSpPr/>
          <p:nvPr/>
        </p:nvSpPr>
        <p:spPr>
          <a:xfrm>
            <a:off x="604800" y="2440080"/>
            <a:ext cx="153720" cy="155160"/>
          </a:xfrm>
          <a:prstGeom prst="rect">
            <a:avLst/>
          </a:prstGeom>
          <a:blipFill rotWithShape="0">
            <a:blip r:embed="rId3"/>
            <a:stretch>
              <a:fillRect/>
            </a:stretch>
          </a:blipFill>
          <a:ln>
            <a:noFill/>
          </a:ln>
        </p:spPr>
        <p:style>
          <a:lnRef idx="0"/>
          <a:fillRef idx="0"/>
          <a:effectRef idx="0"/>
          <a:fontRef idx="minor"/>
        </p:style>
      </p:sp>
      <p:sp>
        <p:nvSpPr>
          <p:cNvPr id="289" name="CustomShape 6"/>
          <p:cNvSpPr/>
          <p:nvPr/>
        </p:nvSpPr>
        <p:spPr>
          <a:xfrm>
            <a:off x="968400" y="1628640"/>
            <a:ext cx="8523000" cy="1687680"/>
          </a:xfrm>
          <a:prstGeom prst="rect">
            <a:avLst/>
          </a:prstGeom>
          <a:noFill/>
          <a:ln>
            <a:noFill/>
          </a:ln>
        </p:spPr>
        <p:style>
          <a:lnRef idx="0"/>
          <a:fillRef idx="0"/>
          <a:effectRef idx="0"/>
          <a:fontRef idx="minor"/>
        </p:style>
        <p:txBody>
          <a:bodyPr lIns="0" rIns="0" tIns="181440" bIns="0"/>
          <a:p>
            <a:pPr marL="12600" algn="just">
              <a:lnSpc>
                <a:spcPct val="100000"/>
              </a:lnSpc>
            </a:pPr>
            <a:r>
              <a:rPr b="0" lang="el-GR" sz="2200" spc="-1" strike="noStrike">
                <a:solidFill>
                  <a:srgbClr val="000000"/>
                </a:solidFill>
                <a:latin typeface="Calibri"/>
                <a:ea typeface="Calibri"/>
              </a:rPr>
              <a:t>επόμενου κόμβου.</a:t>
            </a:r>
            <a:endParaRPr b="0" lang="el-GR" sz="2200" spc="-1" strike="noStrike">
              <a:latin typeface="Arial"/>
            </a:endParaRPr>
          </a:p>
          <a:p>
            <a:pPr marL="12600" algn="just">
              <a:lnSpc>
                <a:spcPct val="100000"/>
              </a:lnSpc>
              <a:spcBef>
                <a:spcPts val="1301"/>
              </a:spcBef>
            </a:pPr>
            <a:r>
              <a:rPr b="0" lang="el-GR" sz="2200" spc="-1" strike="noStrike">
                <a:solidFill>
                  <a:srgbClr val="000000"/>
                </a:solidFill>
                <a:latin typeface="Calibri"/>
                <a:ea typeface="Calibri"/>
              </a:rPr>
              <a:t>Κάθε λίστα συνοδεύεται από έναν δείκτη με το όνομα </a:t>
            </a:r>
            <a:r>
              <a:rPr b="1" lang="el-GR" sz="2200" spc="-1" strike="noStrike">
                <a:solidFill>
                  <a:srgbClr val="0000ff"/>
                </a:solidFill>
                <a:latin typeface="Calibri"/>
                <a:ea typeface="Calibri"/>
              </a:rPr>
              <a:t>κεφαλή </a:t>
            </a:r>
            <a:r>
              <a:rPr b="0" lang="el-GR" sz="2200" spc="-1" strike="noStrike">
                <a:solidFill>
                  <a:srgbClr val="000000"/>
                </a:solidFill>
                <a:latin typeface="Calibri"/>
                <a:ea typeface="Calibri"/>
              </a:rPr>
              <a:t>(</a:t>
            </a:r>
            <a:r>
              <a:rPr b="1" lang="el-GR" sz="2200" spc="-1" strike="noStrike">
                <a:solidFill>
                  <a:srgbClr val="000000"/>
                </a:solidFill>
                <a:latin typeface="Calibri"/>
                <a:ea typeface="Calibri"/>
              </a:rPr>
              <a:t>head</a:t>
            </a:r>
            <a:r>
              <a:rPr b="0" lang="el-GR" sz="2200" spc="-1" strike="noStrike">
                <a:solidFill>
                  <a:srgbClr val="000000"/>
                </a:solidFill>
                <a:latin typeface="Calibri"/>
                <a:ea typeface="Calibri"/>
              </a:rPr>
              <a:t>),  που δείχνει στον πρώτο κόμβο της λίστας, δηλαδή περιέχει τη διεύθυνση  του πρώτου κόμβου της λίστας.</a:t>
            </a:r>
            <a:endParaRPr b="0" lang="el-GR" sz="2200" spc="-1" strike="noStrike">
              <a:latin typeface="Arial"/>
            </a:endParaRPr>
          </a:p>
        </p:txBody>
      </p:sp>
      <p:sp>
        <p:nvSpPr>
          <p:cNvPr id="290" name="CustomShape 7"/>
          <p:cNvSpPr/>
          <p:nvPr/>
        </p:nvSpPr>
        <p:spPr>
          <a:xfrm>
            <a:off x="604800" y="3616200"/>
            <a:ext cx="153720" cy="155160"/>
          </a:xfrm>
          <a:prstGeom prst="rect">
            <a:avLst/>
          </a:prstGeom>
          <a:blipFill rotWithShape="0">
            <a:blip r:embed="rId4"/>
            <a:stretch>
              <a:fillRect/>
            </a:stretch>
          </a:blipFill>
          <a:ln>
            <a:noFill/>
          </a:ln>
        </p:spPr>
        <p:style>
          <a:lnRef idx="0"/>
          <a:fillRef idx="0"/>
          <a:effectRef idx="0"/>
          <a:fontRef idx="minor"/>
        </p:style>
      </p:sp>
      <p:sp>
        <p:nvSpPr>
          <p:cNvPr id="291" name="CustomShape 8"/>
          <p:cNvSpPr/>
          <p:nvPr/>
        </p:nvSpPr>
        <p:spPr>
          <a:xfrm>
            <a:off x="968400" y="3476520"/>
            <a:ext cx="8523000" cy="685440"/>
          </a:xfrm>
          <a:prstGeom prst="rect">
            <a:avLst/>
          </a:prstGeom>
          <a:noFill/>
          <a:ln>
            <a:noFill/>
          </a:ln>
        </p:spPr>
        <p:style>
          <a:lnRef idx="0"/>
          <a:fillRef idx="0"/>
          <a:effectRef idx="0"/>
          <a:fontRef idx="minor"/>
        </p:style>
        <p:txBody>
          <a:bodyPr lIns="0" rIns="0" tIns="14760" bIns="0"/>
          <a:p>
            <a:pPr marL="12600">
              <a:lnSpc>
                <a:spcPct val="100000"/>
              </a:lnSpc>
            </a:pPr>
            <a:r>
              <a:rPr b="0" lang="el-GR" sz="2200" spc="-1" strike="noStrike">
                <a:solidFill>
                  <a:srgbClr val="000000"/>
                </a:solidFill>
                <a:latin typeface="Calibri"/>
                <a:ea typeface="Calibri"/>
              </a:rPr>
              <a:t>Για</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να</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προσπελάσουμε</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τους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κόμβους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της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λίστας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χρειάζεται</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να</a:t>
            </a:r>
            <a:endParaRPr b="0" lang="el-GR" sz="2200" spc="-1" strike="noStrike">
              <a:latin typeface="Arial"/>
            </a:endParaRPr>
          </a:p>
          <a:p>
            <a:pPr marL="12600">
              <a:lnSpc>
                <a:spcPct val="100000"/>
              </a:lnSpc>
            </a:pPr>
            <a:r>
              <a:rPr b="0" lang="el-GR" sz="2200" spc="-1" strike="noStrike">
                <a:solidFill>
                  <a:srgbClr val="000000"/>
                </a:solidFill>
                <a:latin typeface="Calibri"/>
                <a:ea typeface="Calibri"/>
              </a:rPr>
              <a:t>γνωρίζουμε τη διεύθυνση (θέση στη μνήμη) του πρώτου κόμβου της.</a:t>
            </a:r>
            <a:endParaRPr b="0" lang="el-GR" sz="2200" spc="-1" strike="noStrike">
              <a:latin typeface="Arial"/>
            </a:endParaRPr>
          </a:p>
        </p:txBody>
      </p:sp>
      <p:grpSp>
        <p:nvGrpSpPr>
          <p:cNvPr id="292" name="Group 9"/>
          <p:cNvGrpSpPr/>
          <p:nvPr/>
        </p:nvGrpSpPr>
        <p:grpSpPr>
          <a:xfrm>
            <a:off x="3129120" y="7085160"/>
            <a:ext cx="3837960" cy="471240"/>
            <a:chOff x="3129120" y="7085160"/>
            <a:chExt cx="3837960" cy="471240"/>
          </a:xfrm>
        </p:grpSpPr>
        <p:sp>
          <p:nvSpPr>
            <p:cNvPr id="293" name="CustomShape 10"/>
            <p:cNvSpPr/>
            <p:nvPr/>
          </p:nvSpPr>
          <p:spPr>
            <a:xfrm>
              <a:off x="3129120" y="7085160"/>
              <a:ext cx="1263240" cy="471240"/>
            </a:xfrm>
            <a:prstGeom prst="rect">
              <a:avLst/>
            </a:prstGeom>
            <a:blipFill rotWithShape="0">
              <a:blip r:embed="rId5"/>
              <a:stretch>
                <a:fillRect/>
              </a:stretch>
            </a:blipFill>
            <a:ln>
              <a:noFill/>
            </a:ln>
          </p:spPr>
          <p:style>
            <a:lnRef idx="0"/>
            <a:fillRef idx="0"/>
            <a:effectRef idx="0"/>
            <a:fontRef idx="minor"/>
          </p:style>
        </p:sp>
        <p:sp>
          <p:nvSpPr>
            <p:cNvPr id="294" name="CustomShape 11"/>
            <p:cNvSpPr/>
            <p:nvPr/>
          </p:nvSpPr>
          <p:spPr>
            <a:xfrm>
              <a:off x="4149720" y="7085160"/>
              <a:ext cx="412560" cy="471240"/>
            </a:xfrm>
            <a:prstGeom prst="rect">
              <a:avLst/>
            </a:prstGeom>
            <a:blipFill rotWithShape="0">
              <a:blip r:embed="rId6"/>
              <a:stretch>
                <a:fillRect/>
              </a:stretch>
            </a:blipFill>
            <a:ln>
              <a:noFill/>
            </a:ln>
          </p:spPr>
          <p:style>
            <a:lnRef idx="0"/>
            <a:fillRef idx="0"/>
            <a:effectRef idx="0"/>
            <a:fontRef idx="minor"/>
          </p:style>
        </p:sp>
        <p:sp>
          <p:nvSpPr>
            <p:cNvPr id="295" name="CustomShape 12"/>
            <p:cNvSpPr/>
            <p:nvPr/>
          </p:nvSpPr>
          <p:spPr>
            <a:xfrm>
              <a:off x="4265640" y="7085160"/>
              <a:ext cx="402840" cy="471240"/>
            </a:xfrm>
            <a:prstGeom prst="rect">
              <a:avLst/>
            </a:prstGeom>
            <a:blipFill rotWithShape="0">
              <a:blip r:embed="rId7"/>
              <a:stretch>
                <a:fillRect/>
              </a:stretch>
            </a:blipFill>
            <a:ln>
              <a:noFill/>
            </a:ln>
          </p:spPr>
          <p:style>
            <a:lnRef idx="0"/>
            <a:fillRef idx="0"/>
            <a:effectRef idx="0"/>
            <a:fontRef idx="minor"/>
          </p:style>
        </p:sp>
        <p:sp>
          <p:nvSpPr>
            <p:cNvPr id="296" name="CustomShape 13"/>
            <p:cNvSpPr/>
            <p:nvPr/>
          </p:nvSpPr>
          <p:spPr>
            <a:xfrm>
              <a:off x="4371840" y="7085160"/>
              <a:ext cx="1014120" cy="471240"/>
            </a:xfrm>
            <a:prstGeom prst="rect">
              <a:avLst/>
            </a:prstGeom>
            <a:blipFill rotWithShape="0">
              <a:blip r:embed="rId8"/>
              <a:stretch>
                <a:fillRect/>
              </a:stretch>
            </a:blipFill>
            <a:ln>
              <a:noFill/>
            </a:ln>
          </p:spPr>
          <p:style>
            <a:lnRef idx="0"/>
            <a:fillRef idx="0"/>
            <a:effectRef idx="0"/>
            <a:fontRef idx="minor"/>
          </p:style>
        </p:sp>
        <p:sp>
          <p:nvSpPr>
            <p:cNvPr id="297" name="CustomShape 14"/>
            <p:cNvSpPr/>
            <p:nvPr/>
          </p:nvSpPr>
          <p:spPr>
            <a:xfrm>
              <a:off x="5145120" y="7085160"/>
              <a:ext cx="1821960" cy="471240"/>
            </a:xfrm>
            <a:prstGeom prst="rect">
              <a:avLst/>
            </a:prstGeom>
            <a:blipFill rotWithShape="0">
              <a:blip r:embed="rId9"/>
              <a:stretch>
                <a:fillRect/>
              </a:stretch>
            </a:blipFill>
            <a:ln>
              <a:noFill/>
            </a:ln>
          </p:spPr>
          <p:style>
            <a:lnRef idx="0"/>
            <a:fillRef idx="0"/>
            <a:effectRef idx="0"/>
            <a:fontRef idx="minor"/>
          </p:style>
        </p:sp>
      </p:grpSp>
      <p:sp>
        <p:nvSpPr>
          <p:cNvPr id="298" name="CustomShape 15"/>
          <p:cNvSpPr/>
          <p:nvPr/>
        </p:nvSpPr>
        <p:spPr>
          <a:xfrm>
            <a:off x="426960" y="4494240"/>
            <a:ext cx="9226080" cy="980640"/>
          </a:xfrm>
          <a:prstGeom prst="rect">
            <a:avLst/>
          </a:prstGeom>
          <a:blipFill rotWithShape="0">
            <a:blip r:embed="rId10"/>
            <a:stretch>
              <a:fillRect/>
            </a:stretch>
          </a:blipFill>
          <a:ln>
            <a:noFill/>
          </a:ln>
        </p:spPr>
        <p:style>
          <a:lnRef idx="0"/>
          <a:fillRef idx="0"/>
          <a:effectRef idx="0"/>
          <a:fontRef idx="minor"/>
        </p:style>
      </p:sp>
      <p:grpSp>
        <p:nvGrpSpPr>
          <p:cNvPr id="299" name="Group 16"/>
          <p:cNvGrpSpPr/>
          <p:nvPr/>
        </p:nvGrpSpPr>
        <p:grpSpPr>
          <a:xfrm>
            <a:off x="0" y="5969160"/>
            <a:ext cx="10077120" cy="1061640"/>
            <a:chOff x="0" y="5969160"/>
            <a:chExt cx="10077120" cy="1061640"/>
          </a:xfrm>
        </p:grpSpPr>
        <p:sp>
          <p:nvSpPr>
            <p:cNvPr id="300" name="CustomShape 17"/>
            <p:cNvSpPr/>
            <p:nvPr/>
          </p:nvSpPr>
          <p:spPr>
            <a:xfrm>
              <a:off x="0" y="5969160"/>
              <a:ext cx="10077120" cy="1004400"/>
            </a:xfrm>
            <a:custGeom>
              <a:avLst/>
              <a:gdLst/>
              <a:ahLst/>
              <a:rect l="l" t="t" r="r" b="b"/>
              <a:pathLst>
                <a:path w="9144000" h="914400">
                  <a:moveTo>
                    <a:pt x="0" y="0"/>
                  </a:moveTo>
                  <a:lnTo>
                    <a:pt x="0" y="914399"/>
                  </a:lnTo>
                  <a:lnTo>
                    <a:pt x="9143999" y="914399"/>
                  </a:lnTo>
                  <a:lnTo>
                    <a:pt x="9143999" y="0"/>
                  </a:lnTo>
                  <a:lnTo>
                    <a:pt x="0" y="0"/>
                  </a:lnTo>
                  <a:close/>
                </a:path>
              </a:pathLst>
            </a:custGeom>
            <a:solidFill>
              <a:srgbClr val="ccff33">
                <a:alpha val="40000"/>
              </a:srgbClr>
            </a:solidFill>
            <a:ln>
              <a:noFill/>
            </a:ln>
          </p:spPr>
          <p:style>
            <a:lnRef idx="0"/>
            <a:fillRef idx="0"/>
            <a:effectRef idx="0"/>
            <a:fontRef idx="minor"/>
          </p:style>
        </p:sp>
        <p:sp>
          <p:nvSpPr>
            <p:cNvPr id="301" name="CustomShape 18"/>
            <p:cNvSpPr/>
            <p:nvPr/>
          </p:nvSpPr>
          <p:spPr>
            <a:xfrm>
              <a:off x="4186080" y="5996160"/>
              <a:ext cx="1642680" cy="498240"/>
            </a:xfrm>
            <a:prstGeom prst="rect">
              <a:avLst/>
            </a:prstGeom>
            <a:blipFill rotWithShape="0">
              <a:blip r:embed="rId11"/>
              <a:stretch>
                <a:fillRect/>
              </a:stretch>
            </a:blipFill>
            <a:ln>
              <a:noFill/>
            </a:ln>
          </p:spPr>
          <p:style>
            <a:lnRef idx="0"/>
            <a:fillRef idx="0"/>
            <a:effectRef idx="0"/>
            <a:fontRef idx="minor"/>
          </p:style>
        </p:sp>
        <p:sp>
          <p:nvSpPr>
            <p:cNvPr id="302" name="CustomShape 19"/>
            <p:cNvSpPr/>
            <p:nvPr/>
          </p:nvSpPr>
          <p:spPr>
            <a:xfrm>
              <a:off x="2021040" y="6532560"/>
              <a:ext cx="1906200" cy="498240"/>
            </a:xfrm>
            <a:prstGeom prst="rect">
              <a:avLst/>
            </a:prstGeom>
            <a:blipFill rotWithShape="0">
              <a:blip r:embed="rId12"/>
              <a:stretch>
                <a:fillRect/>
              </a:stretch>
            </a:blipFill>
            <a:ln>
              <a:noFill/>
            </a:ln>
          </p:spPr>
          <p:style>
            <a:lnRef idx="0"/>
            <a:fillRef idx="0"/>
            <a:effectRef idx="0"/>
            <a:fontRef idx="minor"/>
          </p:style>
        </p:sp>
      </p:grpSp>
      <p:sp>
        <p:nvSpPr>
          <p:cNvPr id="303" name="CustomShape 20"/>
          <p:cNvSpPr/>
          <p:nvPr/>
        </p:nvSpPr>
        <p:spPr>
          <a:xfrm>
            <a:off x="307800" y="6043680"/>
            <a:ext cx="9419760" cy="836640"/>
          </a:xfrm>
          <a:prstGeom prst="rect">
            <a:avLst/>
          </a:prstGeom>
          <a:noFill/>
          <a:ln>
            <a:noFill/>
          </a:ln>
        </p:spPr>
        <p:style>
          <a:lnRef idx="0"/>
          <a:fillRef idx="0"/>
          <a:effectRef idx="0"/>
          <a:fontRef idx="minor"/>
        </p:style>
        <p:txBody>
          <a:bodyPr lIns="0" rIns="0" tIns="13320" bIns="0"/>
          <a:p>
            <a:pPr marL="12600" algn="ctr">
              <a:lnSpc>
                <a:spcPct val="100000"/>
              </a:lnSpc>
            </a:pPr>
            <a:r>
              <a:rPr b="1" lang="el-GR" sz="1800" spc="-1" strike="noStrike">
                <a:solidFill>
                  <a:srgbClr val="000000"/>
                </a:solidFill>
                <a:latin typeface="Calibri"/>
                <a:ea typeface="Calibri"/>
              </a:rPr>
              <a:t>Οι κόμβοι μιας συνδεδεμένης λίστας είναι διατεταγμένοι σε μια συγκεκριμένη σειρά, χωρίς αυτό να  σημαίνει ότι αποθηκεύονται σε συνεχόμενες θέσεις στη μνήμη.</a:t>
            </a:r>
            <a:endParaRPr b="0" lang="el-GR" sz="1800" spc="-1" strike="noStrike">
              <a:latin typeface="Arial"/>
            </a:endParaRPr>
          </a:p>
          <a:p>
            <a:pPr marL="12600" algn="ctr">
              <a:lnSpc>
                <a:spcPct val="100000"/>
              </a:lnSpc>
            </a:pPr>
            <a:r>
              <a:rPr b="1" lang="el-GR" sz="1800" spc="-1" strike="noStrike">
                <a:solidFill>
                  <a:srgbClr val="000000"/>
                </a:solidFill>
                <a:latin typeface="Calibri"/>
                <a:ea typeface="Calibri"/>
              </a:rPr>
              <a:t>Αντίθετα, είναι διασκορπισμένοι σε όλη τη μνήμη και η σύνδεση τους γίνεται μέσω δεικτών.</a:t>
            </a:r>
            <a:endParaRPr b="0" lang="el-GR" sz="1800" spc="-1" strike="noStrike">
              <a:latin typeface="Arial"/>
            </a:endParaRPr>
          </a:p>
        </p:txBody>
      </p:sp>
      <p:sp>
        <p:nvSpPr>
          <p:cNvPr id="304" name="CustomShape 21"/>
          <p:cNvSpPr/>
          <p:nvPr/>
        </p:nvSpPr>
        <p:spPr>
          <a:xfrm>
            <a:off x="3255840" y="7188120"/>
            <a:ext cx="3568320" cy="257400"/>
          </a:xfrm>
          <a:prstGeom prst="rect">
            <a:avLst/>
          </a:prstGeom>
          <a:noFill/>
          <a:ln>
            <a:noFill/>
          </a:ln>
        </p:spPr>
        <p:style>
          <a:lnRef idx="0"/>
          <a:fillRef idx="0"/>
          <a:effectRef idx="0"/>
          <a:fontRef idx="minor"/>
        </p:style>
        <p:txBody>
          <a:bodyPr lIns="0" rIns="0" tIns="0" bIns="0"/>
          <a:p>
            <a:pPr marL="12600" algn="ctr">
              <a:lnSpc>
                <a:spcPct val="121000"/>
              </a:lnSpc>
            </a:pPr>
            <a:r>
              <a:rPr b="0" lang="el-GR" sz="1400" spc="-1" strike="noStrike">
                <a:solidFill>
                  <a:srgbClr val="000000"/>
                </a:solidFill>
                <a:latin typeface="Times New Roman"/>
                <a:ea typeface="Times New Roman"/>
              </a:rPr>
              <a:t>Ευάγγελος Χ. Ζιούλας (www.zioulas.gr)</a:t>
            </a:r>
            <a:endParaRPr b="0" lang="el-GR" sz="1400" spc="-1" strike="noStrike">
              <a:latin typeface="Arial"/>
            </a:endParaRPr>
          </a:p>
        </p:txBody>
      </p:sp>
      <p:sp>
        <p:nvSpPr>
          <p:cNvPr id="305" name="CustomShape 22"/>
          <p:cNvSpPr/>
          <p:nvPr/>
        </p:nvSpPr>
        <p:spPr>
          <a:xfrm>
            <a:off x="9209160" y="7188120"/>
            <a:ext cx="307440" cy="257400"/>
          </a:xfrm>
          <a:prstGeom prst="rect">
            <a:avLst/>
          </a:prstGeom>
          <a:noFill/>
          <a:ln>
            <a:noFill/>
          </a:ln>
        </p:spPr>
        <p:style>
          <a:lnRef idx="0"/>
          <a:fillRef idx="0"/>
          <a:effectRef idx="0"/>
          <a:fontRef idx="minor"/>
        </p:style>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306" name="CustomShape 1"/>
          <p:cNvSpPr/>
          <p:nvPr/>
        </p:nvSpPr>
        <p:spPr>
          <a:xfrm>
            <a:off x="2023920" y="366840"/>
            <a:ext cx="6065640" cy="1353600"/>
          </a:xfrm>
          <a:prstGeom prst="rect">
            <a:avLst/>
          </a:prstGeom>
          <a:blipFill rotWithShape="0">
            <a:blip r:embed="rId1"/>
            <a:stretch>
              <a:fillRect/>
            </a:stretch>
          </a:blipFill>
          <a:ln>
            <a:noFill/>
          </a:ln>
        </p:spPr>
        <p:style>
          <a:lnRef idx="0"/>
          <a:fillRef idx="0"/>
          <a:effectRef idx="0"/>
          <a:fontRef idx="minor"/>
        </p:style>
      </p:sp>
      <p:sp>
        <p:nvSpPr>
          <p:cNvPr id="307" name="CustomShape 2"/>
          <p:cNvSpPr/>
          <p:nvPr/>
        </p:nvSpPr>
        <p:spPr>
          <a:xfrm>
            <a:off x="2392200" y="509760"/>
            <a:ext cx="52923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ΕΙΣΑΓΩΓΗ ΣΤΟΙΧΕΙΟΥ</a:t>
            </a:r>
            <a:endParaRPr b="0" lang="el-GR" sz="4400" spc="-1" strike="noStrike">
              <a:latin typeface="Arial"/>
            </a:endParaRPr>
          </a:p>
        </p:txBody>
      </p:sp>
      <p:sp>
        <p:nvSpPr>
          <p:cNvPr id="308" name="CustomShape 3"/>
          <p:cNvSpPr/>
          <p:nvPr/>
        </p:nvSpPr>
        <p:spPr>
          <a:xfrm>
            <a:off x="604800" y="1805040"/>
            <a:ext cx="167760" cy="172800"/>
          </a:xfrm>
          <a:prstGeom prst="rect">
            <a:avLst/>
          </a:prstGeom>
          <a:blipFill rotWithShape="0">
            <a:blip r:embed="rId2"/>
            <a:stretch>
              <a:fillRect/>
            </a:stretch>
          </a:blipFill>
          <a:ln>
            <a:noFill/>
          </a:ln>
        </p:spPr>
        <p:style>
          <a:lnRef idx="0"/>
          <a:fillRef idx="0"/>
          <a:effectRef idx="0"/>
          <a:fontRef idx="minor"/>
        </p:style>
      </p:sp>
      <p:sp>
        <p:nvSpPr>
          <p:cNvPr id="309" name="CustomShape 4"/>
          <p:cNvSpPr/>
          <p:nvPr/>
        </p:nvSpPr>
        <p:spPr>
          <a:xfrm>
            <a:off x="604800" y="2617920"/>
            <a:ext cx="167760" cy="172800"/>
          </a:xfrm>
          <a:prstGeom prst="rect">
            <a:avLst/>
          </a:prstGeom>
          <a:blipFill rotWithShape="0">
            <a:blip r:embed="rId3"/>
            <a:stretch>
              <a:fillRect/>
            </a:stretch>
          </a:blipFill>
          <a:ln>
            <a:noFill/>
          </a:ln>
        </p:spPr>
        <p:style>
          <a:lnRef idx="0"/>
          <a:fillRef idx="0"/>
          <a:effectRef idx="0"/>
          <a:fontRef idx="minor"/>
        </p:style>
      </p:sp>
      <p:sp>
        <p:nvSpPr>
          <p:cNvPr id="310" name="CustomShape 5"/>
          <p:cNvSpPr/>
          <p:nvPr/>
        </p:nvSpPr>
        <p:spPr>
          <a:xfrm>
            <a:off x="604800" y="3430440"/>
            <a:ext cx="167760" cy="172800"/>
          </a:xfrm>
          <a:prstGeom prst="rect">
            <a:avLst/>
          </a:prstGeom>
          <a:blipFill rotWithShape="0">
            <a:blip r:embed="rId4"/>
            <a:stretch>
              <a:fillRect/>
            </a:stretch>
          </a:blipFill>
          <a:ln>
            <a:noFill/>
          </a:ln>
        </p:spPr>
        <p:style>
          <a:lnRef idx="0"/>
          <a:fillRef idx="0"/>
          <a:effectRef idx="0"/>
          <a:fontRef idx="minor"/>
        </p:style>
      </p:sp>
      <p:sp>
        <p:nvSpPr>
          <p:cNvPr id="311" name="CustomShape 6"/>
          <p:cNvSpPr/>
          <p:nvPr/>
        </p:nvSpPr>
        <p:spPr>
          <a:xfrm>
            <a:off x="954000" y="1655640"/>
            <a:ext cx="8551440" cy="2334960"/>
          </a:xfrm>
          <a:prstGeom prst="rect">
            <a:avLst/>
          </a:prstGeom>
          <a:noFill/>
          <a:ln>
            <a:noFill/>
          </a:ln>
        </p:spPr>
        <p:style>
          <a:lnRef idx="0"/>
          <a:fillRef idx="0"/>
          <a:effectRef idx="0"/>
          <a:fontRef idx="minor"/>
        </p:style>
        <p:txBody>
          <a:bodyPr lIns="0" rIns="0" tIns="13320" bIns="0"/>
          <a:p>
            <a:pPr marL="27000">
              <a:lnSpc>
                <a:spcPct val="100000"/>
              </a:lnSpc>
            </a:pPr>
            <a:r>
              <a:rPr b="0" lang="el-GR" sz="2400" spc="-1" strike="noStrike">
                <a:solidFill>
                  <a:srgbClr val="000000"/>
                </a:solidFill>
                <a:latin typeface="Calibri"/>
                <a:ea typeface="Calibri"/>
              </a:rPr>
              <a:t>Για την </a:t>
            </a:r>
            <a:r>
              <a:rPr b="1" lang="el-GR" sz="2400" spc="-1" strike="noStrike">
                <a:solidFill>
                  <a:srgbClr val="0000ff"/>
                </a:solidFill>
                <a:latin typeface="Calibri"/>
                <a:ea typeface="Calibri"/>
              </a:rPr>
              <a:t>εισαγωγή </a:t>
            </a:r>
            <a:r>
              <a:rPr b="0" lang="el-GR" sz="2400" spc="-1" strike="noStrike">
                <a:solidFill>
                  <a:srgbClr val="000000"/>
                </a:solidFill>
                <a:latin typeface="Calibri"/>
                <a:ea typeface="Calibri"/>
              </a:rPr>
              <a:t>(</a:t>
            </a:r>
            <a:r>
              <a:rPr b="1" lang="el-GR" sz="2400" spc="-1" strike="noStrike">
                <a:solidFill>
                  <a:srgbClr val="0000ff"/>
                </a:solidFill>
                <a:latin typeface="Calibri"/>
                <a:ea typeface="Calibri"/>
              </a:rPr>
              <a:t>παρεμβολή</a:t>
            </a:r>
            <a:r>
              <a:rPr b="0" lang="el-GR" sz="2400" spc="-1" strike="noStrike">
                <a:solidFill>
                  <a:srgbClr val="000000"/>
                </a:solidFill>
                <a:latin typeface="Calibri"/>
                <a:ea typeface="Calibri"/>
              </a:rPr>
              <a:t>) ενός νέου κόμβου στη λίστα (π.χ.  μεταξύ 2</a:t>
            </a:r>
            <a:r>
              <a:rPr b="0" lang="el-GR" sz="2400" spc="-1" strike="noStrike" baseline="30000">
                <a:solidFill>
                  <a:srgbClr val="000000"/>
                </a:solidFill>
                <a:latin typeface="Calibri"/>
                <a:ea typeface="Calibri"/>
              </a:rPr>
              <a:t>ου </a:t>
            </a:r>
            <a:r>
              <a:rPr b="0" lang="el-GR" sz="2400" spc="-1" strike="noStrike">
                <a:solidFill>
                  <a:srgbClr val="000000"/>
                </a:solidFill>
                <a:latin typeface="Calibri"/>
                <a:ea typeface="Calibri"/>
              </a:rPr>
              <a:t>και 3</a:t>
            </a:r>
            <a:r>
              <a:rPr b="0" lang="el-GR" sz="2400" spc="-1" strike="noStrike" baseline="30000">
                <a:solidFill>
                  <a:srgbClr val="000000"/>
                </a:solidFill>
                <a:latin typeface="Calibri"/>
                <a:ea typeface="Calibri"/>
              </a:rPr>
              <a:t>ου</a:t>
            </a:r>
            <a:r>
              <a:rPr b="0" lang="el-GR" sz="2400" spc="-1" strike="noStrike">
                <a:solidFill>
                  <a:srgbClr val="000000"/>
                </a:solidFill>
                <a:latin typeface="Calibri"/>
                <a:ea typeface="Calibri"/>
              </a:rPr>
              <a:t>) γίνεται αναδιάταξη των κατάλληλων δεικτών.</a:t>
            </a:r>
            <a:endParaRPr b="0" lang="el-GR" sz="2400" spc="-1" strike="noStrike">
              <a:latin typeface="Arial"/>
            </a:endParaRPr>
          </a:p>
          <a:p>
            <a:pPr marL="27000">
              <a:lnSpc>
                <a:spcPct val="100000"/>
              </a:lnSpc>
              <a:spcBef>
                <a:spcPts val="499"/>
              </a:spcBef>
            </a:pPr>
            <a:r>
              <a:rPr b="0" lang="el-GR" sz="2400" spc="-1" strike="noStrike">
                <a:solidFill>
                  <a:srgbClr val="000000"/>
                </a:solidFill>
                <a:latin typeface="Calibri"/>
                <a:ea typeface="Calibri"/>
              </a:rPr>
              <a:t>Ο δείκτης του 2</a:t>
            </a:r>
            <a:r>
              <a:rPr b="0" lang="el-GR" sz="2400" spc="-1" strike="noStrike" baseline="30000">
                <a:solidFill>
                  <a:srgbClr val="000000"/>
                </a:solidFill>
                <a:latin typeface="Calibri"/>
                <a:ea typeface="Calibri"/>
              </a:rPr>
              <a:t>ου </a:t>
            </a:r>
            <a:r>
              <a:rPr b="0" lang="el-GR" sz="2400" spc="-1" strike="noStrike">
                <a:solidFill>
                  <a:srgbClr val="000000"/>
                </a:solidFill>
                <a:latin typeface="Calibri"/>
                <a:ea typeface="Calibri"/>
              </a:rPr>
              <a:t>κόμβου δείχνει το νέο κόμβο και ο δείκτης του</a:t>
            </a:r>
            <a:endParaRPr b="0" lang="el-GR" sz="2400" spc="-1" strike="noStrike">
              <a:latin typeface="Arial"/>
            </a:endParaRPr>
          </a:p>
          <a:p>
            <a:pPr marL="27000">
              <a:lnSpc>
                <a:spcPct val="100000"/>
              </a:lnSpc>
            </a:pPr>
            <a:r>
              <a:rPr b="0" lang="el-GR" sz="2400" spc="-1" strike="noStrike">
                <a:solidFill>
                  <a:srgbClr val="000000"/>
                </a:solidFill>
                <a:latin typeface="Calibri"/>
                <a:ea typeface="Calibri"/>
              </a:rPr>
              <a:t>νέου κόμβου δείχνει τον 4</a:t>
            </a:r>
            <a:r>
              <a:rPr b="0" lang="el-GR" sz="2400" spc="-1" strike="noStrike" baseline="30000">
                <a:solidFill>
                  <a:srgbClr val="000000"/>
                </a:solidFill>
                <a:latin typeface="Calibri"/>
                <a:ea typeface="Calibri"/>
              </a:rPr>
              <a:t>ο </a:t>
            </a:r>
            <a:r>
              <a:rPr b="0" lang="el-GR" sz="2400" spc="-1" strike="noStrike">
                <a:solidFill>
                  <a:srgbClr val="000000"/>
                </a:solidFill>
                <a:latin typeface="Calibri"/>
                <a:ea typeface="Calibri"/>
              </a:rPr>
              <a:t>κόμβο.</a:t>
            </a:r>
            <a:endParaRPr b="0" lang="el-GR" sz="2400" spc="-1" strike="noStrike">
              <a:latin typeface="Arial"/>
            </a:endParaRPr>
          </a:p>
          <a:p>
            <a:pPr marL="27000">
              <a:lnSpc>
                <a:spcPct val="100000"/>
              </a:lnSpc>
              <a:spcBef>
                <a:spcPts val="499"/>
              </a:spcBef>
            </a:pPr>
            <a:r>
              <a:rPr b="0" lang="el-GR" sz="2400" spc="-1" strike="noStrike">
                <a:solidFill>
                  <a:srgbClr val="000000"/>
                </a:solidFill>
                <a:latin typeface="Calibri"/>
                <a:ea typeface="Calibri"/>
              </a:rPr>
              <a:t>Έτσι,</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ενώ</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η</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λογική</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σειρά</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των</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κόμβων</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διατηρείται,</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οι</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φυσικές  θέσεις της μνήμης είναι διαφορετικές.</a:t>
            </a:r>
            <a:endParaRPr b="0" lang="el-GR" sz="2400" spc="-1" strike="noStrike">
              <a:latin typeface="Arial"/>
            </a:endParaRPr>
          </a:p>
        </p:txBody>
      </p:sp>
      <p:grpSp>
        <p:nvGrpSpPr>
          <p:cNvPr id="312" name="Group 7"/>
          <p:cNvGrpSpPr/>
          <p:nvPr/>
        </p:nvGrpSpPr>
        <p:grpSpPr>
          <a:xfrm>
            <a:off x="3129120" y="7085160"/>
            <a:ext cx="3837960" cy="471240"/>
            <a:chOff x="3129120" y="7085160"/>
            <a:chExt cx="3837960" cy="471240"/>
          </a:xfrm>
        </p:grpSpPr>
        <p:sp>
          <p:nvSpPr>
            <p:cNvPr id="313" name="CustomShape 8"/>
            <p:cNvSpPr/>
            <p:nvPr/>
          </p:nvSpPr>
          <p:spPr>
            <a:xfrm>
              <a:off x="3129120" y="7085160"/>
              <a:ext cx="1263240" cy="471240"/>
            </a:xfrm>
            <a:prstGeom prst="rect">
              <a:avLst/>
            </a:prstGeom>
            <a:blipFill rotWithShape="0">
              <a:blip r:embed="rId5"/>
              <a:stretch>
                <a:fillRect/>
              </a:stretch>
            </a:blipFill>
            <a:ln>
              <a:noFill/>
            </a:ln>
          </p:spPr>
          <p:style>
            <a:lnRef idx="0"/>
            <a:fillRef idx="0"/>
            <a:effectRef idx="0"/>
            <a:fontRef idx="minor"/>
          </p:style>
        </p:sp>
        <p:sp>
          <p:nvSpPr>
            <p:cNvPr id="314" name="CustomShape 9"/>
            <p:cNvSpPr/>
            <p:nvPr/>
          </p:nvSpPr>
          <p:spPr>
            <a:xfrm>
              <a:off x="4149720" y="7085160"/>
              <a:ext cx="412560" cy="471240"/>
            </a:xfrm>
            <a:prstGeom prst="rect">
              <a:avLst/>
            </a:prstGeom>
            <a:blipFill rotWithShape="0">
              <a:blip r:embed="rId6"/>
              <a:stretch>
                <a:fillRect/>
              </a:stretch>
            </a:blipFill>
            <a:ln>
              <a:noFill/>
            </a:ln>
          </p:spPr>
          <p:style>
            <a:lnRef idx="0"/>
            <a:fillRef idx="0"/>
            <a:effectRef idx="0"/>
            <a:fontRef idx="minor"/>
          </p:style>
        </p:sp>
        <p:sp>
          <p:nvSpPr>
            <p:cNvPr id="315" name="CustomShape 10"/>
            <p:cNvSpPr/>
            <p:nvPr/>
          </p:nvSpPr>
          <p:spPr>
            <a:xfrm>
              <a:off x="4265640" y="7085160"/>
              <a:ext cx="402840" cy="471240"/>
            </a:xfrm>
            <a:prstGeom prst="rect">
              <a:avLst/>
            </a:prstGeom>
            <a:blipFill rotWithShape="0">
              <a:blip r:embed="rId7"/>
              <a:stretch>
                <a:fillRect/>
              </a:stretch>
            </a:blipFill>
            <a:ln>
              <a:noFill/>
            </a:ln>
          </p:spPr>
          <p:style>
            <a:lnRef idx="0"/>
            <a:fillRef idx="0"/>
            <a:effectRef idx="0"/>
            <a:fontRef idx="minor"/>
          </p:style>
        </p:sp>
        <p:sp>
          <p:nvSpPr>
            <p:cNvPr id="316" name="CustomShape 11"/>
            <p:cNvSpPr/>
            <p:nvPr/>
          </p:nvSpPr>
          <p:spPr>
            <a:xfrm>
              <a:off x="4371840" y="7085160"/>
              <a:ext cx="1014120" cy="471240"/>
            </a:xfrm>
            <a:prstGeom prst="rect">
              <a:avLst/>
            </a:prstGeom>
            <a:blipFill rotWithShape="0">
              <a:blip r:embed="rId8"/>
              <a:stretch>
                <a:fillRect/>
              </a:stretch>
            </a:blipFill>
            <a:ln>
              <a:noFill/>
            </a:ln>
          </p:spPr>
          <p:style>
            <a:lnRef idx="0"/>
            <a:fillRef idx="0"/>
            <a:effectRef idx="0"/>
            <a:fontRef idx="minor"/>
          </p:style>
        </p:sp>
        <p:sp>
          <p:nvSpPr>
            <p:cNvPr id="317" name="CustomShape 12"/>
            <p:cNvSpPr/>
            <p:nvPr/>
          </p:nvSpPr>
          <p:spPr>
            <a:xfrm>
              <a:off x="5145120" y="7085160"/>
              <a:ext cx="1821960" cy="471240"/>
            </a:xfrm>
            <a:prstGeom prst="rect">
              <a:avLst/>
            </a:prstGeom>
            <a:blipFill rotWithShape="0">
              <a:blip r:embed="rId9"/>
              <a:stretch>
                <a:fillRect/>
              </a:stretch>
            </a:blipFill>
            <a:ln>
              <a:noFill/>
            </a:ln>
          </p:spPr>
          <p:style>
            <a:lnRef idx="0"/>
            <a:fillRef idx="0"/>
            <a:effectRef idx="0"/>
            <a:fontRef idx="minor"/>
          </p:style>
        </p:sp>
      </p:grpSp>
      <p:sp>
        <p:nvSpPr>
          <p:cNvPr id="318" name="CustomShape 13"/>
          <p:cNvSpPr/>
          <p:nvPr/>
        </p:nvSpPr>
        <p:spPr>
          <a:xfrm>
            <a:off x="487440" y="4414680"/>
            <a:ext cx="9105480" cy="1958760"/>
          </a:xfrm>
          <a:prstGeom prst="rect">
            <a:avLst/>
          </a:prstGeom>
          <a:blipFill rotWithShape="0">
            <a:blip r:embed="rId10"/>
            <a:stretch>
              <a:fillRect/>
            </a:stretch>
          </a:blipFill>
          <a:ln>
            <a:noFill/>
          </a:ln>
        </p:spPr>
        <p:style>
          <a:lnRef idx="0"/>
          <a:fillRef idx="0"/>
          <a:effectRef idx="0"/>
          <a:fontRef idx="minor"/>
        </p:style>
      </p:sp>
      <p:sp>
        <p:nvSpPr>
          <p:cNvPr id="319" name="CustomShape 14"/>
          <p:cNvSpPr/>
          <p:nvPr/>
        </p:nvSpPr>
        <p:spPr>
          <a:xfrm>
            <a:off x="3255840" y="7188120"/>
            <a:ext cx="3568320" cy="257400"/>
          </a:xfrm>
          <a:prstGeom prst="rect">
            <a:avLst/>
          </a:prstGeom>
          <a:noFill/>
          <a:ln>
            <a:noFill/>
          </a:ln>
        </p:spPr>
        <p:style>
          <a:lnRef idx="0"/>
          <a:fillRef idx="0"/>
          <a:effectRef idx="0"/>
          <a:fontRef idx="minor"/>
        </p:style>
        <p:txBody>
          <a:bodyPr lIns="0" rIns="0" tIns="0" bIns="0"/>
          <a:p>
            <a:pPr marL="12600" algn="ctr">
              <a:lnSpc>
                <a:spcPct val="121000"/>
              </a:lnSpc>
            </a:pPr>
            <a:r>
              <a:rPr b="0" lang="el-GR" sz="1400" spc="-1" strike="noStrike">
                <a:solidFill>
                  <a:srgbClr val="000000"/>
                </a:solidFill>
                <a:latin typeface="Times New Roman"/>
                <a:ea typeface="Times New Roman"/>
              </a:rPr>
              <a:t>Ευάγγελος Χ. Ζιούλας (www.zioulas.gr)</a:t>
            </a:r>
            <a:endParaRPr b="0" lang="el-GR" sz="1400" spc="-1" strike="noStrike">
              <a:latin typeface="Arial"/>
            </a:endParaRPr>
          </a:p>
        </p:txBody>
      </p:sp>
      <p:sp>
        <p:nvSpPr>
          <p:cNvPr id="320" name="CustomShape 15"/>
          <p:cNvSpPr/>
          <p:nvPr/>
        </p:nvSpPr>
        <p:spPr>
          <a:xfrm>
            <a:off x="9209160" y="7188120"/>
            <a:ext cx="307440" cy="257400"/>
          </a:xfrm>
          <a:prstGeom prst="rect">
            <a:avLst/>
          </a:prstGeom>
          <a:noFill/>
          <a:ln>
            <a:noFill/>
          </a:ln>
        </p:spPr>
        <p:style>
          <a:lnRef idx="0"/>
          <a:fillRef idx="0"/>
          <a:effectRef idx="0"/>
          <a:fontRef idx="minor"/>
        </p:style>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CustomShape 1"/>
          <p:cNvSpPr/>
          <p:nvPr/>
        </p:nvSpPr>
        <p:spPr>
          <a:xfrm>
            <a:off x="611280" y="208080"/>
            <a:ext cx="9072360" cy="863280"/>
          </a:xfrm>
          <a:prstGeom prst="rect">
            <a:avLst/>
          </a:prstGeom>
          <a:noFill/>
          <a:ln>
            <a:noFill/>
          </a:ln>
        </p:spPr>
        <p:style>
          <a:lnRef idx="0"/>
          <a:fillRef idx="0"/>
          <a:effectRef idx="0"/>
          <a:fontRef idx="minor"/>
        </p:style>
        <p:txBody>
          <a:bodyPr lIns="0" rIns="0" tIns="0" bIns="0" anchor="ctr"/>
          <a:p>
            <a:pPr algn="ctr">
              <a:lnSpc>
                <a:spcPct val="112000"/>
              </a:lnSpc>
            </a:pPr>
            <a:r>
              <a:rPr b="0" lang="el-GR" sz="4400" spc="-1" strike="noStrike">
                <a:solidFill>
                  <a:srgbClr val="000000"/>
                </a:solidFill>
                <a:latin typeface="Arial"/>
                <a:ea typeface="Arial"/>
              </a:rPr>
              <a:t>Αλγόριθμος</a:t>
            </a:r>
            <a:endParaRPr b="0" lang="el-GR" sz="4400" spc="-1" strike="noStrike">
              <a:latin typeface="Arial"/>
            </a:endParaRPr>
          </a:p>
        </p:txBody>
      </p:sp>
      <p:sp>
        <p:nvSpPr>
          <p:cNvPr id="177" name="CustomShape 2"/>
          <p:cNvSpPr/>
          <p:nvPr/>
        </p:nvSpPr>
        <p:spPr>
          <a:xfrm>
            <a:off x="539640" y="1779480"/>
            <a:ext cx="9072360" cy="2847600"/>
          </a:xfrm>
          <a:prstGeom prst="rect">
            <a:avLst/>
          </a:prstGeom>
          <a:noFill/>
          <a:ln>
            <a:noFill/>
          </a:ln>
        </p:spPr>
        <p:style>
          <a:lnRef idx="0"/>
          <a:fillRef idx="0"/>
          <a:effectRef idx="0"/>
          <a:fontRef idx="minor"/>
        </p:style>
        <p:txBody>
          <a:bodyPr lIns="90000" rIns="90000" tIns="46800" bIns="46800"/>
          <a:p>
            <a:pPr>
              <a:lnSpc>
                <a:spcPct val="93000"/>
              </a:lnSpc>
            </a:pPr>
            <a:r>
              <a:rPr b="0" lang="el-GR" sz="3200" spc="-1" strike="noStrike">
                <a:solidFill>
                  <a:srgbClr val="000000"/>
                </a:solidFill>
                <a:latin typeface="Arial"/>
                <a:ea typeface="Arial"/>
              </a:rPr>
              <a:t>Η </a:t>
            </a:r>
            <a:r>
              <a:rPr b="1" lang="el-GR" sz="3200" spc="-1" strike="noStrike">
                <a:solidFill>
                  <a:srgbClr val="000000"/>
                </a:solidFill>
                <a:latin typeface="Arial"/>
                <a:ea typeface="Arial"/>
              </a:rPr>
              <a:t>θεωρία αλγορίθμων</a:t>
            </a:r>
            <a:r>
              <a:rPr b="0" lang="el-GR" sz="3200" spc="-1" strike="noStrike">
                <a:solidFill>
                  <a:srgbClr val="000000"/>
                </a:solidFill>
                <a:latin typeface="Arial"/>
                <a:ea typeface="Arial"/>
              </a:rPr>
              <a:t>, μελετά τα δεδομένα κυρίως από τις σκοπιές: </a:t>
            </a:r>
            <a:br/>
            <a:endParaRPr b="0" lang="el-GR" sz="3200" spc="-1" strike="noStrike">
              <a:latin typeface="Arial"/>
            </a:endParaRPr>
          </a:p>
          <a:p>
            <a:pPr indent="-202680">
              <a:lnSpc>
                <a:spcPct val="93000"/>
              </a:lnSpc>
              <a:buClr>
                <a:srgbClr val="000000"/>
              </a:buClr>
              <a:buFont typeface="Arial"/>
              <a:buChar char="•"/>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του  υλικού</a:t>
            </a:r>
            <a:endParaRPr b="0" lang="el-GR" sz="3200" spc="-1" strike="noStrike">
              <a:latin typeface="Arial"/>
            </a:endParaRPr>
          </a:p>
          <a:p>
            <a:pPr indent="-202680">
              <a:lnSpc>
                <a:spcPct val="93000"/>
              </a:lnSpc>
              <a:buClr>
                <a:srgbClr val="000000"/>
              </a:buClr>
              <a:buFont typeface="Arial"/>
              <a:buChar char="•"/>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των γλωσσών προγραμματισμού</a:t>
            </a:r>
            <a:br/>
            <a:r>
              <a:rPr b="0" lang="el-GR" sz="3200" spc="-1" strike="noStrike">
                <a:solidFill>
                  <a:srgbClr val="000000"/>
                </a:solidFill>
                <a:latin typeface="Arial"/>
              </a:rPr>
              <a:t> </a:t>
            </a:r>
            <a:endParaRPr b="0" lang="el-GR"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321" name="CustomShape 1"/>
          <p:cNvSpPr/>
          <p:nvPr/>
        </p:nvSpPr>
        <p:spPr>
          <a:xfrm>
            <a:off x="1901880" y="366840"/>
            <a:ext cx="6312960" cy="1353600"/>
          </a:xfrm>
          <a:prstGeom prst="rect">
            <a:avLst/>
          </a:prstGeom>
          <a:blipFill rotWithShape="0">
            <a:blip r:embed="rId1"/>
            <a:stretch>
              <a:fillRect/>
            </a:stretch>
          </a:blipFill>
          <a:ln>
            <a:noFill/>
          </a:ln>
        </p:spPr>
        <p:style>
          <a:lnRef idx="0"/>
          <a:fillRef idx="0"/>
          <a:effectRef idx="0"/>
          <a:fontRef idx="minor"/>
        </p:style>
      </p:sp>
      <p:sp>
        <p:nvSpPr>
          <p:cNvPr id="322" name="CustomShape 2"/>
          <p:cNvSpPr/>
          <p:nvPr/>
        </p:nvSpPr>
        <p:spPr>
          <a:xfrm>
            <a:off x="2270160" y="509760"/>
            <a:ext cx="553860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ΔΙΑΓΡΑΦΗ ΣΤΟΙΧΕΙΟΥ</a:t>
            </a:r>
            <a:endParaRPr b="0" lang="el-GR" sz="4400" spc="-1" strike="noStrike">
              <a:latin typeface="Arial"/>
            </a:endParaRPr>
          </a:p>
        </p:txBody>
      </p:sp>
      <p:sp>
        <p:nvSpPr>
          <p:cNvPr id="323" name="CustomShape 3"/>
          <p:cNvSpPr/>
          <p:nvPr/>
        </p:nvSpPr>
        <p:spPr>
          <a:xfrm>
            <a:off x="604800" y="1932120"/>
            <a:ext cx="167760" cy="172800"/>
          </a:xfrm>
          <a:prstGeom prst="rect">
            <a:avLst/>
          </a:prstGeom>
          <a:blipFill rotWithShape="0">
            <a:blip r:embed="rId2"/>
            <a:stretch>
              <a:fillRect/>
            </a:stretch>
          </a:blipFill>
          <a:ln>
            <a:noFill/>
          </a:ln>
        </p:spPr>
        <p:style>
          <a:lnRef idx="0"/>
          <a:fillRef idx="0"/>
          <a:effectRef idx="0"/>
          <a:fontRef idx="minor"/>
        </p:style>
      </p:sp>
      <p:sp>
        <p:nvSpPr>
          <p:cNvPr id="324" name="CustomShape 4"/>
          <p:cNvSpPr/>
          <p:nvPr/>
        </p:nvSpPr>
        <p:spPr>
          <a:xfrm>
            <a:off x="968400" y="1782720"/>
            <a:ext cx="8518320" cy="379440"/>
          </a:xfrm>
          <a:prstGeom prst="rect">
            <a:avLst/>
          </a:prstGeom>
          <a:noFill/>
          <a:ln>
            <a:noFill/>
          </a:ln>
        </p:spPr>
        <p:style>
          <a:lnRef idx="0"/>
          <a:fillRef idx="0"/>
          <a:effectRef idx="0"/>
          <a:fontRef idx="minor"/>
        </p:style>
        <p:txBody>
          <a:bodyPr lIns="0" rIns="0" tIns="13320" bIns="0"/>
          <a:p>
            <a:pPr marL="12600">
              <a:lnSpc>
                <a:spcPct val="100000"/>
              </a:lnSpc>
            </a:pPr>
            <a:r>
              <a:rPr b="0" lang="el-GR" sz="2400" spc="-1" strike="noStrike">
                <a:solidFill>
                  <a:srgbClr val="000000"/>
                </a:solidFill>
                <a:latin typeface="Calibri"/>
                <a:ea typeface="Calibri"/>
              </a:rPr>
              <a:t>Για την </a:t>
            </a:r>
            <a:r>
              <a:rPr b="1" lang="el-GR" sz="2400" spc="-1" strike="noStrike">
                <a:solidFill>
                  <a:srgbClr val="000000"/>
                </a:solidFill>
                <a:latin typeface="Calibri"/>
                <a:ea typeface="Calibri"/>
              </a:rPr>
              <a:t>διαγραφή </a:t>
            </a:r>
            <a:r>
              <a:rPr b="0" lang="el-GR" sz="2400" spc="-1" strike="noStrike">
                <a:solidFill>
                  <a:srgbClr val="000000"/>
                </a:solidFill>
                <a:latin typeface="Calibri"/>
                <a:ea typeface="Calibri"/>
              </a:rPr>
              <a:t>ενός κόμβου, αρκεί να αλλάξει τιμή ο δείκτης</a:t>
            </a:r>
            <a:endParaRPr b="0" lang="el-GR" sz="2400" spc="-1" strike="noStrike">
              <a:latin typeface="Arial"/>
            </a:endParaRPr>
          </a:p>
        </p:txBody>
      </p:sp>
      <p:sp>
        <p:nvSpPr>
          <p:cNvPr id="325" name="CustomShape 5"/>
          <p:cNvSpPr/>
          <p:nvPr/>
        </p:nvSpPr>
        <p:spPr>
          <a:xfrm>
            <a:off x="968400" y="2152800"/>
            <a:ext cx="8521200" cy="379440"/>
          </a:xfrm>
          <a:prstGeom prst="rect">
            <a:avLst/>
          </a:prstGeom>
          <a:noFill/>
          <a:ln>
            <a:noFill/>
          </a:ln>
        </p:spPr>
        <p:style>
          <a:lnRef idx="0"/>
          <a:fillRef idx="0"/>
          <a:effectRef idx="0"/>
          <a:fontRef idx="minor"/>
        </p:style>
        <p:txBody>
          <a:bodyPr lIns="0" rIns="0" tIns="13320" bIns="0"/>
          <a:p>
            <a:pPr marL="12600">
              <a:lnSpc>
                <a:spcPct val="100000"/>
              </a:lnSpc>
            </a:pPr>
            <a:r>
              <a:rPr b="0" lang="el-GR" sz="2400" spc="-1" strike="noStrike">
                <a:solidFill>
                  <a:srgbClr val="000000"/>
                </a:solidFill>
                <a:latin typeface="Calibri"/>
                <a:ea typeface="Calibri"/>
              </a:rPr>
              <a:t>του</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προηγούμενου</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κόμβου</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και</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να</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δείχνει</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τον</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επόμενο</a:t>
            </a:r>
            <a:r>
              <a:rPr b="0" lang="el-GR" sz="2400" spc="-1" strike="noStrike">
                <a:solidFill>
                  <a:srgbClr val="000000"/>
                </a:solidFill>
                <a:latin typeface="Calibri"/>
                <a:ea typeface="Calibri"/>
              </a:rPr>
              <a:t>	</a:t>
            </a:r>
            <a:r>
              <a:rPr b="0" lang="el-GR" sz="2400" spc="-1" strike="noStrike">
                <a:solidFill>
                  <a:srgbClr val="000000"/>
                </a:solidFill>
                <a:latin typeface="Calibri"/>
                <a:ea typeface="Calibri"/>
              </a:rPr>
              <a:t>του</a:t>
            </a:r>
            <a:endParaRPr b="0" lang="el-GR" sz="2400" spc="-1" strike="noStrike">
              <a:latin typeface="Arial"/>
            </a:endParaRPr>
          </a:p>
        </p:txBody>
      </p:sp>
      <p:sp>
        <p:nvSpPr>
          <p:cNvPr id="326" name="CustomShape 6"/>
          <p:cNvSpPr/>
          <p:nvPr/>
        </p:nvSpPr>
        <p:spPr>
          <a:xfrm>
            <a:off x="604800" y="3208320"/>
            <a:ext cx="167760" cy="172800"/>
          </a:xfrm>
          <a:prstGeom prst="rect">
            <a:avLst/>
          </a:prstGeom>
          <a:blipFill rotWithShape="0">
            <a:blip r:embed="rId3"/>
            <a:stretch>
              <a:fillRect/>
            </a:stretch>
          </a:blipFill>
          <a:ln>
            <a:noFill/>
          </a:ln>
        </p:spPr>
        <p:style>
          <a:lnRef idx="0"/>
          <a:fillRef idx="0"/>
          <a:effectRef idx="0"/>
          <a:fontRef idx="minor"/>
        </p:style>
      </p:sp>
      <p:sp>
        <p:nvSpPr>
          <p:cNvPr id="327" name="CustomShape 7"/>
          <p:cNvSpPr/>
          <p:nvPr/>
        </p:nvSpPr>
        <p:spPr>
          <a:xfrm>
            <a:off x="968400" y="2352600"/>
            <a:ext cx="8518320" cy="1445040"/>
          </a:xfrm>
          <a:prstGeom prst="rect">
            <a:avLst/>
          </a:prstGeom>
          <a:noFill/>
          <a:ln>
            <a:noFill/>
          </a:ln>
        </p:spPr>
        <p:style>
          <a:lnRef idx="0"/>
          <a:fillRef idx="0"/>
          <a:effectRef idx="0"/>
          <a:fontRef idx="minor"/>
        </p:style>
        <p:txBody>
          <a:bodyPr lIns="0" rIns="0" tIns="182160" bIns="0"/>
          <a:p>
            <a:pPr marL="12600">
              <a:lnSpc>
                <a:spcPct val="100000"/>
              </a:lnSpc>
            </a:pPr>
            <a:r>
              <a:rPr b="0" lang="el-GR" sz="2400" spc="-1" strike="noStrike">
                <a:solidFill>
                  <a:srgbClr val="000000"/>
                </a:solidFill>
                <a:latin typeface="Calibri"/>
                <a:ea typeface="Calibri"/>
              </a:rPr>
              <a:t>διαγραμμένου κόμβου.</a:t>
            </a:r>
            <a:endParaRPr b="0" lang="el-GR" sz="2400" spc="-1" strike="noStrike">
              <a:latin typeface="Arial"/>
            </a:endParaRPr>
          </a:p>
          <a:p>
            <a:pPr marL="12600">
              <a:lnSpc>
                <a:spcPct val="100000"/>
              </a:lnSpc>
              <a:spcBef>
                <a:spcPts val="1301"/>
              </a:spcBef>
            </a:pPr>
            <a:r>
              <a:rPr b="0" lang="el-GR" sz="2400" spc="-1" strike="noStrike">
                <a:solidFill>
                  <a:srgbClr val="000000"/>
                </a:solidFill>
                <a:latin typeface="Calibri"/>
                <a:ea typeface="Calibri"/>
              </a:rPr>
              <a:t>Ο διαγραμμένος κόμβος αποτελεί πλέον άχρηστο δεδομένο και ο  χώρος μνήμης που καταλάμβανε παραχωρείται για άλλη χρήση.</a:t>
            </a:r>
            <a:endParaRPr b="0" lang="el-GR" sz="2400" spc="-1" strike="noStrike">
              <a:latin typeface="Arial"/>
            </a:endParaRPr>
          </a:p>
        </p:txBody>
      </p:sp>
      <p:grpSp>
        <p:nvGrpSpPr>
          <p:cNvPr id="328" name="Group 8"/>
          <p:cNvGrpSpPr/>
          <p:nvPr/>
        </p:nvGrpSpPr>
        <p:grpSpPr>
          <a:xfrm>
            <a:off x="3129120" y="7085160"/>
            <a:ext cx="3837960" cy="471240"/>
            <a:chOff x="3129120" y="7085160"/>
            <a:chExt cx="3837960" cy="471240"/>
          </a:xfrm>
        </p:grpSpPr>
        <p:sp>
          <p:nvSpPr>
            <p:cNvPr id="329" name="CustomShape 9"/>
            <p:cNvSpPr/>
            <p:nvPr/>
          </p:nvSpPr>
          <p:spPr>
            <a:xfrm>
              <a:off x="3129120" y="7085160"/>
              <a:ext cx="1263240" cy="471240"/>
            </a:xfrm>
            <a:prstGeom prst="rect">
              <a:avLst/>
            </a:prstGeom>
            <a:blipFill rotWithShape="0">
              <a:blip r:embed="rId4"/>
              <a:stretch>
                <a:fillRect/>
              </a:stretch>
            </a:blipFill>
            <a:ln>
              <a:noFill/>
            </a:ln>
          </p:spPr>
          <p:style>
            <a:lnRef idx="0"/>
            <a:fillRef idx="0"/>
            <a:effectRef idx="0"/>
            <a:fontRef idx="minor"/>
          </p:style>
        </p:sp>
        <p:sp>
          <p:nvSpPr>
            <p:cNvPr id="330" name="CustomShape 10"/>
            <p:cNvSpPr/>
            <p:nvPr/>
          </p:nvSpPr>
          <p:spPr>
            <a:xfrm>
              <a:off x="4149720" y="7085160"/>
              <a:ext cx="412560" cy="471240"/>
            </a:xfrm>
            <a:prstGeom prst="rect">
              <a:avLst/>
            </a:prstGeom>
            <a:blipFill rotWithShape="0">
              <a:blip r:embed="rId5"/>
              <a:stretch>
                <a:fillRect/>
              </a:stretch>
            </a:blipFill>
            <a:ln>
              <a:noFill/>
            </a:ln>
          </p:spPr>
          <p:style>
            <a:lnRef idx="0"/>
            <a:fillRef idx="0"/>
            <a:effectRef idx="0"/>
            <a:fontRef idx="minor"/>
          </p:style>
        </p:sp>
        <p:sp>
          <p:nvSpPr>
            <p:cNvPr id="331" name="CustomShape 11"/>
            <p:cNvSpPr/>
            <p:nvPr/>
          </p:nvSpPr>
          <p:spPr>
            <a:xfrm>
              <a:off x="4265640" y="7085160"/>
              <a:ext cx="402840" cy="471240"/>
            </a:xfrm>
            <a:prstGeom prst="rect">
              <a:avLst/>
            </a:prstGeom>
            <a:blipFill rotWithShape="0">
              <a:blip r:embed="rId6"/>
              <a:stretch>
                <a:fillRect/>
              </a:stretch>
            </a:blipFill>
            <a:ln>
              <a:noFill/>
            </a:ln>
          </p:spPr>
          <p:style>
            <a:lnRef idx="0"/>
            <a:fillRef idx="0"/>
            <a:effectRef idx="0"/>
            <a:fontRef idx="minor"/>
          </p:style>
        </p:sp>
        <p:sp>
          <p:nvSpPr>
            <p:cNvPr id="332" name="CustomShape 12"/>
            <p:cNvSpPr/>
            <p:nvPr/>
          </p:nvSpPr>
          <p:spPr>
            <a:xfrm>
              <a:off x="4371840" y="7085160"/>
              <a:ext cx="1014120" cy="471240"/>
            </a:xfrm>
            <a:prstGeom prst="rect">
              <a:avLst/>
            </a:prstGeom>
            <a:blipFill rotWithShape="0">
              <a:blip r:embed="rId7"/>
              <a:stretch>
                <a:fillRect/>
              </a:stretch>
            </a:blipFill>
            <a:ln>
              <a:noFill/>
            </a:ln>
          </p:spPr>
          <p:style>
            <a:lnRef idx="0"/>
            <a:fillRef idx="0"/>
            <a:effectRef idx="0"/>
            <a:fontRef idx="minor"/>
          </p:style>
        </p:sp>
        <p:sp>
          <p:nvSpPr>
            <p:cNvPr id="333" name="CustomShape 13"/>
            <p:cNvSpPr/>
            <p:nvPr/>
          </p:nvSpPr>
          <p:spPr>
            <a:xfrm>
              <a:off x="5145120" y="7085160"/>
              <a:ext cx="1821960" cy="471240"/>
            </a:xfrm>
            <a:prstGeom prst="rect">
              <a:avLst/>
            </a:prstGeom>
            <a:blipFill rotWithShape="0">
              <a:blip r:embed="rId8"/>
              <a:stretch>
                <a:fillRect/>
              </a:stretch>
            </a:blipFill>
            <a:ln>
              <a:noFill/>
            </a:ln>
          </p:spPr>
          <p:style>
            <a:lnRef idx="0"/>
            <a:fillRef idx="0"/>
            <a:effectRef idx="0"/>
            <a:fontRef idx="minor"/>
          </p:style>
        </p:sp>
      </p:grpSp>
      <p:sp>
        <p:nvSpPr>
          <p:cNvPr id="334" name="CustomShape 14"/>
          <p:cNvSpPr/>
          <p:nvPr/>
        </p:nvSpPr>
        <p:spPr>
          <a:xfrm>
            <a:off x="177840" y="4346640"/>
            <a:ext cx="9724680" cy="1258560"/>
          </a:xfrm>
          <a:prstGeom prst="rect">
            <a:avLst/>
          </a:prstGeom>
          <a:blipFill rotWithShape="0">
            <a:blip r:embed="rId9"/>
            <a:stretch>
              <a:fillRect/>
            </a:stretch>
          </a:blipFill>
          <a:ln>
            <a:noFill/>
          </a:ln>
        </p:spPr>
        <p:style>
          <a:lnRef idx="0"/>
          <a:fillRef idx="0"/>
          <a:effectRef idx="0"/>
          <a:fontRef idx="minor"/>
        </p:style>
      </p:sp>
      <p:sp>
        <p:nvSpPr>
          <p:cNvPr id="335" name="CustomShape 15"/>
          <p:cNvSpPr/>
          <p:nvPr/>
        </p:nvSpPr>
        <p:spPr>
          <a:xfrm>
            <a:off x="3255840" y="7188120"/>
            <a:ext cx="3568320" cy="257400"/>
          </a:xfrm>
          <a:prstGeom prst="rect">
            <a:avLst/>
          </a:prstGeom>
          <a:noFill/>
          <a:ln>
            <a:noFill/>
          </a:ln>
        </p:spPr>
        <p:style>
          <a:lnRef idx="0"/>
          <a:fillRef idx="0"/>
          <a:effectRef idx="0"/>
          <a:fontRef idx="minor"/>
        </p:style>
        <p:txBody>
          <a:bodyPr lIns="0" rIns="0" tIns="0" bIns="0"/>
          <a:p>
            <a:pPr marL="12600" algn="ctr">
              <a:lnSpc>
                <a:spcPct val="121000"/>
              </a:lnSpc>
            </a:pPr>
            <a:r>
              <a:rPr b="0" lang="el-GR" sz="1400" spc="-1" strike="noStrike">
                <a:solidFill>
                  <a:srgbClr val="000000"/>
                </a:solidFill>
                <a:latin typeface="Times New Roman"/>
                <a:ea typeface="Times New Roman"/>
              </a:rPr>
              <a:t>Ευάγγελος Χ. Ζιούλας (www.zioulas.gr)</a:t>
            </a:r>
            <a:endParaRPr b="0" lang="el-GR" sz="1400" spc="-1" strike="noStrike">
              <a:latin typeface="Arial"/>
            </a:endParaRPr>
          </a:p>
        </p:txBody>
      </p:sp>
      <p:sp>
        <p:nvSpPr>
          <p:cNvPr id="336" name="CustomShape 16"/>
          <p:cNvSpPr/>
          <p:nvPr/>
        </p:nvSpPr>
        <p:spPr>
          <a:xfrm>
            <a:off x="9209160" y="7188120"/>
            <a:ext cx="307440" cy="257400"/>
          </a:xfrm>
          <a:prstGeom prst="rect">
            <a:avLst/>
          </a:prstGeom>
          <a:noFill/>
          <a:ln>
            <a:noFill/>
          </a:ln>
        </p:spPr>
        <p:style>
          <a:lnRef idx="0"/>
          <a:fillRef idx="0"/>
          <a:effectRef idx="0"/>
          <a:fontRef idx="minor"/>
        </p:style>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7" name="Google Shape;614;p31" descr=""/>
          <p:cNvPicPr/>
          <p:nvPr/>
        </p:nvPicPr>
        <p:blipFill>
          <a:blip r:embed="rId1"/>
          <a:stretch/>
        </p:blipFill>
        <p:spPr>
          <a:xfrm>
            <a:off x="468360" y="2708280"/>
            <a:ext cx="5236920" cy="4142880"/>
          </a:xfrm>
          <a:prstGeom prst="rect">
            <a:avLst/>
          </a:prstGeom>
          <a:ln>
            <a:noFill/>
          </a:ln>
        </p:spPr>
      </p:pic>
      <p:sp>
        <p:nvSpPr>
          <p:cNvPr id="338" name="CustomShape 1"/>
          <p:cNvSpPr/>
          <p:nvPr/>
        </p:nvSpPr>
        <p:spPr>
          <a:xfrm>
            <a:off x="539640" y="1351080"/>
            <a:ext cx="9214920" cy="4597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Κάθε κόμβος αποτελείται από δύο κύρια τμήματα</a:t>
            </a:r>
            <a:endParaRPr b="0" lang="el-GR" sz="2400" spc="-1" strike="noStrike">
              <a:latin typeface="Arial"/>
            </a:endParaRPr>
          </a:p>
        </p:txBody>
      </p:sp>
      <p:pic>
        <p:nvPicPr>
          <p:cNvPr id="339" name="Google Shape;616;p31" descr=""/>
          <p:cNvPicPr/>
          <p:nvPr/>
        </p:nvPicPr>
        <p:blipFill>
          <a:blip r:embed="rId2"/>
          <a:stretch/>
        </p:blipFill>
        <p:spPr>
          <a:xfrm>
            <a:off x="6611760" y="3279600"/>
            <a:ext cx="2968200" cy="3571560"/>
          </a:xfrm>
          <a:prstGeom prst="rect">
            <a:avLst/>
          </a:prstGeom>
          <a:ln>
            <a:noFill/>
          </a:ln>
        </p:spPr>
      </p:pic>
      <p:sp>
        <p:nvSpPr>
          <p:cNvPr id="340" name="CustomShape 2"/>
          <p:cNvSpPr/>
          <p:nvPr/>
        </p:nvSpPr>
        <p:spPr>
          <a:xfrm rot="10800000">
            <a:off x="1111680" y="3565800"/>
            <a:ext cx="5928840" cy="92844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1" name="CustomShape 3"/>
          <p:cNvSpPr/>
          <p:nvPr/>
        </p:nvSpPr>
        <p:spPr>
          <a:xfrm rot="10800000">
            <a:off x="3540600" y="4137480"/>
            <a:ext cx="3428640" cy="35676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2" name="CustomShape 4"/>
          <p:cNvSpPr/>
          <p:nvPr/>
        </p:nvSpPr>
        <p:spPr>
          <a:xfrm flipH="1">
            <a:off x="1680480" y="4492800"/>
            <a:ext cx="5285880" cy="85680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3" name="CustomShape 5"/>
          <p:cNvSpPr/>
          <p:nvPr/>
        </p:nvSpPr>
        <p:spPr>
          <a:xfrm flipH="1">
            <a:off x="4682520" y="4492800"/>
            <a:ext cx="2285640" cy="142992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4" name="CustomShape 6"/>
          <p:cNvSpPr/>
          <p:nvPr/>
        </p:nvSpPr>
        <p:spPr>
          <a:xfrm rot="10800000">
            <a:off x="5397840" y="5994720"/>
            <a:ext cx="1499760" cy="14256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5" name="CustomShape 7"/>
          <p:cNvSpPr/>
          <p:nvPr/>
        </p:nvSpPr>
        <p:spPr>
          <a:xfrm rot="10800000">
            <a:off x="4254840" y="4208760"/>
            <a:ext cx="2642760" cy="192852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6" name="CustomShape 8"/>
          <p:cNvSpPr/>
          <p:nvPr/>
        </p:nvSpPr>
        <p:spPr>
          <a:xfrm rot="10800000">
            <a:off x="1754280" y="3494160"/>
            <a:ext cx="5143320" cy="271440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7" name="CustomShape 9"/>
          <p:cNvSpPr/>
          <p:nvPr/>
        </p:nvSpPr>
        <p:spPr>
          <a:xfrm rot="10800000">
            <a:off x="2397600" y="5351760"/>
            <a:ext cx="4642920" cy="85680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48" name="CustomShape 10"/>
          <p:cNvSpPr/>
          <p:nvPr/>
        </p:nvSpPr>
        <p:spPr>
          <a:xfrm>
            <a:off x="6754680" y="2065320"/>
            <a:ext cx="3325320" cy="2071440"/>
          </a:xfrm>
          <a:prstGeom prst="wedgeEllipseCallout">
            <a:avLst>
              <a:gd name="adj1" fmla="val 12239"/>
              <a:gd name="adj2" fmla="val 39111"/>
            </a:avLst>
          </a:prstGeom>
          <a:solidFill>
            <a:srgbClr val="00b8ff"/>
          </a:solidFill>
          <a:ln w="9360">
            <a:solidFill>
              <a:srgbClr val="000000"/>
            </a:solidFill>
            <a:round/>
          </a:ln>
        </p:spPr>
        <p:style>
          <a:lnRef idx="0"/>
          <a:fillRef idx="0"/>
          <a:effectRef idx="0"/>
          <a:fontRef idx="minor"/>
        </p:style>
        <p:txBody>
          <a:bodyPr lIns="90000" rIns="90000" tIns="46800" bIns="46800"/>
          <a:p>
            <a:pPr>
              <a:lnSpc>
                <a:spcPct val="93000"/>
              </a:lnSpc>
            </a:pPr>
            <a:r>
              <a:rPr b="0" lang="el-GR" sz="2400" spc="-1" strike="noStrike">
                <a:solidFill>
                  <a:srgbClr val="000000"/>
                </a:solidFill>
                <a:latin typeface="Arial"/>
                <a:ea typeface="Arial"/>
              </a:rPr>
              <a:t>Διεύθυνση του επόμενου κόμβου</a:t>
            </a:r>
            <a:endParaRPr b="0" lang="el-GR" sz="2400" spc="-1" strike="noStrike">
              <a:latin typeface="Arial"/>
            </a:endParaRPr>
          </a:p>
        </p:txBody>
      </p:sp>
      <p:sp>
        <p:nvSpPr>
          <p:cNvPr id="349" name="CustomShape 11"/>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2" presetSubtype="2">
                                  <p:stCondLst>
                                    <p:cond delay="0"/>
                                  </p:stCondLst>
                                  <p:childTnLst>
                                    <p:set>
                                      <p:cBhvr>
                                        <p:cTn id="62" dur="1" fill="hold">
                                          <p:stCondLst>
                                            <p:cond delay="0"/>
                                          </p:stCondLst>
                                        </p:cTn>
                                        <p:tgtEl>
                                          <p:spTgt spid="339"/>
                                        </p:tgtEl>
                                        <p:attrNameLst>
                                          <p:attrName>style.visibility</p:attrName>
                                        </p:attrNameLst>
                                      </p:cBhvr>
                                      <p:to>
                                        <p:strVal val="visible"/>
                                      </p:to>
                                    </p:set>
                                    <p:anim calcmode="lin" valueType="num">
                                      <p:cBhvr additive="repl">
                                        <p:cTn id="63" dur="500"/>
                                        <p:tgtEl>
                                          <p:spTgt spid="339"/>
                                        </p:tgtEl>
                                        <p:attrNameLst>
                                          <p:attrName>ppt_x</p:attrName>
                                        </p:attrNameLst>
                                      </p:cBhvr>
                                      <p:tavLst>
                                        <p:tav tm="0">
                                          <p:val>
                                            <p:strVal val="#ppt_x+1"/>
                                          </p:val>
                                        </p:tav>
                                        <p:tav tm="100000">
                                          <p:val>
                                            <p:strVal val="#ppt_x"/>
                                          </p:val>
                                        </p:tav>
                                      </p:tavLst>
                                    </p:anim>
                                  </p:childTnLst>
                                </p:cTn>
                              </p:par>
                            </p:childTnLst>
                          </p:cTn>
                        </p:par>
                      </p:childTnLst>
                    </p:cTn>
                  </p:par>
                  <p:par>
                    <p:cTn id="64" fill="hold">
                      <p:stCondLst>
                        <p:cond delay="indefinite"/>
                      </p:stCondLst>
                      <p:childTnLst>
                        <p:par>
                          <p:cTn id="65" fill="hold">
                            <p:stCondLst>
                              <p:cond delay="0"/>
                            </p:stCondLst>
                            <p:childTnLst>
                              <p:par>
                                <p:cTn id="66" nodeType="clickEffect" fill="hold" presetClass="entr" presetID="1">
                                  <p:stCondLst>
                                    <p:cond delay="0"/>
                                  </p:stCondLst>
                                  <p:childTnLst>
                                    <p:set>
                                      <p:cBhvr>
                                        <p:cTn id="67" dur="1" fill="hold">
                                          <p:stCondLst>
                                            <p:cond delay="0"/>
                                          </p:stCondLst>
                                        </p:cTn>
                                        <p:tgtEl>
                                          <p:spTgt spid="340"/>
                                        </p:tgtEl>
                                        <p:attrNameLst>
                                          <p:attrName>style.visibility</p:attrName>
                                        </p:attrNameLst>
                                      </p:cBhvr>
                                      <p:to>
                                        <p:strVal val="visible"/>
                                      </p:to>
                                    </p:set>
                                  </p:childTnLst>
                                </p:cTn>
                              </p:par>
                              <p:par>
                                <p:cTn id="68" nodeType="withEffect" fill="hold" presetClass="entr" presetID="1">
                                  <p:stCondLst>
                                    <p:cond delay="0"/>
                                  </p:stCondLst>
                                  <p:childTnLst>
                                    <p:set>
                                      <p:cBhvr>
                                        <p:cTn id="69" dur="1" fill="hold">
                                          <p:stCondLst>
                                            <p:cond delay="0"/>
                                          </p:stCondLst>
                                        </p:cTn>
                                        <p:tgtEl>
                                          <p:spTgt spid="341"/>
                                        </p:tgtEl>
                                        <p:attrNameLst>
                                          <p:attrName>style.visibility</p:attrName>
                                        </p:attrNameLst>
                                      </p:cBhvr>
                                      <p:to>
                                        <p:strVal val="visible"/>
                                      </p:to>
                                    </p:set>
                                  </p:childTnLst>
                                </p:cTn>
                              </p:par>
                              <p:par>
                                <p:cTn id="70" nodeType="withEffect" fill="hold" presetClass="entr" presetID="1">
                                  <p:stCondLst>
                                    <p:cond delay="0"/>
                                  </p:stCondLst>
                                  <p:childTnLst>
                                    <p:set>
                                      <p:cBhvr>
                                        <p:cTn id="71" dur="1" fill="hold">
                                          <p:stCondLst>
                                            <p:cond delay="0"/>
                                          </p:stCondLst>
                                        </p:cTn>
                                        <p:tgtEl>
                                          <p:spTgt spid="342"/>
                                        </p:tgtEl>
                                        <p:attrNameLst>
                                          <p:attrName>style.visibility</p:attrName>
                                        </p:attrNameLst>
                                      </p:cBhvr>
                                      <p:to>
                                        <p:strVal val="visible"/>
                                      </p:to>
                                    </p:set>
                                  </p:childTnLst>
                                </p:cTn>
                              </p:par>
                              <p:par>
                                <p:cTn id="72" nodeType="withEffect" fill="hold" presetClass="entr" presetID="1">
                                  <p:stCondLst>
                                    <p:cond delay="0"/>
                                  </p:stCondLst>
                                  <p:childTnLst>
                                    <p:set>
                                      <p:cBhvr>
                                        <p:cTn id="73" dur="1" fill="hold">
                                          <p:stCondLst>
                                            <p:cond delay="0"/>
                                          </p:stCondLst>
                                        </p:cTn>
                                        <p:tgtEl>
                                          <p:spTgt spid="34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nodeType="clickEffect" fill="hold" presetClass="exit" presetID="1">
                                  <p:stCondLst>
                                    <p:cond delay="0"/>
                                  </p:stCondLst>
                                  <p:childTnLst>
                                    <p:set>
                                      <p:cBhvr>
                                        <p:cTn id="77" dur="1" fill="hold">
                                          <p:stCondLst>
                                            <p:cond delay="1"/>
                                          </p:stCondLst>
                                        </p:cTn>
                                        <p:tgtEl>
                                          <p:spTgt spid="341"/>
                                        </p:tgtEl>
                                        <p:attrNameLst>
                                          <p:attrName>style.visibility</p:attrName>
                                        </p:attrNameLst>
                                      </p:cBhvr>
                                      <p:to>
                                        <p:strVal val="hidden"/>
                                      </p:to>
                                    </p:set>
                                  </p:childTnLst>
                                </p:cTn>
                              </p:par>
                              <p:par>
                                <p:cTn id="78" nodeType="withEffect" fill="hold" presetClass="exit" presetID="1">
                                  <p:stCondLst>
                                    <p:cond delay="0"/>
                                  </p:stCondLst>
                                  <p:childTnLst>
                                    <p:set>
                                      <p:cBhvr>
                                        <p:cTn id="79" dur="1" fill="hold">
                                          <p:stCondLst>
                                            <p:cond delay="1"/>
                                          </p:stCondLst>
                                        </p:cTn>
                                        <p:tgtEl>
                                          <p:spTgt spid="342"/>
                                        </p:tgtEl>
                                        <p:attrNameLst>
                                          <p:attrName>style.visibility</p:attrName>
                                        </p:attrNameLst>
                                      </p:cBhvr>
                                      <p:to>
                                        <p:strVal val="hidden"/>
                                      </p:to>
                                    </p:set>
                                  </p:childTnLst>
                                </p:cTn>
                              </p:par>
                              <p:par>
                                <p:cTn id="80" nodeType="withEffect" fill="hold" presetClass="exit" presetID="1">
                                  <p:stCondLst>
                                    <p:cond delay="0"/>
                                  </p:stCondLst>
                                  <p:childTnLst>
                                    <p:set>
                                      <p:cBhvr>
                                        <p:cTn id="81" dur="1" fill="hold">
                                          <p:stCondLst>
                                            <p:cond delay="1"/>
                                          </p:stCondLst>
                                        </p:cTn>
                                        <p:tgtEl>
                                          <p:spTgt spid="343"/>
                                        </p:tgtEl>
                                        <p:attrNameLst>
                                          <p:attrName>style.visibility</p:attrName>
                                        </p:attrNameLst>
                                      </p:cBhvr>
                                      <p:to>
                                        <p:strVal val="hidden"/>
                                      </p:to>
                                    </p:set>
                                  </p:childTnLst>
                                </p:cTn>
                              </p:par>
                              <p:par>
                                <p:cTn id="82" nodeType="withEffect" fill="hold" presetClass="exit" presetID="1">
                                  <p:stCondLst>
                                    <p:cond delay="0"/>
                                  </p:stCondLst>
                                  <p:childTnLst>
                                    <p:set>
                                      <p:cBhvr>
                                        <p:cTn id="83" dur="1" fill="hold">
                                          <p:stCondLst>
                                            <p:cond delay="1"/>
                                          </p:stCondLst>
                                        </p:cTn>
                                        <p:tgtEl>
                                          <p:spTgt spid="34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1">
                                  <p:stCondLst>
                                    <p:cond delay="0"/>
                                  </p:stCondLst>
                                  <p:childTnLst>
                                    <p:set>
                                      <p:cBhvr>
                                        <p:cTn id="87" dur="1" fill="hold">
                                          <p:stCondLst>
                                            <p:cond delay="0"/>
                                          </p:stCondLst>
                                        </p:cTn>
                                        <p:tgtEl>
                                          <p:spTgt spid="344"/>
                                        </p:tgtEl>
                                        <p:attrNameLst>
                                          <p:attrName>style.visibility</p:attrName>
                                        </p:attrNameLst>
                                      </p:cBhvr>
                                      <p:to>
                                        <p:strVal val="visible"/>
                                      </p:to>
                                    </p:set>
                                  </p:childTnLst>
                                </p:cTn>
                              </p:par>
                              <p:par>
                                <p:cTn id="88" nodeType="withEffect" fill="hold" presetClass="entr" presetID="1">
                                  <p:stCondLst>
                                    <p:cond delay="0"/>
                                  </p:stCondLst>
                                  <p:childTnLst>
                                    <p:set>
                                      <p:cBhvr>
                                        <p:cTn id="89" dur="1" fill="hold">
                                          <p:stCondLst>
                                            <p:cond delay="0"/>
                                          </p:stCondLst>
                                        </p:cTn>
                                        <p:tgtEl>
                                          <p:spTgt spid="347"/>
                                        </p:tgtEl>
                                        <p:attrNameLst>
                                          <p:attrName>style.visibility</p:attrName>
                                        </p:attrNameLst>
                                      </p:cBhvr>
                                      <p:to>
                                        <p:strVal val="visible"/>
                                      </p:to>
                                    </p:set>
                                  </p:childTnLst>
                                </p:cTn>
                              </p:par>
                              <p:par>
                                <p:cTn id="90" nodeType="withEffect" fill="hold" presetClass="entr" presetID="1">
                                  <p:stCondLst>
                                    <p:cond delay="0"/>
                                  </p:stCondLst>
                                  <p:childTnLst>
                                    <p:set>
                                      <p:cBhvr>
                                        <p:cTn id="91" dur="1" fill="hold">
                                          <p:stCondLst>
                                            <p:cond delay="0"/>
                                          </p:stCondLst>
                                        </p:cTn>
                                        <p:tgtEl>
                                          <p:spTgt spid="346"/>
                                        </p:tgtEl>
                                        <p:attrNameLst>
                                          <p:attrName>style.visibility</p:attrName>
                                        </p:attrNameLst>
                                      </p:cBhvr>
                                      <p:to>
                                        <p:strVal val="visible"/>
                                      </p:to>
                                    </p:set>
                                  </p:childTnLst>
                                </p:cTn>
                              </p:par>
                              <p:par>
                                <p:cTn id="92" nodeType="withEffect" fill="hold" presetClass="entr" presetID="1">
                                  <p:stCondLst>
                                    <p:cond delay="0"/>
                                  </p:stCondLst>
                                  <p:childTnLst>
                                    <p:set>
                                      <p:cBhvr>
                                        <p:cTn id="93" dur="1" fill="hold">
                                          <p:stCondLst>
                                            <p:cond delay="0"/>
                                          </p:stCondLst>
                                        </p:cTn>
                                        <p:tgtEl>
                                          <p:spTgt spid="345"/>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2" presetSubtype="8">
                                  <p:stCondLst>
                                    <p:cond delay="0"/>
                                  </p:stCondLst>
                                  <p:childTnLst>
                                    <p:set>
                                      <p:cBhvr>
                                        <p:cTn id="97" dur="1" fill="hold">
                                          <p:stCondLst>
                                            <p:cond delay="0"/>
                                          </p:stCondLst>
                                        </p:cTn>
                                        <p:tgtEl>
                                          <p:spTgt spid="348"/>
                                        </p:tgtEl>
                                        <p:attrNameLst>
                                          <p:attrName>style.visibility</p:attrName>
                                        </p:attrNameLst>
                                      </p:cBhvr>
                                      <p:to>
                                        <p:strVal val="visible"/>
                                      </p:to>
                                    </p:set>
                                    <p:anim calcmode="lin" valueType="num">
                                      <p:cBhvr additive="repl">
                                        <p:cTn id="98" dur="500"/>
                                        <p:tgtEl>
                                          <p:spTgt spid="348"/>
                                        </p:tgtEl>
                                        <p:attrNameLst>
                                          <p:attrName>ppt_x</p:attrName>
                                        </p:attrNameLst>
                                      </p:cBhvr>
                                      <p:tavLst>
                                        <p:tav tm="0">
                                          <p:val>
                                            <p:strVal val="#ppt_x-1"/>
                                          </p:val>
                                        </p:tav>
                                        <p:tav tm="100000">
                                          <p:val>
                                            <p:strVal val="#ppt_x"/>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50" name="Google Shape;633;p32" descr=""/>
          <p:cNvPicPr/>
          <p:nvPr/>
        </p:nvPicPr>
        <p:blipFill>
          <a:blip r:embed="rId1"/>
          <a:stretch/>
        </p:blipFill>
        <p:spPr>
          <a:xfrm>
            <a:off x="539640" y="5637240"/>
            <a:ext cx="8810280" cy="1676160"/>
          </a:xfrm>
          <a:prstGeom prst="rect">
            <a:avLst/>
          </a:prstGeom>
          <a:ln>
            <a:noFill/>
          </a:ln>
        </p:spPr>
      </p:pic>
      <p:sp>
        <p:nvSpPr>
          <p:cNvPr id="351" name="CustomShape 1"/>
          <p:cNvSpPr/>
          <p:nvPr/>
        </p:nvSpPr>
        <p:spPr>
          <a:xfrm>
            <a:off x="503280" y="1824120"/>
            <a:ext cx="4608000" cy="4384440"/>
          </a:xfrm>
          <a:prstGeom prst="rect">
            <a:avLst/>
          </a:prstGeom>
          <a:noFill/>
          <a:ln>
            <a:noFill/>
          </a:ln>
        </p:spPr>
        <p:style>
          <a:lnRef idx="0"/>
          <a:fillRef idx="0"/>
          <a:effectRef idx="0"/>
          <a:fontRef idx="minor"/>
        </p:style>
        <p:txBody>
          <a:bodyPr lIns="0" rIns="0" tIns="28080" bIns="0"/>
          <a:p>
            <a:pPr marL="343080" indent="-339480">
              <a:lnSpc>
                <a:spcPct val="93000"/>
              </a:lnSpc>
            </a:pPr>
            <a:r>
              <a:rPr b="1" lang="el-GR" sz="3200" spc="-1" strike="noStrike">
                <a:solidFill>
                  <a:srgbClr val="c00000"/>
                </a:solidFill>
                <a:latin typeface="Arial"/>
                <a:ea typeface="Arial"/>
              </a:rPr>
              <a:t>Δεδομένα </a:t>
            </a:r>
            <a:endParaRPr b="0" lang="el-GR" sz="3200" spc="-1" strike="noStrike">
              <a:latin typeface="Arial"/>
            </a:endParaRPr>
          </a:p>
          <a:p>
            <a:pPr marL="343080" indent="-339480">
              <a:lnSpc>
                <a:spcPct val="93000"/>
              </a:lnSpc>
              <a:spcBef>
                <a:spcPts val="1400"/>
              </a:spcBef>
            </a:pPr>
            <a:r>
              <a:rPr b="0" lang="el-GR" sz="2800" spc="-1" strike="noStrike">
                <a:solidFill>
                  <a:srgbClr val="000000"/>
                </a:solidFill>
                <a:latin typeface="Arial"/>
                <a:ea typeface="Arial"/>
              </a:rPr>
              <a:t>μία ή περισσότερες </a:t>
            </a:r>
            <a:endParaRPr b="0" lang="el-GR" sz="2800" spc="-1" strike="noStrike">
              <a:latin typeface="Arial"/>
            </a:endParaRPr>
          </a:p>
          <a:p>
            <a:pPr marL="343080" indent="-339480">
              <a:lnSpc>
                <a:spcPct val="93000"/>
              </a:lnSpc>
              <a:spcBef>
                <a:spcPts val="1400"/>
              </a:spcBef>
              <a:buClr>
                <a:srgbClr val="000000"/>
              </a:buClr>
              <a:buFont typeface="Times New Roman"/>
              <a:buChar char="•"/>
            </a:pPr>
            <a:r>
              <a:rPr b="0" lang="el-GR" sz="2800" spc="-1" strike="noStrike">
                <a:solidFill>
                  <a:srgbClr val="000000"/>
                </a:solidFill>
                <a:latin typeface="Arial"/>
                <a:ea typeface="Arial"/>
              </a:rPr>
              <a:t>αλφαριθμητικές ή </a:t>
            </a:r>
            <a:endParaRPr b="0" lang="el-GR" sz="2800" spc="-1" strike="noStrike">
              <a:latin typeface="Arial"/>
            </a:endParaRPr>
          </a:p>
          <a:p>
            <a:pPr marL="343080" indent="-339480">
              <a:lnSpc>
                <a:spcPct val="93000"/>
              </a:lnSpc>
              <a:spcBef>
                <a:spcPts val="1400"/>
              </a:spcBef>
              <a:buClr>
                <a:srgbClr val="000000"/>
              </a:buClr>
              <a:buFont typeface="Times New Roman"/>
              <a:buChar char="•"/>
            </a:pPr>
            <a:r>
              <a:rPr b="0" lang="el-GR" sz="2800" spc="-1" strike="noStrike">
                <a:solidFill>
                  <a:srgbClr val="000000"/>
                </a:solidFill>
                <a:latin typeface="Arial"/>
                <a:ea typeface="Arial"/>
              </a:rPr>
              <a:t>αριθμητικές πληροφορίες. </a:t>
            </a:r>
            <a:endParaRPr b="0" lang="el-GR" sz="2800" spc="-1" strike="noStrike">
              <a:latin typeface="Arial"/>
            </a:endParaRPr>
          </a:p>
        </p:txBody>
      </p:sp>
      <p:sp>
        <p:nvSpPr>
          <p:cNvPr id="352" name="CustomShape 2"/>
          <p:cNvSpPr/>
          <p:nvPr/>
        </p:nvSpPr>
        <p:spPr>
          <a:xfrm>
            <a:off x="5041800" y="1851120"/>
            <a:ext cx="5038200" cy="4420800"/>
          </a:xfrm>
          <a:prstGeom prst="rect">
            <a:avLst/>
          </a:prstGeom>
          <a:noFill/>
          <a:ln>
            <a:noFill/>
          </a:ln>
        </p:spPr>
        <p:style>
          <a:lnRef idx="0"/>
          <a:fillRef idx="0"/>
          <a:effectRef idx="0"/>
          <a:fontRef idx="minor"/>
        </p:style>
        <p:txBody>
          <a:bodyPr lIns="90000" rIns="90000" tIns="46800" bIns="46800"/>
          <a:p>
            <a:pPr>
              <a:lnSpc>
                <a:spcPct val="100000"/>
              </a:lnSpc>
            </a:pPr>
            <a:r>
              <a:rPr b="1" lang="el-GR" sz="3200" spc="-1" strike="noStrike">
                <a:solidFill>
                  <a:srgbClr val="c00000"/>
                </a:solidFill>
                <a:latin typeface="Arial"/>
                <a:ea typeface="Arial"/>
              </a:rPr>
              <a:t>Δείκτης (pointer)</a:t>
            </a:r>
            <a:endParaRPr b="0" lang="el-GR" sz="3200" spc="-1" strike="noStrike">
              <a:latin typeface="Arial"/>
            </a:endParaRPr>
          </a:p>
          <a:p>
            <a:pPr>
              <a:lnSpc>
                <a:spcPct val="100000"/>
              </a:lnSpc>
            </a:pPr>
            <a:r>
              <a:rPr b="0" lang="el-GR" sz="2800" spc="-1" strike="noStrike">
                <a:solidFill>
                  <a:srgbClr val="000000"/>
                </a:solidFill>
                <a:latin typeface="Arial"/>
                <a:ea typeface="Arial"/>
              </a:rPr>
              <a:t> </a:t>
            </a:r>
            <a:endParaRPr b="0" lang="el-GR" sz="2800" spc="-1" strike="noStrike">
              <a:latin typeface="Arial"/>
            </a:endParaRPr>
          </a:p>
          <a:p>
            <a:pPr>
              <a:lnSpc>
                <a:spcPct val="100000"/>
              </a:lnSpc>
            </a:pPr>
            <a:r>
              <a:rPr b="0" lang="el-GR" sz="2800" spc="-1" strike="noStrike">
                <a:solidFill>
                  <a:srgbClr val="000000"/>
                </a:solidFill>
                <a:latin typeface="Arial"/>
                <a:ea typeface="Arial"/>
              </a:rPr>
              <a:t>ιδιαίτερος τύπος δεδομένων </a:t>
            </a:r>
            <a:endParaRPr b="0" lang="el-GR" sz="2800" spc="-1" strike="noStrike">
              <a:latin typeface="Arial"/>
            </a:endParaRPr>
          </a:p>
          <a:p>
            <a:pPr>
              <a:lnSpc>
                <a:spcPct val="100000"/>
              </a:lnSpc>
            </a:pPr>
            <a:endParaRPr b="0" lang="el-GR" sz="2800" spc="-1" strike="noStrike">
              <a:latin typeface="Arial"/>
            </a:endParaRPr>
          </a:p>
          <a:p>
            <a:pPr>
              <a:lnSpc>
                <a:spcPct val="100000"/>
              </a:lnSpc>
            </a:pPr>
            <a:r>
              <a:rPr b="0" lang="el-GR" sz="2800" spc="-1" strike="noStrike">
                <a:solidFill>
                  <a:srgbClr val="000000"/>
                </a:solidFill>
                <a:latin typeface="Arial"/>
                <a:ea typeface="Arial"/>
              </a:rPr>
              <a:t>Δεν είναι</a:t>
            </a:r>
            <a:endParaRPr b="0" lang="el-GR" sz="2800" spc="-1" strike="noStrike">
              <a:latin typeface="Arial"/>
            </a:endParaRPr>
          </a:p>
          <a:p>
            <a:pPr lvl="1" marL="739800" indent="-282240">
              <a:lnSpc>
                <a:spcPct val="100000"/>
              </a:lnSpc>
              <a:buClr>
                <a:srgbClr val="000000"/>
              </a:buClr>
              <a:buFont typeface="Arial"/>
              <a:buChar char="•"/>
            </a:pPr>
            <a:r>
              <a:rPr b="0" lang="el-GR" sz="2800" spc="-1" strike="noStrike">
                <a:solidFill>
                  <a:srgbClr val="000000"/>
                </a:solidFill>
                <a:latin typeface="Arial"/>
                <a:ea typeface="Arial"/>
              </a:rPr>
              <a:t> </a:t>
            </a:r>
            <a:r>
              <a:rPr b="0" lang="el-GR" sz="2800" spc="-1" strike="noStrike">
                <a:solidFill>
                  <a:srgbClr val="000000"/>
                </a:solidFill>
                <a:latin typeface="Arial"/>
                <a:ea typeface="Arial"/>
              </a:rPr>
              <a:t>ούτε ακέραιος, </a:t>
            </a:r>
            <a:endParaRPr b="0" lang="el-GR" sz="2800" spc="-1" strike="noStrike">
              <a:latin typeface="Arial"/>
            </a:endParaRPr>
          </a:p>
          <a:p>
            <a:pPr lvl="1" marL="739800" indent="-282240">
              <a:lnSpc>
                <a:spcPct val="100000"/>
              </a:lnSpc>
              <a:buClr>
                <a:srgbClr val="000000"/>
              </a:buClr>
              <a:buFont typeface="Arial"/>
              <a:buChar char="•"/>
            </a:pPr>
            <a:r>
              <a:rPr b="0" lang="el-GR" sz="2800" spc="-1" strike="noStrike">
                <a:solidFill>
                  <a:srgbClr val="000000"/>
                </a:solidFill>
                <a:latin typeface="Arial"/>
                <a:ea typeface="Arial"/>
              </a:rPr>
              <a:t>ούτε πραγματικός κ.ά., </a:t>
            </a:r>
            <a:endParaRPr b="0" lang="el-GR" sz="2800" spc="-1" strike="noStrike">
              <a:latin typeface="Arial"/>
            </a:endParaRPr>
          </a:p>
          <a:p>
            <a:pPr>
              <a:lnSpc>
                <a:spcPct val="100000"/>
              </a:lnSpc>
            </a:pPr>
            <a:r>
              <a:rPr b="0" lang="el-GR" sz="2800" spc="-1" strike="noStrike">
                <a:solidFill>
                  <a:srgbClr val="000000"/>
                </a:solidFill>
                <a:latin typeface="Arial"/>
                <a:ea typeface="Arial"/>
              </a:rPr>
              <a:t>αλλά </a:t>
            </a:r>
            <a:endParaRPr b="0" lang="el-GR" sz="2800" spc="-1" strike="noStrike">
              <a:latin typeface="Arial"/>
            </a:endParaRPr>
          </a:p>
          <a:p>
            <a:pPr>
              <a:lnSpc>
                <a:spcPct val="100000"/>
              </a:lnSpc>
            </a:pPr>
            <a:r>
              <a:rPr b="0" lang="el-GR" sz="2800" spc="-1" strike="noStrike">
                <a:solidFill>
                  <a:srgbClr val="000000"/>
                </a:solidFill>
                <a:latin typeface="Arial"/>
                <a:ea typeface="Arial"/>
              </a:rPr>
              <a:t>οι τιμές του είναι διευθύνσεις στην κύρια μνήμη </a:t>
            </a:r>
            <a:endParaRPr b="0" lang="el-GR" sz="2800" spc="-1" strike="noStrike">
              <a:latin typeface="Arial"/>
            </a:endParaRPr>
          </a:p>
        </p:txBody>
      </p:sp>
      <p:sp>
        <p:nvSpPr>
          <p:cNvPr id="353" name="CustomShape 3"/>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54" name="Google Shape;643;p33" descr=""/>
          <p:cNvPicPr/>
          <p:nvPr/>
        </p:nvPicPr>
        <p:blipFill>
          <a:blip r:embed="rId1"/>
          <a:stretch/>
        </p:blipFill>
        <p:spPr>
          <a:xfrm>
            <a:off x="0" y="4240080"/>
            <a:ext cx="10080360" cy="3319200"/>
          </a:xfrm>
          <a:prstGeom prst="rect">
            <a:avLst/>
          </a:prstGeom>
          <a:ln>
            <a:noFill/>
          </a:ln>
        </p:spPr>
      </p:pic>
      <p:sp>
        <p:nvSpPr>
          <p:cNvPr id="355" name="CustomShape 1"/>
          <p:cNvSpPr/>
          <p:nvPr/>
        </p:nvSpPr>
        <p:spPr>
          <a:xfrm>
            <a:off x="4254480" y="1851120"/>
            <a:ext cx="5609880" cy="11905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Ο </a:t>
            </a:r>
            <a:r>
              <a:rPr b="1" lang="el-GR" sz="2400" spc="-1" strike="noStrike">
                <a:solidFill>
                  <a:srgbClr val="c00000"/>
                </a:solidFill>
                <a:latin typeface="Arial"/>
                <a:ea typeface="Arial"/>
              </a:rPr>
              <a:t>δείκτης του τελευταίου κόμβου </a:t>
            </a:r>
            <a:r>
              <a:rPr b="0" lang="el-GR" sz="2400" spc="-1" strike="noStrike">
                <a:solidFill>
                  <a:srgbClr val="000000"/>
                </a:solidFill>
                <a:latin typeface="Arial"/>
                <a:ea typeface="Arial"/>
              </a:rPr>
              <a:t>της λίστας έχει ως </a:t>
            </a:r>
            <a:r>
              <a:rPr b="1" lang="el-GR" sz="2400" spc="-1" strike="noStrike">
                <a:solidFill>
                  <a:srgbClr val="c00000"/>
                </a:solidFill>
                <a:latin typeface="Arial"/>
                <a:ea typeface="Arial"/>
              </a:rPr>
              <a:t>τιμή</a:t>
            </a:r>
            <a:r>
              <a:rPr b="0" lang="el-GR" sz="2400" spc="-1" strike="noStrike">
                <a:solidFill>
                  <a:srgbClr val="000000"/>
                </a:solidFill>
                <a:latin typeface="Arial"/>
                <a:ea typeface="Arial"/>
              </a:rPr>
              <a:t> το </a:t>
            </a:r>
            <a:r>
              <a:rPr b="1" lang="el-GR" sz="2400" spc="-1" strike="noStrike">
                <a:solidFill>
                  <a:srgbClr val="c00000"/>
                </a:solidFill>
                <a:latin typeface="Arial"/>
                <a:ea typeface="Arial"/>
              </a:rPr>
              <a:t>NULL</a:t>
            </a:r>
            <a:r>
              <a:rPr b="0" lang="el-GR" sz="2400" spc="-1" strike="noStrike">
                <a:solidFill>
                  <a:srgbClr val="000000"/>
                </a:solidFill>
                <a:latin typeface="Arial"/>
                <a:ea typeface="Arial"/>
              </a:rPr>
              <a:t> (κενό) </a:t>
            </a:r>
            <a:endParaRPr b="0" lang="el-GR" sz="2400" spc="-1" strike="noStrike">
              <a:latin typeface="Arial"/>
            </a:endParaRPr>
          </a:p>
          <a:p>
            <a:pPr>
              <a:lnSpc>
                <a:spcPct val="100000"/>
              </a:lnSpc>
            </a:pPr>
            <a:r>
              <a:rPr b="0" lang="el-GR" sz="2400" spc="-1" strike="noStrike">
                <a:solidFill>
                  <a:srgbClr val="000000"/>
                </a:solidFill>
                <a:latin typeface="Arial"/>
                <a:ea typeface="Arial"/>
              </a:rPr>
              <a:t>τον αναπαριστούμε   με «</a:t>
            </a:r>
            <a:r>
              <a:rPr b="1" lang="el-GR" sz="2400" spc="-1" strike="noStrike">
                <a:solidFill>
                  <a:srgbClr val="c00000"/>
                </a:solidFill>
                <a:latin typeface="Arial"/>
                <a:ea typeface="Arial"/>
              </a:rPr>
              <a:t>•</a:t>
            </a:r>
            <a:r>
              <a:rPr b="0" lang="el-GR" sz="2400" spc="-1" strike="noStrike">
                <a:solidFill>
                  <a:srgbClr val="000000"/>
                </a:solidFill>
                <a:latin typeface="Arial"/>
                <a:ea typeface="Arial"/>
              </a:rPr>
              <a:t>».</a:t>
            </a:r>
            <a:endParaRPr b="0" lang="el-GR" sz="2400" spc="-1" strike="noStrike">
              <a:latin typeface="Arial"/>
            </a:endParaRPr>
          </a:p>
        </p:txBody>
      </p:sp>
      <p:sp>
        <p:nvSpPr>
          <p:cNvPr id="356" name="CustomShape 2"/>
          <p:cNvSpPr/>
          <p:nvPr/>
        </p:nvSpPr>
        <p:spPr>
          <a:xfrm>
            <a:off x="7253280" y="3065400"/>
            <a:ext cx="1715760" cy="321588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57" name="CustomShape 3"/>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58" name="Google Shape;653;p34" descr=""/>
          <p:cNvPicPr/>
          <p:nvPr/>
        </p:nvPicPr>
        <p:blipFill>
          <a:blip r:embed="rId1"/>
          <a:stretch/>
        </p:blipFill>
        <p:spPr>
          <a:xfrm>
            <a:off x="0" y="4240080"/>
            <a:ext cx="10080360" cy="3319200"/>
          </a:xfrm>
          <a:prstGeom prst="rect">
            <a:avLst/>
          </a:prstGeom>
          <a:ln>
            <a:noFill/>
          </a:ln>
        </p:spPr>
      </p:pic>
      <p:sp>
        <p:nvSpPr>
          <p:cNvPr id="35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360" name="CustomShape 2"/>
          <p:cNvSpPr/>
          <p:nvPr/>
        </p:nvSpPr>
        <p:spPr>
          <a:xfrm>
            <a:off x="1468440" y="2922480"/>
            <a:ext cx="7071840" cy="22885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Οι δείκτες των υπολοίπων κόμβων </a:t>
            </a:r>
            <a:r>
              <a:rPr b="1" lang="el-GR" sz="2400" spc="-1" strike="noStrike">
                <a:solidFill>
                  <a:srgbClr val="000000"/>
                </a:solidFill>
                <a:latin typeface="Arial"/>
                <a:ea typeface="Arial"/>
              </a:rPr>
              <a:t>περιέχουν</a:t>
            </a:r>
            <a:r>
              <a:rPr b="0" lang="el-GR" sz="2400" spc="-1" strike="noStrike">
                <a:solidFill>
                  <a:srgbClr val="000000"/>
                </a:solidFill>
                <a:latin typeface="Arial"/>
                <a:ea typeface="Arial"/>
              </a:rPr>
              <a:t> </a:t>
            </a:r>
            <a:endParaRPr b="0" lang="el-GR" sz="2400" spc="-1" strike="noStrike">
              <a:latin typeface="Arial"/>
            </a:endParaRPr>
          </a:p>
          <a:p>
            <a:pPr>
              <a:lnSpc>
                <a:spcPct val="100000"/>
              </a:lnSpc>
            </a:pPr>
            <a:r>
              <a:rPr b="0" lang="el-GR" sz="2400" spc="-1" strike="noStrike">
                <a:solidFill>
                  <a:srgbClr val="000000"/>
                </a:solidFill>
                <a:latin typeface="Arial"/>
                <a:ea typeface="Arial"/>
              </a:rPr>
              <a:t>τη </a:t>
            </a:r>
            <a:r>
              <a:rPr b="1" lang="el-GR" sz="2400" spc="-1" strike="noStrike">
                <a:solidFill>
                  <a:srgbClr val="c00000"/>
                </a:solidFill>
                <a:latin typeface="Arial"/>
                <a:ea typeface="Arial"/>
              </a:rPr>
              <a:t>διεύθυνση του επόμενου κόμβου </a:t>
            </a:r>
            <a:r>
              <a:rPr b="0" lang="el-GR" sz="2400" spc="-1" strike="noStrike">
                <a:solidFill>
                  <a:srgbClr val="000000"/>
                </a:solidFill>
                <a:latin typeface="Arial"/>
                <a:ea typeface="Arial"/>
              </a:rPr>
              <a:t>αντίστοιχα</a:t>
            </a:r>
            <a:endParaRPr b="0" lang="el-GR" sz="2400" spc="-1" strike="noStrike">
              <a:latin typeface="Arial"/>
            </a:endParaRPr>
          </a:p>
          <a:p>
            <a:pPr>
              <a:lnSpc>
                <a:spcPct val="100000"/>
              </a:lnSpc>
            </a:pPr>
            <a:r>
              <a:rPr b="0" lang="el-GR" sz="2400" spc="-1" strike="noStrike">
                <a:solidFill>
                  <a:srgbClr val="000000"/>
                </a:solidFill>
                <a:latin typeface="Arial"/>
                <a:ea typeface="Arial"/>
              </a:rPr>
              <a:t> </a:t>
            </a:r>
            <a:endParaRPr b="0" lang="el-GR" sz="2400" spc="-1" strike="noStrike">
              <a:latin typeface="Arial"/>
            </a:endParaRPr>
          </a:p>
          <a:p>
            <a:pPr>
              <a:lnSpc>
                <a:spcPct val="100000"/>
              </a:lnSpc>
            </a:pPr>
            <a:r>
              <a:rPr b="0" lang="el-GR" sz="2400" spc="-1" strike="noStrike">
                <a:solidFill>
                  <a:srgbClr val="000000"/>
                </a:solidFill>
                <a:latin typeface="Arial"/>
                <a:ea typeface="Arial"/>
              </a:rPr>
              <a:t>τους </a:t>
            </a:r>
            <a:r>
              <a:rPr b="1" lang="el-GR" sz="2400" spc="-1" strike="noStrike">
                <a:solidFill>
                  <a:srgbClr val="000000"/>
                </a:solidFill>
                <a:latin typeface="Arial"/>
                <a:ea typeface="Arial"/>
              </a:rPr>
              <a:t>απεικονίζουμε</a:t>
            </a:r>
            <a:r>
              <a:rPr b="0" lang="el-GR" sz="2400" spc="-1" strike="noStrike">
                <a:solidFill>
                  <a:srgbClr val="000000"/>
                </a:solidFill>
                <a:latin typeface="Arial"/>
                <a:ea typeface="Arial"/>
              </a:rPr>
              <a:t> με ένα </a:t>
            </a:r>
            <a:r>
              <a:rPr b="1" lang="el-GR" sz="2400" spc="-1" strike="noStrike">
                <a:solidFill>
                  <a:srgbClr val="c00000"/>
                </a:solidFill>
                <a:latin typeface="Arial"/>
                <a:ea typeface="Arial"/>
              </a:rPr>
              <a:t>βέλος</a:t>
            </a:r>
            <a:r>
              <a:rPr b="0" lang="el-GR" sz="2400" spc="-1" strike="noStrike">
                <a:solidFill>
                  <a:srgbClr val="000000"/>
                </a:solidFill>
                <a:latin typeface="Arial"/>
                <a:ea typeface="Arial"/>
              </a:rPr>
              <a:t> για να υποδηλώσουμε τη σύνδεση μεταξύ του προηγούμενου και του επόμενου κόμβου.</a:t>
            </a:r>
            <a:endParaRPr b="0" lang="el-GR" sz="2400" spc="-1" strike="noStrike">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1" name="Google Shape;662;p35" descr=""/>
          <p:cNvPicPr/>
          <p:nvPr/>
        </p:nvPicPr>
        <p:blipFill>
          <a:blip r:embed="rId1"/>
          <a:stretch/>
        </p:blipFill>
        <p:spPr>
          <a:xfrm>
            <a:off x="0" y="4240080"/>
            <a:ext cx="10080360" cy="3319200"/>
          </a:xfrm>
          <a:prstGeom prst="rect">
            <a:avLst/>
          </a:prstGeom>
          <a:ln>
            <a:noFill/>
          </a:ln>
        </p:spPr>
      </p:pic>
      <p:sp>
        <p:nvSpPr>
          <p:cNvPr id="362"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363" name="CustomShape 2"/>
          <p:cNvSpPr/>
          <p:nvPr/>
        </p:nvSpPr>
        <p:spPr>
          <a:xfrm>
            <a:off x="0" y="1636560"/>
            <a:ext cx="6111360" cy="192204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Κάθε λίστα συνοδεύεται από έναν </a:t>
            </a:r>
            <a:endParaRPr b="0" lang="el-GR" sz="2400" spc="-1" strike="noStrike">
              <a:latin typeface="Arial"/>
            </a:endParaRPr>
          </a:p>
          <a:p>
            <a:pPr>
              <a:lnSpc>
                <a:spcPct val="100000"/>
              </a:lnSpc>
            </a:pPr>
            <a:endParaRPr b="0" lang="el-GR" sz="2400" spc="-1" strike="noStrike">
              <a:latin typeface="Arial"/>
            </a:endParaRPr>
          </a:p>
          <a:p>
            <a:pPr>
              <a:lnSpc>
                <a:spcPct val="100000"/>
              </a:lnSpc>
            </a:pPr>
            <a:r>
              <a:rPr b="1" lang="el-GR" sz="2400" spc="-1" strike="noStrike">
                <a:solidFill>
                  <a:srgbClr val="c00000"/>
                </a:solidFill>
                <a:latin typeface="Arial"/>
                <a:ea typeface="Arial"/>
              </a:rPr>
              <a:t>δείκτη </a:t>
            </a:r>
            <a:r>
              <a:rPr b="0" lang="el-GR" sz="2400" spc="-1" strike="noStrike">
                <a:solidFill>
                  <a:srgbClr val="000000"/>
                </a:solidFill>
                <a:latin typeface="Arial"/>
                <a:ea typeface="Arial"/>
              </a:rPr>
              <a:t>με το όνομα «</a:t>
            </a:r>
            <a:r>
              <a:rPr b="1" lang="el-GR" sz="2400" spc="-1" strike="noStrike">
                <a:solidFill>
                  <a:srgbClr val="c00000"/>
                </a:solidFill>
                <a:latin typeface="Arial"/>
                <a:ea typeface="Arial"/>
              </a:rPr>
              <a:t>Κεφαλή</a:t>
            </a:r>
            <a:r>
              <a:rPr b="0" lang="el-GR" sz="2400" spc="-1" strike="noStrike">
                <a:solidFill>
                  <a:srgbClr val="000000"/>
                </a:solidFill>
                <a:latin typeface="Arial"/>
                <a:ea typeface="Arial"/>
              </a:rPr>
              <a:t>» (head), </a:t>
            </a:r>
            <a:endParaRPr b="0" lang="el-GR" sz="2400" spc="-1" strike="noStrike">
              <a:latin typeface="Arial"/>
            </a:endParaRPr>
          </a:p>
          <a:p>
            <a:pPr>
              <a:lnSpc>
                <a:spcPct val="100000"/>
              </a:lnSpc>
            </a:pPr>
            <a:endParaRPr b="0" lang="el-GR" sz="2400" spc="-1" strike="noStrike">
              <a:latin typeface="Arial"/>
            </a:endParaRPr>
          </a:p>
          <a:p>
            <a:pPr>
              <a:lnSpc>
                <a:spcPct val="100000"/>
              </a:lnSpc>
            </a:pPr>
            <a:r>
              <a:rPr b="1" lang="el-GR" sz="2400" spc="-1" strike="noStrike">
                <a:solidFill>
                  <a:srgbClr val="c00000"/>
                </a:solidFill>
                <a:latin typeface="Arial"/>
                <a:ea typeface="Arial"/>
              </a:rPr>
              <a:t>δείχνει</a:t>
            </a:r>
            <a:r>
              <a:rPr b="0" lang="el-GR" sz="2400" spc="-1" strike="noStrike">
                <a:solidFill>
                  <a:srgbClr val="000000"/>
                </a:solidFill>
                <a:latin typeface="Arial"/>
                <a:ea typeface="Arial"/>
              </a:rPr>
              <a:t> στον </a:t>
            </a:r>
            <a:r>
              <a:rPr b="1" lang="el-GR" sz="2400" spc="-1" strike="noStrike">
                <a:solidFill>
                  <a:srgbClr val="c00000"/>
                </a:solidFill>
                <a:latin typeface="Arial"/>
                <a:ea typeface="Arial"/>
              </a:rPr>
              <a:t>πρώτο κόμβο </a:t>
            </a:r>
            <a:r>
              <a:rPr b="0" lang="el-GR" sz="2400" spc="-1" strike="noStrike">
                <a:solidFill>
                  <a:srgbClr val="000000"/>
                </a:solidFill>
                <a:latin typeface="Arial"/>
                <a:ea typeface="Arial"/>
              </a:rPr>
              <a:t>της λίστας, </a:t>
            </a:r>
            <a:endParaRPr b="0" lang="el-GR" sz="2400" spc="-1" strike="noStrike">
              <a:latin typeface="Arial"/>
            </a:endParaRPr>
          </a:p>
        </p:txBody>
      </p:sp>
      <p:sp>
        <p:nvSpPr>
          <p:cNvPr id="364" name="CustomShape 3"/>
          <p:cNvSpPr/>
          <p:nvPr/>
        </p:nvSpPr>
        <p:spPr>
          <a:xfrm flipH="1">
            <a:off x="896760" y="3559320"/>
            <a:ext cx="2158560" cy="107748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pic>
        <p:nvPicPr>
          <p:cNvPr id="365" name="Google Shape;672;p36" descr=""/>
          <p:cNvPicPr/>
          <p:nvPr/>
        </p:nvPicPr>
        <p:blipFill>
          <a:blip r:embed="rId1"/>
          <a:stretch/>
        </p:blipFill>
        <p:spPr>
          <a:xfrm>
            <a:off x="0" y="5208480"/>
            <a:ext cx="10080360" cy="2350800"/>
          </a:xfrm>
          <a:prstGeom prst="rect">
            <a:avLst/>
          </a:prstGeom>
          <a:ln>
            <a:noFill/>
          </a:ln>
        </p:spPr>
      </p:pic>
      <p:sp>
        <p:nvSpPr>
          <p:cNvPr id="366"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367" name="CustomShape 2"/>
          <p:cNvSpPr/>
          <p:nvPr/>
        </p:nvSpPr>
        <p:spPr>
          <a:xfrm>
            <a:off x="0" y="2637000"/>
            <a:ext cx="10080360" cy="3019320"/>
          </a:xfrm>
          <a:prstGeom prst="rect">
            <a:avLst/>
          </a:prstGeom>
          <a:noFill/>
          <a:ln>
            <a:noFill/>
          </a:ln>
        </p:spPr>
        <p:style>
          <a:lnRef idx="0"/>
          <a:fillRef idx="0"/>
          <a:effectRef idx="0"/>
          <a:fontRef idx="minor"/>
        </p:style>
        <p:txBody>
          <a:bodyPr lIns="90000" rIns="90000" tIns="46800" bIns="46800"/>
          <a:p>
            <a:pPr>
              <a:lnSpc>
                <a:spcPct val="100000"/>
              </a:lnSpc>
            </a:pPr>
            <a:endParaRPr b="0" lang="el-GR" sz="1800" spc="-1" strike="noStrike">
              <a:latin typeface="Arial"/>
            </a:endParaRPr>
          </a:p>
          <a:p>
            <a:pPr>
              <a:lnSpc>
                <a:spcPct val="100000"/>
              </a:lnSpc>
            </a:pPr>
            <a:r>
              <a:rPr b="0" lang="el-GR" sz="2400" spc="-1" strike="noStrike">
                <a:solidFill>
                  <a:srgbClr val="000000"/>
                </a:solidFill>
                <a:latin typeface="Arial"/>
                <a:ea typeface="Arial"/>
              </a:rPr>
              <a:t>Ο δείκτης του τελευταίου κόμβου δε δείχνει σε κάποιον κόμβο (δείκτης στο κενό). Για να το δηλώσουμε αυτό λέμε ότι το πεδίο δείκτη του τελευταίου κόμβου έχει την τιμή </a:t>
            </a:r>
            <a:r>
              <a:rPr b="1" lang="el-GR" sz="2400" spc="-1" strike="noStrike">
                <a:solidFill>
                  <a:srgbClr val="000000"/>
                </a:solidFill>
                <a:latin typeface="Arial"/>
                <a:ea typeface="Arial"/>
              </a:rPr>
              <a:t>NULL.</a:t>
            </a:r>
            <a:endParaRPr b="0" lang="el-GR" sz="2400" spc="-1" strike="noStrike">
              <a:latin typeface="Arial"/>
            </a:endParaRPr>
          </a:p>
          <a:p>
            <a:pPr>
              <a:lnSpc>
                <a:spcPct val="100000"/>
              </a:lnSpc>
            </a:pPr>
            <a:r>
              <a:rPr b="0" lang="el-GR" sz="2400" spc="-1" strike="noStrike">
                <a:solidFill>
                  <a:srgbClr val="000000"/>
                </a:solidFill>
                <a:latin typeface="Arial"/>
                <a:ea typeface="Arial"/>
              </a:rPr>
              <a:t>Για να προσπελάσουμε τους κόμβους της λίστας χρειάζεται να γνωρίζουμε τη διεύθυνση (θέση στη μνήμη) του πρώτου κόμβου της λίστας. Η διεύθυνση αυτή αποθηκεύεται σε μία ειδική μεταβλητή που την ονομάζουμε συνήθως </a:t>
            </a:r>
            <a:r>
              <a:rPr b="1" lang="el-GR" sz="2400" spc="-1" strike="noStrike">
                <a:solidFill>
                  <a:srgbClr val="000000"/>
                </a:solidFill>
                <a:latin typeface="Arial"/>
                <a:ea typeface="Arial"/>
              </a:rPr>
              <a:t>Κεφαλή (Head).</a:t>
            </a:r>
            <a:endParaRPr b="0" lang="el-GR" sz="2400" spc="-1" strike="noStrike">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8" name="Google Shape;681;p37" descr=""/>
          <p:cNvPicPr/>
          <p:nvPr/>
        </p:nvPicPr>
        <p:blipFill>
          <a:blip r:embed="rId1"/>
          <a:stretch/>
        </p:blipFill>
        <p:spPr>
          <a:xfrm>
            <a:off x="0" y="1422360"/>
            <a:ext cx="10080360" cy="2571480"/>
          </a:xfrm>
          <a:prstGeom prst="rect">
            <a:avLst/>
          </a:prstGeom>
          <a:ln>
            <a:noFill/>
          </a:ln>
        </p:spPr>
      </p:pic>
      <p:sp>
        <p:nvSpPr>
          <p:cNvPr id="36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Πρόσβαση στους κόμβους</a:t>
            </a:r>
            <a:endParaRPr b="0" lang="el-GR" sz="4400" spc="-1" strike="noStrike">
              <a:latin typeface="Arial"/>
            </a:endParaRPr>
          </a:p>
        </p:txBody>
      </p:sp>
      <p:sp>
        <p:nvSpPr>
          <p:cNvPr id="370" name="CustomShape 2"/>
          <p:cNvSpPr/>
          <p:nvPr/>
        </p:nvSpPr>
        <p:spPr>
          <a:xfrm>
            <a:off x="0" y="1351080"/>
            <a:ext cx="9754920" cy="4597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Οι κόμβοι είναι διατεταγμένοι σε μια συγκεκριμένη σειρά</a:t>
            </a:r>
            <a:endParaRPr b="0" lang="el-GR" sz="2400" spc="-1" strike="noStrike">
              <a:latin typeface="Arial"/>
            </a:endParaRPr>
          </a:p>
        </p:txBody>
      </p:sp>
      <p:sp>
        <p:nvSpPr>
          <p:cNvPr id="371" name="CustomShape 3"/>
          <p:cNvSpPr/>
          <p:nvPr/>
        </p:nvSpPr>
        <p:spPr>
          <a:xfrm>
            <a:off x="0" y="3780000"/>
            <a:ext cx="9897840" cy="4597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Δεν αποθηκεύονται  όμως σε συνεχόμενες θέσεις στη μνήμη. </a:t>
            </a:r>
            <a:endParaRPr b="0" lang="el-GR" sz="2400" spc="-1" strike="noStrike">
              <a:latin typeface="Arial"/>
            </a:endParaRPr>
          </a:p>
        </p:txBody>
      </p:sp>
      <p:pic>
        <p:nvPicPr>
          <p:cNvPr id="372" name="Google Shape;685;p37" descr=""/>
          <p:cNvPicPr/>
          <p:nvPr/>
        </p:nvPicPr>
        <p:blipFill>
          <a:blip r:embed="rId2"/>
          <a:stretch/>
        </p:blipFill>
        <p:spPr>
          <a:xfrm>
            <a:off x="2254320" y="4208400"/>
            <a:ext cx="5325840" cy="320652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3" name="Google Shape;692;p38" descr=""/>
          <p:cNvPicPr/>
          <p:nvPr/>
        </p:nvPicPr>
        <p:blipFill>
          <a:blip r:embed="rId1"/>
          <a:stretch/>
        </p:blipFill>
        <p:spPr>
          <a:xfrm>
            <a:off x="0" y="4240080"/>
            <a:ext cx="10080360" cy="3319200"/>
          </a:xfrm>
          <a:prstGeom prst="rect">
            <a:avLst/>
          </a:prstGeom>
          <a:ln>
            <a:noFill/>
          </a:ln>
        </p:spPr>
      </p:pic>
      <p:sp>
        <p:nvSpPr>
          <p:cNvPr id="374"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Πρόσβαση στους κόμβους</a:t>
            </a:r>
            <a:endParaRPr b="0" lang="el-GR" sz="4400" spc="-1" strike="noStrike">
              <a:latin typeface="Arial"/>
            </a:endParaRPr>
          </a:p>
        </p:txBody>
      </p:sp>
      <p:sp>
        <p:nvSpPr>
          <p:cNvPr id="375" name="CustomShape 2"/>
          <p:cNvSpPr/>
          <p:nvPr/>
        </p:nvSpPr>
        <p:spPr>
          <a:xfrm>
            <a:off x="0" y="1351080"/>
            <a:ext cx="9754920" cy="265392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Έχουμε άμεση </a:t>
            </a:r>
            <a:r>
              <a:rPr b="1" lang="el-GR" sz="2400" spc="-1" strike="noStrike">
                <a:solidFill>
                  <a:srgbClr val="c00000"/>
                </a:solidFill>
                <a:latin typeface="Arial"/>
                <a:ea typeface="Arial"/>
              </a:rPr>
              <a:t>πρόσβαση μόνο </a:t>
            </a:r>
            <a:r>
              <a:rPr b="0" lang="el-GR" sz="2400" spc="-1" strike="noStrike">
                <a:solidFill>
                  <a:srgbClr val="000000"/>
                </a:solidFill>
                <a:latin typeface="Arial"/>
                <a:ea typeface="Arial"/>
              </a:rPr>
              <a:t>στον </a:t>
            </a:r>
            <a:r>
              <a:rPr b="1" lang="el-GR" sz="2400" spc="-1" strike="noStrike">
                <a:solidFill>
                  <a:srgbClr val="c00000"/>
                </a:solidFill>
                <a:latin typeface="Arial"/>
                <a:ea typeface="Arial"/>
              </a:rPr>
              <a:t>πρώτο</a:t>
            </a:r>
            <a:r>
              <a:rPr b="0" lang="el-GR" sz="2400" spc="-1" strike="noStrike">
                <a:solidFill>
                  <a:srgbClr val="000000"/>
                </a:solidFill>
                <a:latin typeface="Arial"/>
                <a:ea typeface="Arial"/>
              </a:rPr>
              <a:t> κόμβο της λίστας. </a:t>
            </a:r>
            <a:endParaRPr b="0" lang="el-GR" sz="2400" spc="-1" strike="noStrike">
              <a:latin typeface="Arial"/>
            </a:endParaRPr>
          </a:p>
          <a:p>
            <a:pPr>
              <a:lnSpc>
                <a:spcPct val="100000"/>
              </a:lnSpc>
            </a:pPr>
            <a:endParaRPr b="0" lang="el-GR" sz="2400" spc="-1" strike="noStrike">
              <a:latin typeface="Arial"/>
            </a:endParaRPr>
          </a:p>
          <a:p>
            <a:pPr>
              <a:lnSpc>
                <a:spcPct val="100000"/>
              </a:lnSpc>
            </a:pPr>
            <a:r>
              <a:rPr b="0" lang="el-GR" sz="2400" spc="-1" strike="noStrike">
                <a:solidFill>
                  <a:srgbClr val="000000"/>
                </a:solidFill>
                <a:latin typeface="Arial"/>
                <a:ea typeface="Arial"/>
              </a:rPr>
              <a:t>Επομένως, για να εντοπίσουμε κάποιον από τους ενδιάμεσους κόμβους, πρέπει </a:t>
            </a:r>
            <a:endParaRPr b="0" lang="el-GR" sz="2400" spc="-1" strike="noStrike">
              <a:latin typeface="Arial"/>
            </a:endParaRPr>
          </a:p>
          <a:p>
            <a:pPr lvl="1" marL="739800" indent="-282240">
              <a:lnSpc>
                <a:spcPct val="100000"/>
              </a:lnSpc>
              <a:buClr>
                <a:srgbClr val="000000"/>
              </a:buClr>
              <a:buFont typeface="Arial"/>
              <a:buChar char="•"/>
            </a:pPr>
            <a:r>
              <a:rPr b="0" lang="el-GR" sz="2400" spc="-1" strike="noStrike">
                <a:solidFill>
                  <a:srgbClr val="000000"/>
                </a:solidFill>
                <a:latin typeface="Arial"/>
                <a:ea typeface="Arial"/>
              </a:rPr>
              <a:t>να ξεκινήσουμε από τον πρώτο κόμβο της λίστας</a:t>
            </a:r>
            <a:endParaRPr b="0" lang="el-GR" sz="2400" spc="-1" strike="noStrike">
              <a:latin typeface="Arial"/>
            </a:endParaRPr>
          </a:p>
          <a:p>
            <a:pPr lvl="1" marL="739800" indent="-282240">
              <a:lnSpc>
                <a:spcPct val="100000"/>
              </a:lnSpc>
              <a:buClr>
                <a:srgbClr val="000000"/>
              </a:buClr>
              <a:buFont typeface="Arial"/>
              <a:buChar char="•"/>
            </a:pPr>
            <a:r>
              <a:rPr b="0" lang="el-GR" sz="2400" spc="-1" strike="noStrike">
                <a:solidFill>
                  <a:srgbClr val="000000"/>
                </a:solidFill>
                <a:latin typeface="Arial"/>
                <a:ea typeface="Arial"/>
              </a:rPr>
              <a:t>και να ακολουθήσουμε τους δείκτες με τη σειρά, </a:t>
            </a:r>
            <a:endParaRPr b="0" lang="el-GR" sz="2400" spc="-1" strike="noStrike">
              <a:latin typeface="Arial"/>
            </a:endParaRPr>
          </a:p>
          <a:p>
            <a:pPr lvl="1" marL="739800" indent="-282240">
              <a:lnSpc>
                <a:spcPct val="100000"/>
              </a:lnSpc>
              <a:buClr>
                <a:srgbClr val="000000"/>
              </a:buClr>
              <a:buFont typeface="Arial"/>
              <a:buChar char="•"/>
            </a:pPr>
            <a:r>
              <a:rPr b="0" lang="el-GR" sz="2400" spc="-1" strike="noStrike">
                <a:solidFill>
                  <a:srgbClr val="000000"/>
                </a:solidFill>
                <a:latin typeface="Arial"/>
                <a:ea typeface="Arial"/>
              </a:rPr>
              <a:t>μέχρι να φτάσουμε στον επιθυμητό κόμβο.</a:t>
            </a:r>
            <a:endParaRPr b="0" lang="el-GR" sz="2400" spc="-1" strike="noStrike">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6"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Παράδειγμα</a:t>
            </a:r>
            <a:endParaRPr b="0" lang="el-GR" sz="4400" spc="-1" strike="noStrike">
              <a:latin typeface="Arial"/>
            </a:endParaRPr>
          </a:p>
        </p:txBody>
      </p:sp>
      <p:pic>
        <p:nvPicPr>
          <p:cNvPr id="377" name="Google Shape;702;p39" descr=""/>
          <p:cNvPicPr/>
          <p:nvPr/>
        </p:nvPicPr>
        <p:blipFill>
          <a:blip r:embed="rId1"/>
          <a:stretch/>
        </p:blipFill>
        <p:spPr>
          <a:xfrm>
            <a:off x="0" y="2994120"/>
            <a:ext cx="10080360" cy="2785680"/>
          </a:xfrm>
          <a:prstGeom prst="rect">
            <a:avLst/>
          </a:prstGeom>
          <a:ln>
            <a:noFill/>
          </a:ln>
        </p:spPr>
      </p:pic>
      <p:sp>
        <p:nvSpPr>
          <p:cNvPr id="378" name="CustomShape 2"/>
          <p:cNvSpPr/>
          <p:nvPr/>
        </p:nvSpPr>
        <p:spPr>
          <a:xfrm>
            <a:off x="611280" y="1708200"/>
            <a:ext cx="5428800" cy="52020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00"/>
                </a:solidFill>
                <a:latin typeface="Arial"/>
                <a:ea typeface="Arial"/>
              </a:rPr>
              <a:t>Ταξίδι  στη  Μακεδονία</a:t>
            </a:r>
            <a:endParaRPr b="0" lang="el-GR" sz="28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CustomShape 1"/>
          <p:cNvSpPr/>
          <p:nvPr/>
        </p:nvSpPr>
        <p:spPr>
          <a:xfrm>
            <a:off x="611280" y="208080"/>
            <a:ext cx="9072360" cy="863280"/>
          </a:xfrm>
          <a:prstGeom prst="rect">
            <a:avLst/>
          </a:prstGeom>
          <a:noFill/>
          <a:ln>
            <a:noFill/>
          </a:ln>
        </p:spPr>
        <p:style>
          <a:lnRef idx="0"/>
          <a:fillRef idx="0"/>
          <a:effectRef idx="0"/>
          <a:fontRef idx="minor"/>
        </p:style>
        <p:txBody>
          <a:bodyPr lIns="0" rIns="0" tIns="0" bIns="0" anchor="ctr"/>
          <a:p>
            <a:pPr algn="ctr">
              <a:lnSpc>
                <a:spcPct val="112000"/>
              </a:lnSpc>
            </a:pPr>
            <a:r>
              <a:rPr b="0" lang="el-GR" sz="4400" spc="-1" strike="noStrike">
                <a:solidFill>
                  <a:srgbClr val="000000"/>
                </a:solidFill>
                <a:latin typeface="Arial"/>
                <a:ea typeface="Arial"/>
              </a:rPr>
              <a:t>Από τη σκοπιά </a:t>
            </a:r>
            <a:br/>
            <a:r>
              <a:rPr b="0" lang="el-GR" sz="4400" spc="-1" strike="noStrike">
                <a:solidFill>
                  <a:srgbClr val="000000"/>
                </a:solidFill>
                <a:latin typeface="Arial"/>
                <a:ea typeface="Arial"/>
              </a:rPr>
              <a:t>των Γλωσσών Προγραμματισμού :</a:t>
            </a:r>
            <a:endParaRPr b="0" lang="el-GR" sz="4400" spc="-1" strike="noStrike">
              <a:latin typeface="Arial"/>
            </a:endParaRPr>
          </a:p>
        </p:txBody>
      </p:sp>
      <p:sp>
        <p:nvSpPr>
          <p:cNvPr id="179" name="CustomShape 2"/>
          <p:cNvSpPr/>
          <p:nvPr/>
        </p:nvSpPr>
        <p:spPr>
          <a:xfrm>
            <a:off x="539640" y="1779480"/>
            <a:ext cx="9072360" cy="1941120"/>
          </a:xfrm>
          <a:prstGeom prst="rect">
            <a:avLst/>
          </a:prstGeom>
          <a:noFill/>
          <a:ln>
            <a:noFill/>
          </a:ln>
        </p:spPr>
        <p:style>
          <a:lnRef idx="0"/>
          <a:fillRef idx="0"/>
          <a:effectRef idx="0"/>
          <a:fontRef idx="minor"/>
        </p:style>
        <p:txBody>
          <a:bodyPr lIns="90000" rIns="90000" tIns="46800" bIns="46800"/>
          <a:p>
            <a:pPr>
              <a:lnSpc>
                <a:spcPct val="93000"/>
              </a:lnSpc>
            </a:pPr>
            <a:r>
              <a:rPr b="0" lang="el-GR" sz="3200" spc="-1" strike="noStrike">
                <a:solidFill>
                  <a:srgbClr val="000000"/>
                </a:solidFill>
                <a:latin typeface="Arial"/>
                <a:ea typeface="Arial"/>
              </a:rPr>
              <a:t>Για τον σχεδιασμό ενός αλγορίθμου έχει σημασία  ο τύπος δεδομένων που υποστηρίζονται από τη γλώσσα προγραμματισμού;</a:t>
            </a:r>
            <a:br/>
            <a:endParaRPr b="0" lang="el-GR" sz="32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9" name="CustomShape 1"/>
          <p:cNvSpPr/>
          <p:nvPr/>
        </p:nvSpPr>
        <p:spPr>
          <a:xfrm>
            <a:off x="0" y="0"/>
            <a:ext cx="100803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ΒΑΣΙΚΕΣ ΠΡΑΞΕΙΣ</a:t>
            </a:r>
            <a:endParaRPr b="0" lang="el-GR" sz="4400" spc="-1" strike="noStrike">
              <a:latin typeface="Arial"/>
            </a:endParaRPr>
          </a:p>
        </p:txBody>
      </p:sp>
      <p:sp>
        <p:nvSpPr>
          <p:cNvPr id="380" name="CustomShape 2"/>
          <p:cNvSpPr/>
          <p:nvPr/>
        </p:nvSpPr>
        <p:spPr>
          <a:xfrm>
            <a:off x="604800" y="1943280"/>
            <a:ext cx="180720" cy="188640"/>
          </a:xfrm>
          <a:prstGeom prst="rect">
            <a:avLst/>
          </a:prstGeom>
          <a:blipFill rotWithShape="0">
            <a:blip r:embed="rId1"/>
            <a:stretch>
              <a:fillRect/>
            </a:stretch>
          </a:blipFill>
          <a:ln>
            <a:noFill/>
          </a:ln>
        </p:spPr>
        <p:style>
          <a:lnRef idx="0"/>
          <a:fillRef idx="0"/>
          <a:effectRef idx="0"/>
          <a:fontRef idx="minor"/>
        </p:style>
      </p:sp>
      <p:sp>
        <p:nvSpPr>
          <p:cNvPr id="381" name="CustomShape 3"/>
          <p:cNvSpPr/>
          <p:nvPr/>
        </p:nvSpPr>
        <p:spPr>
          <a:xfrm>
            <a:off x="968400" y="1779480"/>
            <a:ext cx="8521200" cy="806040"/>
          </a:xfrm>
          <a:prstGeom prst="rect">
            <a:avLst/>
          </a:prstGeom>
          <a:noFill/>
          <a:ln>
            <a:noFill/>
          </a:ln>
        </p:spPr>
        <p:style>
          <a:lnRef idx="0"/>
          <a:fillRef idx="0"/>
          <a:effectRef idx="0"/>
          <a:fontRef idx="minor"/>
        </p:style>
        <p:txBody>
          <a:bodyPr lIns="0" rIns="0" tIns="14040" bIns="0"/>
          <a:p>
            <a:pPr marL="12600">
              <a:lnSpc>
                <a:spcPct val="100000"/>
              </a:lnSpc>
            </a:pPr>
            <a:r>
              <a:rPr b="1" lang="el-GR" sz="2600" spc="-1" strike="noStrike">
                <a:solidFill>
                  <a:srgbClr val="000000"/>
                </a:solidFill>
                <a:latin typeface="Calibri"/>
                <a:ea typeface="Calibri"/>
              </a:rPr>
              <a:t>Εισαγωγή</a:t>
            </a:r>
            <a:r>
              <a:rPr b="1" lang="el-GR" sz="2600" spc="-1" strike="noStrike">
                <a:solidFill>
                  <a:srgbClr val="000000"/>
                </a:solidFill>
                <a:latin typeface="Calibri"/>
                <a:ea typeface="Calibri"/>
              </a:rPr>
              <a:t>	</a:t>
            </a:r>
            <a:r>
              <a:rPr b="1" lang="el-GR" sz="2600" spc="-1" strike="noStrike">
                <a:solidFill>
                  <a:srgbClr val="000000"/>
                </a:solidFill>
                <a:latin typeface="Calibri"/>
                <a:ea typeface="Calibri"/>
              </a:rPr>
              <a:t>κόμβου</a:t>
            </a:r>
            <a:r>
              <a:rPr b="1" lang="el-GR" sz="2600" spc="-1" strike="noStrike">
                <a:solidFill>
                  <a:srgbClr val="000000"/>
                </a:solidFill>
                <a:latin typeface="Calibri"/>
                <a:ea typeface="Calibri"/>
              </a:rPr>
              <a:t>	</a:t>
            </a:r>
            <a:r>
              <a:rPr b="0" lang="el-GR" sz="2600" spc="-1" strike="noStrike">
                <a:solidFill>
                  <a:srgbClr val="000000"/>
                </a:solidFill>
                <a:latin typeface="Calibri"/>
                <a:ea typeface="Calibri"/>
              </a:rPr>
              <a:t>στη</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λίστα</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(στην  αρχή, ενδιάμεσα</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  ή   στο</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τέλος</a:t>
            </a:r>
            <a:r>
              <a:rPr b="0" lang="el-GR" sz="2600" spc="-1" strike="noStrike">
                <a:solidFill>
                  <a:srgbClr val="000000"/>
                </a:solidFill>
                <a:latin typeface="Calibri"/>
                <a:ea typeface="Calibri"/>
              </a:rPr>
              <a:t>	</a:t>
            </a:r>
            <a:endParaRPr b="0" lang="el-GR" sz="2600" spc="-1" strike="noStrike">
              <a:latin typeface="Arial"/>
            </a:endParaRPr>
          </a:p>
        </p:txBody>
      </p:sp>
      <p:sp>
        <p:nvSpPr>
          <p:cNvPr id="382" name="CustomShape 4"/>
          <p:cNvSpPr/>
          <p:nvPr/>
        </p:nvSpPr>
        <p:spPr>
          <a:xfrm>
            <a:off x="604800" y="2917800"/>
            <a:ext cx="180720" cy="188640"/>
          </a:xfrm>
          <a:prstGeom prst="rect">
            <a:avLst/>
          </a:prstGeom>
          <a:blipFill rotWithShape="0">
            <a:blip r:embed="rId2"/>
            <a:stretch>
              <a:fillRect/>
            </a:stretch>
          </a:blipFill>
          <a:ln>
            <a:noFill/>
          </a:ln>
        </p:spPr>
        <p:style>
          <a:lnRef idx="0"/>
          <a:fillRef idx="0"/>
          <a:effectRef idx="0"/>
          <a:fontRef idx="minor"/>
        </p:style>
      </p:sp>
      <p:sp>
        <p:nvSpPr>
          <p:cNvPr id="383" name="CustomShape 5"/>
          <p:cNvSpPr/>
          <p:nvPr/>
        </p:nvSpPr>
        <p:spPr>
          <a:xfrm>
            <a:off x="604800" y="3892680"/>
            <a:ext cx="180720" cy="186840"/>
          </a:xfrm>
          <a:prstGeom prst="rect">
            <a:avLst/>
          </a:prstGeom>
          <a:blipFill rotWithShape="0">
            <a:blip r:embed="rId3"/>
            <a:stretch>
              <a:fillRect/>
            </a:stretch>
          </a:blipFill>
          <a:ln>
            <a:noFill/>
          </a:ln>
        </p:spPr>
        <p:style>
          <a:lnRef idx="0"/>
          <a:fillRef idx="0"/>
          <a:effectRef idx="0"/>
          <a:fontRef idx="minor"/>
        </p:style>
      </p:sp>
      <p:sp>
        <p:nvSpPr>
          <p:cNvPr id="384" name="CustomShape 6"/>
          <p:cNvSpPr/>
          <p:nvPr/>
        </p:nvSpPr>
        <p:spPr>
          <a:xfrm>
            <a:off x="604800" y="4464000"/>
            <a:ext cx="180720" cy="186840"/>
          </a:xfrm>
          <a:prstGeom prst="rect">
            <a:avLst/>
          </a:prstGeom>
          <a:blipFill rotWithShape="0">
            <a:blip r:embed="rId4"/>
            <a:stretch>
              <a:fillRect/>
            </a:stretch>
          </a:blipFill>
          <a:ln>
            <a:noFill/>
          </a:ln>
        </p:spPr>
        <p:style>
          <a:lnRef idx="0"/>
          <a:fillRef idx="0"/>
          <a:effectRef idx="0"/>
          <a:fontRef idx="minor"/>
        </p:style>
      </p:sp>
      <p:sp>
        <p:nvSpPr>
          <p:cNvPr id="385" name="CustomShape 7"/>
          <p:cNvSpPr/>
          <p:nvPr/>
        </p:nvSpPr>
        <p:spPr>
          <a:xfrm>
            <a:off x="604800" y="5033880"/>
            <a:ext cx="180720" cy="188640"/>
          </a:xfrm>
          <a:prstGeom prst="rect">
            <a:avLst/>
          </a:prstGeom>
          <a:blipFill rotWithShape="0">
            <a:blip r:embed="rId5"/>
            <a:stretch>
              <a:fillRect/>
            </a:stretch>
          </a:blipFill>
          <a:ln>
            <a:noFill/>
          </a:ln>
        </p:spPr>
        <p:style>
          <a:lnRef idx="0"/>
          <a:fillRef idx="0"/>
          <a:effectRef idx="0"/>
          <a:fontRef idx="minor"/>
        </p:style>
      </p:sp>
      <p:sp>
        <p:nvSpPr>
          <p:cNvPr id="386" name="CustomShape 8"/>
          <p:cNvSpPr/>
          <p:nvPr/>
        </p:nvSpPr>
        <p:spPr>
          <a:xfrm>
            <a:off x="968400" y="2014560"/>
            <a:ext cx="8524440" cy="3615480"/>
          </a:xfrm>
          <a:prstGeom prst="rect">
            <a:avLst/>
          </a:prstGeom>
          <a:noFill/>
          <a:ln>
            <a:noFill/>
          </a:ln>
        </p:spPr>
        <p:style>
          <a:lnRef idx="0"/>
          <a:fillRef idx="0"/>
          <a:effectRef idx="0"/>
          <a:fontRef idx="minor"/>
        </p:style>
        <p:txBody>
          <a:bodyPr lIns="0" rIns="0" tIns="182160" bIns="0"/>
          <a:p>
            <a:pPr marL="12600">
              <a:lnSpc>
                <a:spcPct val="100000"/>
              </a:lnSpc>
            </a:pPr>
            <a:endParaRPr b="0" lang="el-GR" sz="1800" spc="-1" strike="noStrike">
              <a:latin typeface="Arial"/>
            </a:endParaRPr>
          </a:p>
          <a:p>
            <a:pPr marL="12600">
              <a:lnSpc>
                <a:spcPct val="100000"/>
              </a:lnSpc>
              <a:spcBef>
                <a:spcPts val="1301"/>
              </a:spcBef>
            </a:pPr>
            <a:r>
              <a:rPr b="1" lang="el-GR" sz="2600" spc="-1" strike="noStrike">
                <a:solidFill>
                  <a:srgbClr val="000000"/>
                </a:solidFill>
                <a:latin typeface="Calibri"/>
                <a:ea typeface="Calibri"/>
              </a:rPr>
              <a:t>Διαγραφή κόμβου </a:t>
            </a:r>
            <a:r>
              <a:rPr b="0" lang="el-GR" sz="2600" spc="-1" strike="noStrike">
                <a:solidFill>
                  <a:srgbClr val="000000"/>
                </a:solidFill>
                <a:latin typeface="Calibri"/>
                <a:ea typeface="Calibri"/>
              </a:rPr>
              <a:t>από τη λίστα (από την αρχή, το τέλος ή  ενδιάμεσα).</a:t>
            </a:r>
            <a:endParaRPr b="0" lang="el-GR" sz="2600" spc="-1" strike="noStrike">
              <a:latin typeface="Arial"/>
            </a:endParaRPr>
          </a:p>
          <a:p>
            <a:pPr marL="12600">
              <a:lnSpc>
                <a:spcPct val="100000"/>
              </a:lnSpc>
              <a:spcBef>
                <a:spcPts val="1301"/>
              </a:spcBef>
            </a:pPr>
            <a:r>
              <a:rPr b="0" lang="el-GR" sz="2600" spc="-1" strike="noStrike">
                <a:solidFill>
                  <a:srgbClr val="000000"/>
                </a:solidFill>
                <a:latin typeface="Calibri"/>
                <a:ea typeface="Calibri"/>
              </a:rPr>
              <a:t>Έλεγχος αν η λίστα είναι </a:t>
            </a:r>
            <a:r>
              <a:rPr b="1" lang="el-GR" sz="2600" spc="-1" strike="noStrike">
                <a:solidFill>
                  <a:srgbClr val="000000"/>
                </a:solidFill>
                <a:latin typeface="Calibri"/>
                <a:ea typeface="Calibri"/>
              </a:rPr>
              <a:t>κενή</a:t>
            </a:r>
            <a:r>
              <a:rPr b="0" lang="el-GR" sz="2600" spc="-1" strike="noStrike">
                <a:solidFill>
                  <a:srgbClr val="000000"/>
                </a:solidFill>
                <a:latin typeface="Calibri"/>
                <a:ea typeface="Calibri"/>
              </a:rPr>
              <a:t>.</a:t>
            </a:r>
            <a:endParaRPr b="0" lang="el-GR" sz="2600" spc="-1" strike="noStrike">
              <a:latin typeface="Arial"/>
            </a:endParaRPr>
          </a:p>
          <a:p>
            <a:pPr marL="12600">
              <a:lnSpc>
                <a:spcPct val="100000"/>
              </a:lnSpc>
              <a:spcBef>
                <a:spcPts val="1301"/>
              </a:spcBef>
            </a:pPr>
            <a:r>
              <a:rPr b="1" lang="el-GR" sz="2600" spc="-1" strike="noStrike">
                <a:solidFill>
                  <a:srgbClr val="000000"/>
                </a:solidFill>
                <a:latin typeface="Calibri"/>
                <a:ea typeface="Calibri"/>
              </a:rPr>
              <a:t>Αναζήτηση κόμβου </a:t>
            </a:r>
            <a:r>
              <a:rPr b="0" lang="el-GR" sz="2600" spc="-1" strike="noStrike">
                <a:solidFill>
                  <a:srgbClr val="000000"/>
                </a:solidFill>
                <a:latin typeface="Calibri"/>
                <a:ea typeface="Calibri"/>
              </a:rPr>
              <a:t>για την εύρεση συγκεκριμένου στοιχείου.</a:t>
            </a:r>
            <a:endParaRPr b="0" lang="el-GR" sz="2600" spc="-1" strike="noStrike">
              <a:latin typeface="Arial"/>
            </a:endParaRPr>
          </a:p>
          <a:p>
            <a:pPr marL="12600">
              <a:lnSpc>
                <a:spcPct val="100000"/>
              </a:lnSpc>
              <a:spcBef>
                <a:spcPts val="1301"/>
              </a:spcBef>
            </a:pPr>
            <a:r>
              <a:rPr b="1" lang="el-GR" sz="2600" spc="-1" strike="noStrike">
                <a:solidFill>
                  <a:srgbClr val="000000"/>
                </a:solidFill>
                <a:latin typeface="Calibri"/>
                <a:ea typeface="Calibri"/>
              </a:rPr>
              <a:t>Διάσχιση</a:t>
            </a:r>
            <a:r>
              <a:rPr b="1" lang="el-GR" sz="2600" spc="-1" strike="noStrike">
                <a:solidFill>
                  <a:srgbClr val="000000"/>
                </a:solidFill>
                <a:latin typeface="Calibri"/>
                <a:ea typeface="Calibri"/>
              </a:rPr>
              <a:t>	</a:t>
            </a:r>
            <a:r>
              <a:rPr b="1" lang="el-GR" sz="2600" spc="-1" strike="noStrike">
                <a:solidFill>
                  <a:srgbClr val="000000"/>
                </a:solidFill>
                <a:latin typeface="Calibri"/>
                <a:ea typeface="Calibri"/>
              </a:rPr>
              <a:t>λίστας</a:t>
            </a:r>
            <a:r>
              <a:rPr b="1" lang="el-GR" sz="2600" spc="-1" strike="noStrike">
                <a:solidFill>
                  <a:srgbClr val="000000"/>
                </a:solidFill>
                <a:latin typeface="Calibri"/>
                <a:ea typeface="Calibri"/>
              </a:rPr>
              <a:t>	</a:t>
            </a:r>
            <a:r>
              <a:rPr b="0" lang="el-GR" sz="2600" spc="-1" strike="noStrike">
                <a:solidFill>
                  <a:srgbClr val="000000"/>
                </a:solidFill>
                <a:latin typeface="Calibri"/>
                <a:ea typeface="Calibri"/>
              </a:rPr>
              <a:t>και</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προσπέλαση</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των</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στοιχείων</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της</a:t>
            </a:r>
            <a:r>
              <a:rPr b="0" lang="el-GR" sz="2600" spc="-1" strike="noStrike">
                <a:solidFill>
                  <a:srgbClr val="000000"/>
                </a:solidFill>
                <a:latin typeface="Calibri"/>
                <a:ea typeface="Calibri"/>
              </a:rPr>
              <a:t>	</a:t>
            </a:r>
            <a:r>
              <a:rPr b="0" lang="el-GR" sz="2600" spc="-1" strike="noStrike">
                <a:solidFill>
                  <a:srgbClr val="000000"/>
                </a:solidFill>
                <a:latin typeface="Calibri"/>
                <a:ea typeface="Calibri"/>
              </a:rPr>
              <a:t>(π.χ.  εκτύπωση των δεδομένων της).</a:t>
            </a:r>
            <a:endParaRPr b="0" lang="el-GR" sz="2600" spc="-1" strike="noStrike">
              <a:latin typeface="Arial"/>
            </a:endParaRPr>
          </a:p>
        </p:txBody>
      </p:sp>
      <p:sp>
        <p:nvSpPr>
          <p:cNvPr id="387" name="CustomShape 9"/>
          <p:cNvSpPr/>
          <p:nvPr/>
        </p:nvSpPr>
        <p:spPr>
          <a:xfrm>
            <a:off x="1224000" y="6434280"/>
            <a:ext cx="7441920" cy="953640"/>
          </a:xfrm>
          <a:prstGeom prst="rect">
            <a:avLst/>
          </a:prstGeom>
          <a:blipFill rotWithShape="0">
            <a:blip r:embed="rId6"/>
            <a:stretch>
              <a:fillRect/>
            </a:stretch>
          </a:blipFill>
          <a:ln>
            <a:noFill/>
          </a:ln>
        </p:spPr>
        <p:style>
          <a:lnRef idx="0"/>
          <a:fillRef idx="0"/>
          <a:effectRef idx="0"/>
          <a:fontRef idx="minor"/>
        </p:style>
      </p:sp>
      <p:sp>
        <p:nvSpPr>
          <p:cNvPr id="388" name="CustomShape 10"/>
          <p:cNvSpPr/>
          <p:nvPr/>
        </p:nvSpPr>
        <p:spPr>
          <a:xfrm>
            <a:off x="9209160" y="7188120"/>
            <a:ext cx="307440" cy="257400"/>
          </a:xfrm>
          <a:prstGeom prst="rect">
            <a:avLst/>
          </a:prstGeom>
          <a:noFill/>
          <a:ln>
            <a:noFill/>
          </a:ln>
        </p:spPr>
        <p:style>
          <a:lnRef idx="0"/>
          <a:fillRef idx="0"/>
          <a:effectRef idx="0"/>
          <a:fontRef idx="minor"/>
        </p:style>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Εισαγωγή νέου κόμβου</a:t>
            </a:r>
            <a:endParaRPr b="0" lang="el-GR" sz="4400" spc="-1" strike="noStrike">
              <a:latin typeface="Arial"/>
            </a:endParaRPr>
          </a:p>
        </p:txBody>
      </p:sp>
      <p:sp>
        <p:nvSpPr>
          <p:cNvPr id="390" name="CustomShape 2"/>
          <p:cNvSpPr/>
          <p:nvPr/>
        </p:nvSpPr>
        <p:spPr>
          <a:xfrm>
            <a:off x="611280" y="1708200"/>
            <a:ext cx="5428800" cy="52020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00"/>
                </a:solidFill>
                <a:latin typeface="Arial"/>
                <a:ea typeface="Arial"/>
              </a:rPr>
              <a:t>Ταξίδι  στη  Μακεδονία</a:t>
            </a:r>
            <a:endParaRPr b="0" lang="el-GR" sz="2800" spc="-1" strike="noStrike">
              <a:latin typeface="Arial"/>
            </a:endParaRPr>
          </a:p>
        </p:txBody>
      </p:sp>
      <p:pic>
        <p:nvPicPr>
          <p:cNvPr id="391" name="Google Shape;727;p41" descr=""/>
          <p:cNvPicPr/>
          <p:nvPr/>
        </p:nvPicPr>
        <p:blipFill>
          <a:blip r:embed="rId1"/>
          <a:stretch/>
        </p:blipFill>
        <p:spPr>
          <a:xfrm>
            <a:off x="135000" y="2803680"/>
            <a:ext cx="9720000" cy="3547800"/>
          </a:xfrm>
          <a:prstGeom prst="rect">
            <a:avLst/>
          </a:prstGeom>
          <a:ln>
            <a:noFill/>
          </a:ln>
        </p:spPr>
      </p:pic>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2"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Διαγραφή κόμβου</a:t>
            </a:r>
            <a:endParaRPr b="0" lang="el-GR" sz="4400" spc="-1" strike="noStrike">
              <a:latin typeface="Arial"/>
            </a:endParaRPr>
          </a:p>
        </p:txBody>
      </p:sp>
      <p:sp>
        <p:nvSpPr>
          <p:cNvPr id="393" name="CustomShape 2"/>
          <p:cNvSpPr/>
          <p:nvPr/>
        </p:nvSpPr>
        <p:spPr>
          <a:xfrm>
            <a:off x="611280" y="1708200"/>
            <a:ext cx="5428800" cy="52020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00"/>
                </a:solidFill>
                <a:latin typeface="Arial"/>
                <a:ea typeface="Arial"/>
              </a:rPr>
              <a:t>Ταξίδι  στη  Μακεδονία</a:t>
            </a:r>
            <a:endParaRPr b="0" lang="el-GR" sz="2800" spc="-1" strike="noStrike">
              <a:latin typeface="Arial"/>
            </a:endParaRPr>
          </a:p>
        </p:txBody>
      </p:sp>
      <p:pic>
        <p:nvPicPr>
          <p:cNvPr id="394" name="Google Shape;736;p42" descr=""/>
          <p:cNvPicPr/>
          <p:nvPr/>
        </p:nvPicPr>
        <p:blipFill>
          <a:blip r:embed="rId1"/>
          <a:stretch/>
        </p:blipFill>
        <p:spPr>
          <a:xfrm>
            <a:off x="98280" y="2946240"/>
            <a:ext cx="9774000" cy="3547800"/>
          </a:xfrm>
          <a:prstGeom prst="rect">
            <a:avLst/>
          </a:prstGeom>
          <a:ln>
            <a:noFill/>
          </a:ln>
        </p:spPr>
      </p:pic>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5"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Παράδειγμα</a:t>
            </a:r>
            <a:endParaRPr b="0" lang="el-GR" sz="4400" spc="-1" strike="noStrike">
              <a:latin typeface="Arial"/>
            </a:endParaRPr>
          </a:p>
        </p:txBody>
      </p:sp>
      <p:sp>
        <p:nvSpPr>
          <p:cNvPr id="396" name="CustomShape 2"/>
          <p:cNvSpPr/>
          <p:nvPr/>
        </p:nvSpPr>
        <p:spPr>
          <a:xfrm>
            <a:off x="611280" y="1708200"/>
            <a:ext cx="5428800" cy="52020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00"/>
                </a:solidFill>
                <a:latin typeface="Arial"/>
                <a:ea typeface="Arial"/>
              </a:rPr>
              <a:t>Σκυταλοδρομία</a:t>
            </a:r>
            <a:endParaRPr b="0" lang="el-GR" sz="2800" spc="-1" strike="noStrike">
              <a:latin typeface="Arial"/>
            </a:endParaRPr>
          </a:p>
        </p:txBody>
      </p:sp>
      <p:pic>
        <p:nvPicPr>
          <p:cNvPr id="397" name="Google Shape;745;p43" descr=""/>
          <p:cNvPicPr/>
          <p:nvPr/>
        </p:nvPicPr>
        <p:blipFill>
          <a:blip r:embed="rId1"/>
          <a:stretch/>
        </p:blipFill>
        <p:spPr>
          <a:xfrm>
            <a:off x="368280" y="2998800"/>
            <a:ext cx="9326160" cy="3709800"/>
          </a:xfrm>
          <a:prstGeom prst="rect">
            <a:avLst/>
          </a:prstGeom>
          <a:ln>
            <a:noFill/>
          </a:ln>
        </p:spPr>
      </p:pic>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98" name="Google Shape;752;p44" descr=""/>
          <p:cNvPicPr/>
          <p:nvPr/>
        </p:nvPicPr>
        <p:blipFill>
          <a:blip r:embed="rId1"/>
          <a:stretch/>
        </p:blipFill>
        <p:spPr>
          <a:xfrm>
            <a:off x="0" y="1994040"/>
            <a:ext cx="10080360" cy="1785600"/>
          </a:xfrm>
          <a:prstGeom prst="rect">
            <a:avLst/>
          </a:prstGeom>
          <a:ln>
            <a:noFill/>
          </a:ln>
        </p:spPr>
      </p:pic>
      <p:sp>
        <p:nvSpPr>
          <p:cNvPr id="399"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400" name="CustomShape 2"/>
          <p:cNvSpPr/>
          <p:nvPr/>
        </p:nvSpPr>
        <p:spPr>
          <a:xfrm>
            <a:off x="0" y="1636560"/>
            <a:ext cx="6111360" cy="45972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c00000"/>
                </a:solidFill>
                <a:latin typeface="Arial"/>
                <a:ea typeface="Arial"/>
              </a:rPr>
              <a:t>Απλά Συνδεδεμένη Λίστα</a:t>
            </a:r>
            <a:endParaRPr b="0" lang="el-GR" sz="2400" spc="-1" strike="noStrike">
              <a:latin typeface="Arial"/>
            </a:endParaRPr>
          </a:p>
        </p:txBody>
      </p:sp>
      <p:pic>
        <p:nvPicPr>
          <p:cNvPr id="401" name="Google Shape;755;p44" descr=""/>
          <p:cNvPicPr/>
          <p:nvPr/>
        </p:nvPicPr>
        <p:blipFill>
          <a:blip r:embed="rId2"/>
          <a:stretch/>
        </p:blipFill>
        <p:spPr>
          <a:xfrm>
            <a:off x="223920" y="4923000"/>
            <a:ext cx="9795960" cy="2071440"/>
          </a:xfrm>
          <a:prstGeom prst="rect">
            <a:avLst/>
          </a:prstGeom>
          <a:ln>
            <a:noFill/>
          </a:ln>
        </p:spPr>
      </p:pic>
      <p:sp>
        <p:nvSpPr>
          <p:cNvPr id="402" name="CustomShape 3"/>
          <p:cNvSpPr/>
          <p:nvPr/>
        </p:nvSpPr>
        <p:spPr>
          <a:xfrm>
            <a:off x="0" y="4351320"/>
            <a:ext cx="6111360" cy="45972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c00000"/>
                </a:solidFill>
                <a:latin typeface="Arial"/>
                <a:ea typeface="Arial"/>
              </a:rPr>
              <a:t>Διπλά Συνδεδεμένη Λίστα</a:t>
            </a:r>
            <a:endParaRPr b="0" lang="el-GR" sz="2400" spc="-1" strike="noStrike">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CustomShape 1"/>
          <p:cNvSpPr/>
          <p:nvPr/>
        </p:nvSpPr>
        <p:spPr>
          <a:xfrm>
            <a:off x="990720" y="366840"/>
            <a:ext cx="8133840" cy="1353600"/>
          </a:xfrm>
          <a:prstGeom prst="rect">
            <a:avLst/>
          </a:prstGeom>
          <a:blipFill rotWithShape="0">
            <a:blip r:embed="rId1"/>
            <a:stretch>
              <a:fillRect/>
            </a:stretch>
          </a:blipFill>
          <a:ln>
            <a:noFill/>
          </a:ln>
        </p:spPr>
        <p:style>
          <a:lnRef idx="0"/>
          <a:fillRef idx="0"/>
          <a:effectRef idx="0"/>
          <a:fontRef idx="minor"/>
        </p:style>
      </p:sp>
      <p:sp>
        <p:nvSpPr>
          <p:cNvPr id="404" name="CustomShape 2"/>
          <p:cNvSpPr/>
          <p:nvPr/>
        </p:nvSpPr>
        <p:spPr>
          <a:xfrm flipH="1" rot="10800000">
            <a:off x="611640" y="2712960"/>
            <a:ext cx="142560" cy="361440"/>
          </a:xfrm>
          <a:prstGeom prst="rect">
            <a:avLst/>
          </a:prstGeom>
          <a:blipFill rotWithShape="0">
            <a:blip r:embed="rId2"/>
            <a:stretch>
              <a:fillRect/>
            </a:stretch>
          </a:blipFill>
          <a:ln>
            <a:noFill/>
          </a:ln>
        </p:spPr>
        <p:style>
          <a:lnRef idx="0"/>
          <a:fillRef idx="0"/>
          <a:effectRef idx="0"/>
          <a:fontRef idx="minor"/>
        </p:style>
      </p:sp>
      <p:sp>
        <p:nvSpPr>
          <p:cNvPr id="405" name="CustomShape 3"/>
          <p:cNvSpPr/>
          <p:nvPr/>
        </p:nvSpPr>
        <p:spPr>
          <a:xfrm flipH="1" rot="10800000">
            <a:off x="611640" y="3895560"/>
            <a:ext cx="142560" cy="361440"/>
          </a:xfrm>
          <a:prstGeom prst="rect">
            <a:avLst/>
          </a:prstGeom>
          <a:blipFill rotWithShape="0">
            <a:blip r:embed="rId3"/>
            <a:stretch>
              <a:fillRect/>
            </a:stretch>
          </a:blipFill>
          <a:ln>
            <a:noFill/>
          </a:ln>
        </p:spPr>
        <p:style>
          <a:lnRef idx="0"/>
          <a:fillRef idx="0"/>
          <a:effectRef idx="0"/>
          <a:fontRef idx="minor"/>
        </p:style>
      </p:sp>
      <p:sp>
        <p:nvSpPr>
          <p:cNvPr id="406" name="CustomShape 4"/>
          <p:cNvSpPr/>
          <p:nvPr/>
        </p:nvSpPr>
        <p:spPr>
          <a:xfrm flipH="1" rot="10800000">
            <a:off x="611640" y="4708440"/>
            <a:ext cx="142560" cy="361440"/>
          </a:xfrm>
          <a:prstGeom prst="rect">
            <a:avLst/>
          </a:prstGeom>
          <a:blipFill rotWithShape="0">
            <a:blip r:embed="rId4"/>
            <a:stretch>
              <a:fillRect/>
            </a:stretch>
          </a:blipFill>
          <a:ln>
            <a:noFill/>
          </a:ln>
        </p:spPr>
        <p:style>
          <a:lnRef idx="0"/>
          <a:fillRef idx="0"/>
          <a:effectRef idx="0"/>
          <a:fontRef idx="minor"/>
        </p:style>
      </p:sp>
      <p:sp>
        <p:nvSpPr>
          <p:cNvPr id="407" name="CustomShape 5"/>
          <p:cNvSpPr/>
          <p:nvPr/>
        </p:nvSpPr>
        <p:spPr>
          <a:xfrm>
            <a:off x="968400" y="2279520"/>
            <a:ext cx="8521200" cy="2700720"/>
          </a:xfrm>
          <a:prstGeom prst="rect">
            <a:avLst/>
          </a:prstGeom>
          <a:noFill/>
          <a:ln>
            <a:noFill/>
          </a:ln>
        </p:spPr>
        <p:style>
          <a:lnRef idx="0"/>
          <a:fillRef idx="0"/>
          <a:effectRef idx="0"/>
          <a:fontRef idx="minor"/>
        </p:style>
        <p:txBody>
          <a:bodyPr lIns="0" rIns="0" tIns="13320" bIns="0"/>
          <a:p>
            <a:pPr marL="12600" algn="just">
              <a:lnSpc>
                <a:spcPct val="100000"/>
              </a:lnSpc>
            </a:pPr>
            <a:r>
              <a:rPr b="1" lang="el-GR" sz="2400" spc="-1" strike="noStrike">
                <a:solidFill>
                  <a:srgbClr val="000000"/>
                </a:solidFill>
                <a:latin typeface="Calibri"/>
                <a:ea typeface="Calibri"/>
              </a:rPr>
              <a:t>Απλά συνδεδεμένη </a:t>
            </a:r>
            <a:r>
              <a:rPr b="0" lang="el-GR" sz="2400" spc="-1" strike="noStrike">
                <a:solidFill>
                  <a:srgbClr val="000000"/>
                </a:solidFill>
                <a:latin typeface="Calibri"/>
                <a:ea typeface="Calibri"/>
              </a:rPr>
              <a:t>λίστα  κινούμαστε προς </a:t>
            </a:r>
            <a:r>
              <a:rPr b="1" lang="el-GR" sz="2400" spc="-1" strike="noStrike">
                <a:solidFill>
                  <a:srgbClr val="000000"/>
                </a:solidFill>
                <a:latin typeface="Calibri"/>
                <a:ea typeface="Calibri"/>
              </a:rPr>
              <a:t>μία  μόνο κατεύθυνση</a:t>
            </a:r>
            <a:r>
              <a:rPr b="0" lang="el-GR" sz="2400" spc="-1" strike="noStrike">
                <a:solidFill>
                  <a:srgbClr val="000000"/>
                </a:solidFill>
                <a:latin typeface="Calibri"/>
                <a:ea typeface="Calibri"/>
              </a:rPr>
              <a:t>, ξεκινώντας από τον πρώτο κόμβο και  μετακινούμενοι προς τον τελευταίο.</a:t>
            </a:r>
            <a:endParaRPr b="0" lang="el-GR" sz="2400" spc="-1" strike="noStrike">
              <a:latin typeface="Arial"/>
            </a:endParaRPr>
          </a:p>
          <a:p>
            <a:pPr marL="12600" algn="just">
              <a:lnSpc>
                <a:spcPct val="100000"/>
              </a:lnSpc>
              <a:spcBef>
                <a:spcPts val="499"/>
              </a:spcBef>
            </a:pPr>
            <a:r>
              <a:rPr b="1" lang="el-GR" sz="2400" spc="-1" strike="noStrike">
                <a:solidFill>
                  <a:srgbClr val="0000ff"/>
                </a:solidFill>
                <a:latin typeface="Calibri"/>
                <a:ea typeface="Calibri"/>
              </a:rPr>
              <a:t>Διπλά συνδεδεμένη</a:t>
            </a:r>
            <a:r>
              <a:rPr b="0" lang="el-GR" sz="2400" spc="-1" strike="noStrike">
                <a:solidFill>
                  <a:srgbClr val="000000"/>
                </a:solidFill>
                <a:latin typeface="Calibri"/>
                <a:ea typeface="Calibri"/>
              </a:rPr>
              <a:t>, μπορούμε να τη διατρέξουμε και </a:t>
            </a:r>
            <a:r>
              <a:rPr b="1" lang="el-GR" sz="2400" spc="-1" strike="noStrike">
                <a:solidFill>
                  <a:srgbClr val="2a6099"/>
                </a:solidFill>
                <a:latin typeface="Calibri"/>
                <a:ea typeface="Calibri"/>
              </a:rPr>
              <a:t>προς τις δύο κατευθύνσεις</a:t>
            </a:r>
            <a:r>
              <a:rPr b="0" lang="el-GR" sz="2400" spc="-1" strike="noStrike">
                <a:solidFill>
                  <a:srgbClr val="2a6099"/>
                </a:solidFill>
                <a:latin typeface="Calibri"/>
                <a:ea typeface="Calibri"/>
              </a:rPr>
              <a:t>.</a:t>
            </a:r>
            <a:endParaRPr b="0" lang="el-GR" sz="2400" spc="-1" strike="noStrike">
              <a:latin typeface="Arial"/>
            </a:endParaRPr>
          </a:p>
          <a:p>
            <a:pPr marL="12600" algn="just">
              <a:lnSpc>
                <a:spcPct val="100000"/>
              </a:lnSpc>
              <a:spcBef>
                <a:spcPts val="499"/>
              </a:spcBef>
            </a:pPr>
            <a:r>
              <a:rPr b="0" lang="el-GR" sz="2400" spc="-1" strike="noStrike">
                <a:solidFill>
                  <a:srgbClr val="000000"/>
                </a:solidFill>
                <a:latin typeface="Calibri"/>
                <a:ea typeface="Calibri"/>
              </a:rPr>
              <a:t>Η χρήση του δεύτερου δείκτη σε κάθε κόμβο της λίστας προσφέρει  τη δυνατότητα αυτή π.χ. οι σταθμοί του μετρό.</a:t>
            </a:r>
            <a:endParaRPr b="0" lang="el-GR" sz="2400" spc="-1" strike="noStrike">
              <a:latin typeface="Arial"/>
            </a:endParaRPr>
          </a:p>
        </p:txBody>
      </p:sp>
      <p:sp>
        <p:nvSpPr>
          <p:cNvPr id="408" name="CustomShape 6"/>
          <p:cNvSpPr/>
          <p:nvPr/>
        </p:nvSpPr>
        <p:spPr>
          <a:xfrm rot="21540000">
            <a:off x="482760" y="6129000"/>
            <a:ext cx="9291240" cy="823680"/>
          </a:xfrm>
          <a:prstGeom prst="rect">
            <a:avLst/>
          </a:prstGeom>
          <a:blipFill rotWithShape="0">
            <a:blip r:embed="rId5"/>
            <a:stretch>
              <a:fillRect/>
            </a:stretch>
          </a:blipFill>
          <a:ln>
            <a:noFill/>
          </a:ln>
        </p:spPr>
        <p:style>
          <a:lnRef idx="0"/>
          <a:fillRef idx="0"/>
          <a:effectRef idx="0"/>
          <a:fontRef idx="minor"/>
        </p:style>
      </p:sp>
      <p:sp>
        <p:nvSpPr>
          <p:cNvPr id="409" name="CustomShape 7"/>
          <p:cNvSpPr/>
          <p:nvPr/>
        </p:nvSpPr>
        <p:spPr>
          <a:xfrm>
            <a:off x="9209160" y="7188120"/>
            <a:ext cx="307440" cy="257400"/>
          </a:xfrm>
          <a:prstGeom prst="rect">
            <a:avLst/>
          </a:prstGeom>
          <a:noFill/>
          <a:ln>
            <a:noFill/>
          </a:ln>
        </p:spPr>
        <p:style>
          <a:lnRef idx="0"/>
          <a:fillRef idx="0"/>
          <a:effectRef idx="0"/>
          <a:fontRef idx="minor"/>
        </p:style>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0"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Διπλά Συνδεδεμένη λίστα</a:t>
            </a:r>
            <a:endParaRPr b="0" lang="el-GR" sz="4400" spc="-1" strike="noStrike">
              <a:latin typeface="Arial"/>
            </a:endParaRPr>
          </a:p>
        </p:txBody>
      </p:sp>
      <p:pic>
        <p:nvPicPr>
          <p:cNvPr id="411" name="Google Shape;776;p46" descr=""/>
          <p:cNvPicPr/>
          <p:nvPr/>
        </p:nvPicPr>
        <p:blipFill>
          <a:blip r:embed="rId1"/>
          <a:stretch/>
        </p:blipFill>
        <p:spPr>
          <a:xfrm>
            <a:off x="0" y="5208480"/>
            <a:ext cx="9795960" cy="2071440"/>
          </a:xfrm>
          <a:prstGeom prst="rect">
            <a:avLst/>
          </a:prstGeom>
          <a:ln>
            <a:noFill/>
          </a:ln>
        </p:spPr>
      </p:pic>
      <p:sp>
        <p:nvSpPr>
          <p:cNvPr id="412" name="CustomShape 2"/>
          <p:cNvSpPr/>
          <p:nvPr/>
        </p:nvSpPr>
        <p:spPr>
          <a:xfrm>
            <a:off x="182520" y="1565280"/>
            <a:ext cx="4357440" cy="189180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c00000"/>
                </a:solidFill>
                <a:latin typeface="Arial"/>
                <a:ea typeface="Arial"/>
              </a:rPr>
              <a:t>Πλεονεκτήματα</a:t>
            </a:r>
            <a:endParaRPr b="0" lang="el-GR" sz="2800" spc="-1" strike="noStrike">
              <a:latin typeface="Arial"/>
            </a:endParaRPr>
          </a:p>
          <a:p>
            <a:pPr>
              <a:lnSpc>
                <a:spcPct val="100000"/>
              </a:lnSpc>
            </a:pPr>
            <a:endParaRPr b="0" lang="el-GR" sz="2800" spc="-1" strike="noStrike">
              <a:latin typeface="Arial"/>
            </a:endParaRPr>
          </a:p>
          <a:p>
            <a:pPr>
              <a:lnSpc>
                <a:spcPct val="100000"/>
              </a:lnSpc>
            </a:pPr>
            <a:r>
              <a:rPr b="0" lang="el-GR" sz="2400" spc="-1" strike="noStrike">
                <a:solidFill>
                  <a:srgbClr val="000000"/>
                </a:solidFill>
                <a:latin typeface="Arial"/>
                <a:ea typeface="Arial"/>
              </a:rPr>
              <a:t>διευκολύνεται </a:t>
            </a:r>
            <a:endParaRPr b="0" lang="el-GR" sz="2400" spc="-1" strike="noStrike">
              <a:latin typeface="Arial"/>
            </a:endParaRPr>
          </a:p>
          <a:p>
            <a:pPr lvl="1" marL="739800" indent="-282240">
              <a:lnSpc>
                <a:spcPct val="100000"/>
              </a:lnSpc>
              <a:buClr>
                <a:srgbClr val="000000"/>
              </a:buClr>
              <a:buFont typeface="Arial"/>
              <a:buChar char="•"/>
            </a:pPr>
            <a:r>
              <a:rPr b="0" lang="el-GR" sz="2400" spc="-1" strike="noStrike">
                <a:solidFill>
                  <a:srgbClr val="000000"/>
                </a:solidFill>
                <a:latin typeface="Arial"/>
                <a:ea typeface="Arial"/>
              </a:rPr>
              <a:t>η ταξινόμηση και </a:t>
            </a:r>
            <a:endParaRPr b="0" lang="el-GR" sz="2400" spc="-1" strike="noStrike">
              <a:latin typeface="Arial"/>
            </a:endParaRPr>
          </a:p>
          <a:p>
            <a:pPr lvl="1" marL="739800" indent="-282240">
              <a:lnSpc>
                <a:spcPct val="100000"/>
              </a:lnSpc>
              <a:buClr>
                <a:srgbClr val="000000"/>
              </a:buClr>
              <a:buFont typeface="Arial"/>
              <a:buChar char="•"/>
            </a:pPr>
            <a:r>
              <a:rPr b="0" lang="el-GR" sz="2400" spc="-1" strike="noStrike">
                <a:solidFill>
                  <a:srgbClr val="000000"/>
                </a:solidFill>
                <a:latin typeface="Arial"/>
                <a:ea typeface="Arial"/>
              </a:rPr>
              <a:t>η αναζήτηση, </a:t>
            </a:r>
            <a:endParaRPr b="0" lang="el-GR" sz="2400" spc="-1" strike="noStrike">
              <a:latin typeface="Arial"/>
            </a:endParaRPr>
          </a:p>
        </p:txBody>
      </p:sp>
      <p:sp>
        <p:nvSpPr>
          <p:cNvPr id="413" name="CustomShape 3"/>
          <p:cNvSpPr/>
          <p:nvPr/>
        </p:nvSpPr>
        <p:spPr>
          <a:xfrm>
            <a:off x="4397400" y="1565280"/>
            <a:ext cx="5682960" cy="298908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c00000"/>
                </a:solidFill>
                <a:latin typeface="Arial"/>
                <a:ea typeface="Arial"/>
              </a:rPr>
              <a:t>Μειονεκτήματα</a:t>
            </a:r>
            <a:endParaRPr b="0" lang="el-GR" sz="2800" spc="-1" strike="noStrike">
              <a:latin typeface="Arial"/>
            </a:endParaRPr>
          </a:p>
          <a:p>
            <a:pPr>
              <a:lnSpc>
                <a:spcPct val="100000"/>
              </a:lnSpc>
            </a:pPr>
            <a:endParaRPr b="0" lang="el-GR" sz="2800" spc="-1" strike="noStrike">
              <a:latin typeface="Arial"/>
            </a:endParaRPr>
          </a:p>
          <a:p>
            <a:pPr lvl="1" marL="739800" indent="-282240">
              <a:lnSpc>
                <a:spcPct val="100000"/>
              </a:lnSpc>
              <a:buClr>
                <a:srgbClr val="c00000"/>
              </a:buClr>
              <a:buFont typeface="Arial"/>
              <a:buChar char="•"/>
            </a:pPr>
            <a:r>
              <a:rPr b="1" lang="el-GR" sz="2400" spc="-1" strike="noStrike">
                <a:solidFill>
                  <a:srgbClr val="c00000"/>
                </a:solidFill>
                <a:latin typeface="Arial"/>
                <a:ea typeface="Arial"/>
              </a:rPr>
              <a:t>αυξάνεται η πολυπλοκότητα </a:t>
            </a:r>
            <a:r>
              <a:rPr b="0" lang="el-GR" sz="2400" spc="-1" strike="noStrike">
                <a:solidFill>
                  <a:srgbClr val="000000"/>
                </a:solidFill>
                <a:latin typeface="Arial"/>
                <a:ea typeface="Arial"/>
              </a:rPr>
              <a:t>στη διαχείριση των κόμβων, καθώς </a:t>
            </a:r>
            <a:endParaRPr b="0" lang="el-GR" sz="2400" spc="-1" strike="noStrike">
              <a:latin typeface="Arial"/>
            </a:endParaRPr>
          </a:p>
          <a:p>
            <a:pPr>
              <a:lnSpc>
                <a:spcPct val="100000"/>
              </a:lnSpc>
            </a:pPr>
            <a:endParaRPr b="0" lang="el-GR" sz="2400" spc="-1" strike="noStrike">
              <a:latin typeface="Arial"/>
            </a:endParaRPr>
          </a:p>
          <a:p>
            <a:pPr lvl="1" marL="739800" indent="-282240">
              <a:lnSpc>
                <a:spcPct val="100000"/>
              </a:lnSpc>
              <a:buClr>
                <a:srgbClr val="c00000"/>
              </a:buClr>
              <a:buFont typeface="Arial"/>
              <a:buChar char="•"/>
            </a:pPr>
            <a:r>
              <a:rPr b="1" lang="el-GR" sz="2400" spc="-1" strike="noStrike">
                <a:solidFill>
                  <a:srgbClr val="c00000"/>
                </a:solidFill>
                <a:latin typeface="Arial"/>
                <a:ea typeface="Arial"/>
              </a:rPr>
              <a:t>απαιτείται </a:t>
            </a:r>
            <a:r>
              <a:rPr b="0" lang="el-GR" sz="2400" spc="-1" strike="noStrike">
                <a:solidFill>
                  <a:srgbClr val="000000"/>
                </a:solidFill>
                <a:latin typeface="Arial"/>
                <a:ea typeface="Arial"/>
              </a:rPr>
              <a:t>επιπλέον χώρος για τον δεύτερο δείκτη (</a:t>
            </a:r>
            <a:r>
              <a:rPr b="1" lang="el-GR" sz="2400" spc="-1" strike="noStrike">
                <a:solidFill>
                  <a:srgbClr val="c00000"/>
                </a:solidFill>
                <a:latin typeface="Arial"/>
                <a:ea typeface="Arial"/>
              </a:rPr>
              <a:t>επιπρόσθετη μνήμη </a:t>
            </a:r>
            <a:r>
              <a:rPr b="0" lang="el-GR" sz="2400" spc="-1" strike="noStrike">
                <a:solidFill>
                  <a:srgbClr val="000000"/>
                </a:solidFill>
                <a:latin typeface="Arial"/>
                <a:ea typeface="Arial"/>
              </a:rPr>
              <a:t>για κάθε κόμβο).</a:t>
            </a:r>
            <a:endParaRPr b="0" lang="el-GR" sz="2400" spc="-1" strike="noStrike">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1" lang="el-GR" sz="4400" spc="-1" strike="noStrike">
                <a:solidFill>
                  <a:srgbClr val="000000"/>
                </a:solidFill>
                <a:latin typeface="Arial"/>
                <a:ea typeface="Arial"/>
              </a:rPr>
              <a:t>Διαφορές πίνακα - λίστας</a:t>
            </a:r>
            <a:endParaRPr b="0" lang="el-GR" sz="4400" spc="-1" strike="noStrike">
              <a:latin typeface="Arial"/>
            </a:endParaRPr>
          </a:p>
        </p:txBody>
      </p:sp>
      <p:graphicFrame>
        <p:nvGraphicFramePr>
          <p:cNvPr id="415" name="Table 2"/>
          <p:cNvGraphicFramePr/>
          <p:nvPr/>
        </p:nvGraphicFramePr>
        <p:xfrm>
          <a:off x="182520" y="2065320"/>
          <a:ext cx="9716760" cy="4609800"/>
        </p:xfrm>
        <a:graphic>
          <a:graphicData uri="http://schemas.openxmlformats.org/drawingml/2006/table">
            <a:tbl>
              <a:tblPr/>
              <a:tblGrid>
                <a:gridCol w="3238200"/>
                <a:gridCol w="3240000"/>
                <a:gridCol w="3238560"/>
              </a:tblGrid>
              <a:tr h="580680">
                <a:tc>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c>
                  <a:txBody>
                    <a:bodyPr lIns="90000" rIns="90000" tIns="107640" bIns="46800"/>
                    <a:p>
                      <a:pPr>
                        <a:lnSpc>
                          <a:spcPct val="87000"/>
                        </a:lnSpc>
                      </a:pPr>
                      <a:r>
                        <a:rPr b="0" lang="el-GR" sz="2400" spc="-1" strike="noStrike">
                          <a:solidFill>
                            <a:srgbClr val="ffffff"/>
                          </a:solidFill>
                          <a:latin typeface="Arial"/>
                          <a:ea typeface="Arial"/>
                        </a:rPr>
                        <a:t>Πίνακας</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c>
                  <a:txBody>
                    <a:bodyPr lIns="90000" rIns="90000" tIns="107640" bIns="46800"/>
                    <a:p>
                      <a:pPr>
                        <a:lnSpc>
                          <a:spcPct val="87000"/>
                        </a:lnSpc>
                      </a:pPr>
                      <a:r>
                        <a:rPr b="0" lang="el-GR" sz="2400" spc="-1" strike="noStrike">
                          <a:solidFill>
                            <a:srgbClr val="ffffff"/>
                          </a:solidFill>
                          <a:latin typeface="Arial"/>
                          <a:ea typeface="Arial"/>
                        </a:rPr>
                        <a:t>Λίστα</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r>
              <a:tr h="1190520">
                <a:tc>
                  <a:txBody>
                    <a:bodyPr lIns="90000" rIns="90000" tIns="107640" bIns="46800"/>
                    <a:p>
                      <a:pPr>
                        <a:lnSpc>
                          <a:spcPct val="87000"/>
                        </a:lnSpc>
                      </a:pPr>
                      <a:r>
                        <a:rPr b="1" lang="el-GR" sz="2400" spc="-1" strike="noStrike">
                          <a:solidFill>
                            <a:srgbClr val="000000"/>
                          </a:solidFill>
                          <a:latin typeface="Arial"/>
                          <a:ea typeface="Arial"/>
                        </a:rPr>
                        <a:t>Προσπέλαση</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Τυχαίας προσπέλασης</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Ακολουθιακής η σειριακής προσπέλασης</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r>
              <a:tr h="1433160">
                <a:tc>
                  <a:txBody>
                    <a:bodyPr lIns="90000" rIns="90000" tIns="107640" bIns="46800"/>
                    <a:p>
                      <a:pPr>
                        <a:lnSpc>
                          <a:spcPct val="87000"/>
                        </a:lnSpc>
                      </a:pPr>
                      <a:r>
                        <a:rPr b="1" lang="el-GR" sz="2400" spc="-1" strike="noStrike">
                          <a:solidFill>
                            <a:srgbClr val="000000"/>
                          </a:solidFill>
                          <a:latin typeface="Arial"/>
                          <a:ea typeface="Arial"/>
                        </a:rPr>
                        <a:t>Μέγεθος</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Σταθερό</a:t>
                      </a:r>
                      <a:endParaRPr b="0" lang="el-GR" sz="2400" spc="-1" strike="noStrike">
                        <a:latin typeface="Arial"/>
                      </a:endParaRPr>
                    </a:p>
                    <a:p>
                      <a:pPr>
                        <a:lnSpc>
                          <a:spcPct val="87000"/>
                        </a:lnSpc>
                      </a:pPr>
                      <a:r>
                        <a:rPr b="0" lang="el-GR" sz="2400" spc="-1" strike="noStrike">
                          <a:solidFill>
                            <a:srgbClr val="000000"/>
                          </a:solidFill>
                          <a:latin typeface="Arial"/>
                          <a:ea typeface="Arial"/>
                        </a:rPr>
                        <a:t>Δηλώνεται κατά την υλοποίηση</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Μεταβάλλεται</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r>
              <a:tr h="825480">
                <a:tc>
                  <a:txBody>
                    <a:bodyPr lIns="90000" rIns="90000" tIns="107640" bIns="46800"/>
                    <a:p>
                      <a:pPr>
                        <a:lnSpc>
                          <a:spcPct val="87000"/>
                        </a:lnSpc>
                      </a:pPr>
                      <a:r>
                        <a:rPr b="1" lang="el-GR" sz="2400" spc="-1" strike="noStrike">
                          <a:solidFill>
                            <a:srgbClr val="000000"/>
                          </a:solidFill>
                          <a:latin typeface="Arial"/>
                          <a:ea typeface="Arial"/>
                        </a:rPr>
                        <a:t>Θέσεις αποθήκευσης</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Συνεχόμενες</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Τυχαίες </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r>
              <a:tr h="579960">
                <a:tc>
                  <a:txBody>
                    <a:bodyPr lIns="90000" rIns="90000" tIns="107640" bIns="46800"/>
                    <a:p>
                      <a:pPr>
                        <a:lnSpc>
                          <a:spcPct val="87000"/>
                        </a:lnSpc>
                      </a:pPr>
                      <a:r>
                        <a:rPr b="1" lang="el-GR" sz="2400" spc="-1" strike="noStrike">
                          <a:solidFill>
                            <a:srgbClr val="000000"/>
                          </a:solidFill>
                          <a:latin typeface="Arial"/>
                          <a:ea typeface="Arial"/>
                        </a:rPr>
                        <a:t>Δομή</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Στατική </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Δυναμική</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r>
            </a:tbl>
          </a:graphicData>
        </a:graphic>
      </p:graphicFrame>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grpSp>
        <p:nvGrpSpPr>
          <p:cNvPr id="416" name="Group 1"/>
          <p:cNvGrpSpPr/>
          <p:nvPr/>
        </p:nvGrpSpPr>
        <p:grpSpPr>
          <a:xfrm>
            <a:off x="1101600" y="366840"/>
            <a:ext cx="7908840" cy="1350720"/>
            <a:chOff x="1101600" y="366840"/>
            <a:chExt cx="7908840" cy="1350720"/>
          </a:xfrm>
        </p:grpSpPr>
        <p:sp>
          <p:nvSpPr>
            <p:cNvPr id="417" name="CustomShape 2"/>
            <p:cNvSpPr/>
            <p:nvPr/>
          </p:nvSpPr>
          <p:spPr>
            <a:xfrm>
              <a:off x="1101600" y="366840"/>
              <a:ext cx="5839920" cy="1350720"/>
            </a:xfrm>
            <a:prstGeom prst="rect">
              <a:avLst/>
            </a:prstGeom>
            <a:blipFill rotWithShape="0">
              <a:blip r:embed="rId1"/>
              <a:stretch>
                <a:fillRect/>
              </a:stretch>
            </a:blipFill>
            <a:ln>
              <a:noFill/>
            </a:ln>
          </p:spPr>
          <p:style>
            <a:lnRef idx="0"/>
            <a:fillRef idx="0"/>
            <a:effectRef idx="0"/>
            <a:fontRef idx="minor"/>
          </p:style>
        </p:sp>
        <p:sp>
          <p:nvSpPr>
            <p:cNvPr id="418" name="CustomShape 3"/>
            <p:cNvSpPr/>
            <p:nvPr/>
          </p:nvSpPr>
          <p:spPr>
            <a:xfrm>
              <a:off x="6145200" y="366840"/>
              <a:ext cx="985320" cy="1350720"/>
            </a:xfrm>
            <a:prstGeom prst="rect">
              <a:avLst/>
            </a:prstGeom>
            <a:blipFill rotWithShape="0">
              <a:blip r:embed="rId2"/>
              <a:stretch>
                <a:fillRect/>
              </a:stretch>
            </a:blipFill>
            <a:ln>
              <a:noFill/>
            </a:ln>
          </p:spPr>
          <p:style>
            <a:lnRef idx="0"/>
            <a:fillRef idx="0"/>
            <a:effectRef idx="0"/>
            <a:fontRef idx="minor"/>
          </p:style>
        </p:sp>
        <p:sp>
          <p:nvSpPr>
            <p:cNvPr id="419" name="CustomShape 4"/>
            <p:cNvSpPr/>
            <p:nvPr/>
          </p:nvSpPr>
          <p:spPr>
            <a:xfrm>
              <a:off x="6473880" y="366840"/>
              <a:ext cx="2536560" cy="1350720"/>
            </a:xfrm>
            <a:prstGeom prst="rect">
              <a:avLst/>
            </a:prstGeom>
            <a:blipFill rotWithShape="0">
              <a:blip r:embed="rId3"/>
              <a:stretch>
                <a:fillRect/>
              </a:stretch>
            </a:blipFill>
            <a:ln>
              <a:noFill/>
            </a:ln>
          </p:spPr>
          <p:style>
            <a:lnRef idx="0"/>
            <a:fillRef idx="0"/>
            <a:effectRef idx="0"/>
            <a:fontRef idx="minor"/>
          </p:style>
        </p:sp>
      </p:grpSp>
      <p:sp>
        <p:nvSpPr>
          <p:cNvPr id="420" name="CustomShape 5"/>
          <p:cNvSpPr/>
          <p:nvPr/>
        </p:nvSpPr>
        <p:spPr>
          <a:xfrm>
            <a:off x="1469880" y="509760"/>
            <a:ext cx="714168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ΔΙΑΦΟΡΕΣ ΠΙΝΑΚΑ - ΛΙΣΤΑΣ</a:t>
            </a:r>
            <a:endParaRPr b="0" lang="el-GR" sz="4400" spc="-1" strike="noStrike">
              <a:latin typeface="Arial"/>
            </a:endParaRPr>
          </a:p>
        </p:txBody>
      </p:sp>
      <p:grpSp>
        <p:nvGrpSpPr>
          <p:cNvPr id="421" name="Group 6"/>
          <p:cNvGrpSpPr/>
          <p:nvPr/>
        </p:nvGrpSpPr>
        <p:grpSpPr>
          <a:xfrm>
            <a:off x="379440" y="2482920"/>
            <a:ext cx="4381200" cy="4169880"/>
            <a:chOff x="379440" y="2482920"/>
            <a:chExt cx="4381200" cy="4169880"/>
          </a:xfrm>
        </p:grpSpPr>
        <p:sp>
          <p:nvSpPr>
            <p:cNvPr id="422" name="CustomShape 7"/>
            <p:cNvSpPr/>
            <p:nvPr/>
          </p:nvSpPr>
          <p:spPr>
            <a:xfrm>
              <a:off x="379440" y="2482920"/>
              <a:ext cx="4381200" cy="4169880"/>
            </a:xfrm>
            <a:prstGeom prst="rect">
              <a:avLst/>
            </a:prstGeom>
            <a:blipFill rotWithShape="0">
              <a:blip r:embed="rId4"/>
              <a:stretch>
                <a:fillRect/>
              </a:stretch>
            </a:blipFill>
            <a:ln>
              <a:noFill/>
            </a:ln>
          </p:spPr>
          <p:style>
            <a:lnRef idx="0"/>
            <a:fillRef idx="0"/>
            <a:effectRef idx="0"/>
            <a:fontRef idx="minor"/>
          </p:style>
        </p:sp>
        <p:sp>
          <p:nvSpPr>
            <p:cNvPr id="423" name="CustomShape 8"/>
            <p:cNvSpPr/>
            <p:nvPr/>
          </p:nvSpPr>
          <p:spPr>
            <a:xfrm>
              <a:off x="504720" y="2606760"/>
              <a:ext cx="4136760" cy="3928680"/>
            </a:xfrm>
            <a:prstGeom prst="rect">
              <a:avLst/>
            </a:prstGeom>
            <a:blipFill rotWithShape="0">
              <a:blip r:embed="rId5"/>
              <a:stretch>
                <a:fillRect/>
              </a:stretch>
            </a:blipFill>
            <a:ln>
              <a:noFill/>
            </a:ln>
          </p:spPr>
          <p:style>
            <a:lnRef idx="0"/>
            <a:fillRef idx="0"/>
            <a:effectRef idx="0"/>
            <a:fontRef idx="minor"/>
          </p:style>
        </p:sp>
        <p:sp>
          <p:nvSpPr>
            <p:cNvPr id="424" name="CustomShape 9"/>
            <p:cNvSpPr/>
            <p:nvPr/>
          </p:nvSpPr>
          <p:spPr>
            <a:xfrm>
              <a:off x="604800" y="2919240"/>
              <a:ext cx="177480" cy="183960"/>
            </a:xfrm>
            <a:prstGeom prst="rect">
              <a:avLst/>
            </a:prstGeom>
            <a:blipFill rotWithShape="0">
              <a:blip r:embed="rId6"/>
              <a:stretch>
                <a:fillRect/>
              </a:stretch>
            </a:blipFill>
            <a:ln>
              <a:noFill/>
            </a:ln>
          </p:spPr>
          <p:style>
            <a:lnRef idx="0"/>
            <a:fillRef idx="0"/>
            <a:effectRef idx="0"/>
            <a:fontRef idx="minor"/>
          </p:style>
        </p:sp>
        <p:sp>
          <p:nvSpPr>
            <p:cNvPr id="425" name="CustomShape 10"/>
            <p:cNvSpPr/>
            <p:nvPr/>
          </p:nvSpPr>
          <p:spPr>
            <a:xfrm>
              <a:off x="604800" y="3894120"/>
              <a:ext cx="177480" cy="183960"/>
            </a:xfrm>
            <a:prstGeom prst="rect">
              <a:avLst/>
            </a:prstGeom>
            <a:blipFill rotWithShape="0">
              <a:blip r:embed="rId7"/>
              <a:stretch>
                <a:fillRect/>
              </a:stretch>
            </a:blipFill>
            <a:ln>
              <a:noFill/>
            </a:ln>
          </p:spPr>
          <p:style>
            <a:lnRef idx="0"/>
            <a:fillRef idx="0"/>
            <a:effectRef idx="0"/>
            <a:fontRef idx="minor"/>
          </p:style>
        </p:sp>
        <p:sp>
          <p:nvSpPr>
            <p:cNvPr id="426" name="CustomShape 11"/>
            <p:cNvSpPr/>
            <p:nvPr/>
          </p:nvSpPr>
          <p:spPr>
            <a:xfrm>
              <a:off x="604800" y="4869000"/>
              <a:ext cx="177480" cy="183960"/>
            </a:xfrm>
            <a:prstGeom prst="rect">
              <a:avLst/>
            </a:prstGeom>
            <a:blipFill rotWithShape="0">
              <a:blip r:embed="rId8"/>
              <a:stretch>
                <a:fillRect/>
              </a:stretch>
            </a:blipFill>
            <a:ln>
              <a:noFill/>
            </a:ln>
          </p:spPr>
          <p:style>
            <a:lnRef idx="0"/>
            <a:fillRef idx="0"/>
            <a:effectRef idx="0"/>
            <a:fontRef idx="minor"/>
          </p:style>
        </p:sp>
      </p:grpSp>
      <p:sp>
        <p:nvSpPr>
          <p:cNvPr id="427" name="CustomShape 12"/>
          <p:cNvSpPr/>
          <p:nvPr/>
        </p:nvSpPr>
        <p:spPr>
          <a:xfrm>
            <a:off x="504720" y="2606760"/>
            <a:ext cx="4140000" cy="3661200"/>
          </a:xfrm>
          <a:prstGeom prst="rect">
            <a:avLst/>
          </a:prstGeom>
          <a:noFill/>
          <a:ln w="19800">
            <a:solidFill>
              <a:srgbClr val="0000ff"/>
            </a:solidFill>
            <a:miter/>
          </a:ln>
        </p:spPr>
        <p:style>
          <a:lnRef idx="0"/>
          <a:fillRef idx="0"/>
          <a:effectRef idx="0"/>
          <a:fontRef idx="minor"/>
        </p:style>
        <p:txBody>
          <a:bodyPr lIns="0" rIns="0" tIns="162360" bIns="0"/>
          <a:p>
            <a:pPr marL="476280">
              <a:lnSpc>
                <a:spcPct val="100000"/>
              </a:lnSpc>
            </a:pPr>
            <a:r>
              <a:rPr b="0" lang="el-GR" sz="2600" spc="-1" strike="noStrike">
                <a:solidFill>
                  <a:srgbClr val="000000"/>
                </a:solidFill>
                <a:latin typeface="Calibri"/>
                <a:ea typeface="Calibri"/>
              </a:rPr>
              <a:t>Είναι δομή </a:t>
            </a:r>
            <a:r>
              <a:rPr b="1" lang="el-GR" sz="2600" spc="-1" strike="noStrike">
                <a:solidFill>
                  <a:srgbClr val="000000"/>
                </a:solidFill>
                <a:latin typeface="Calibri"/>
                <a:ea typeface="Calibri"/>
              </a:rPr>
              <a:t>τυχαίας  προσπέλασης</a:t>
            </a:r>
            <a:r>
              <a:rPr b="0" lang="el-GR" sz="2600" spc="-1" strike="noStrike">
                <a:solidFill>
                  <a:srgbClr val="000000"/>
                </a:solidFill>
                <a:latin typeface="Calibri"/>
                <a:ea typeface="Calibri"/>
              </a:rPr>
              <a:t>.</a:t>
            </a:r>
            <a:endParaRPr b="0" lang="el-GR" sz="2600" spc="-1" strike="noStrike">
              <a:latin typeface="Arial"/>
            </a:endParaRPr>
          </a:p>
          <a:p>
            <a:pPr marL="476280">
              <a:lnSpc>
                <a:spcPct val="100000"/>
              </a:lnSpc>
              <a:spcBef>
                <a:spcPts val="1301"/>
              </a:spcBef>
            </a:pPr>
            <a:r>
              <a:rPr b="0" lang="el-GR" sz="2600" spc="-1" strike="noStrike">
                <a:solidFill>
                  <a:srgbClr val="000000"/>
                </a:solidFill>
                <a:latin typeface="Calibri"/>
                <a:ea typeface="Calibri"/>
              </a:rPr>
              <a:t>Είναι </a:t>
            </a:r>
            <a:r>
              <a:rPr b="1" lang="el-GR" sz="2600" spc="-1" strike="noStrike">
                <a:solidFill>
                  <a:srgbClr val="000000"/>
                </a:solidFill>
                <a:latin typeface="Calibri"/>
                <a:ea typeface="Calibri"/>
              </a:rPr>
              <a:t>στατική δομή  δεδομένων</a:t>
            </a:r>
            <a:r>
              <a:rPr b="0" lang="el-GR" sz="2600" spc="-1" strike="noStrike">
                <a:solidFill>
                  <a:srgbClr val="000000"/>
                </a:solidFill>
                <a:latin typeface="Calibri"/>
                <a:ea typeface="Calibri"/>
              </a:rPr>
              <a:t>.</a:t>
            </a:r>
            <a:endParaRPr b="0" lang="el-GR" sz="2600" spc="-1" strike="noStrike">
              <a:latin typeface="Arial"/>
            </a:endParaRPr>
          </a:p>
          <a:p>
            <a:pPr marL="476280">
              <a:lnSpc>
                <a:spcPct val="100000"/>
              </a:lnSpc>
              <a:spcBef>
                <a:spcPts val="1301"/>
              </a:spcBef>
            </a:pPr>
            <a:r>
              <a:rPr b="0" lang="el-GR" sz="2600" spc="-1" strike="noStrike">
                <a:solidFill>
                  <a:srgbClr val="000000"/>
                </a:solidFill>
                <a:latin typeface="Calibri"/>
                <a:ea typeface="Calibri"/>
              </a:rPr>
              <a:t>Οι κόμβοι του πίνακα  αποθηκεύονται σε  </a:t>
            </a:r>
            <a:r>
              <a:rPr b="1" lang="el-GR" sz="2600" spc="-1" strike="noStrike">
                <a:solidFill>
                  <a:srgbClr val="000000"/>
                </a:solidFill>
                <a:latin typeface="Calibri"/>
                <a:ea typeface="Calibri"/>
              </a:rPr>
              <a:t>συνεχόμενες θέσεις  </a:t>
            </a:r>
            <a:r>
              <a:rPr b="0" lang="el-GR" sz="2600" spc="-1" strike="noStrike">
                <a:solidFill>
                  <a:srgbClr val="000000"/>
                </a:solidFill>
                <a:latin typeface="Calibri"/>
                <a:ea typeface="Calibri"/>
              </a:rPr>
              <a:t>μνήμης.</a:t>
            </a:r>
            <a:endParaRPr b="0" lang="el-GR" sz="2600" spc="-1" strike="noStrike">
              <a:latin typeface="Arial"/>
            </a:endParaRPr>
          </a:p>
        </p:txBody>
      </p:sp>
      <p:grpSp>
        <p:nvGrpSpPr>
          <p:cNvPr id="428" name="Group 13"/>
          <p:cNvGrpSpPr/>
          <p:nvPr/>
        </p:nvGrpSpPr>
        <p:grpSpPr>
          <a:xfrm>
            <a:off x="3129120" y="7085160"/>
            <a:ext cx="3837960" cy="471240"/>
            <a:chOff x="3129120" y="7085160"/>
            <a:chExt cx="3837960" cy="471240"/>
          </a:xfrm>
        </p:grpSpPr>
        <p:sp>
          <p:nvSpPr>
            <p:cNvPr id="429" name="CustomShape 14"/>
            <p:cNvSpPr/>
            <p:nvPr/>
          </p:nvSpPr>
          <p:spPr>
            <a:xfrm>
              <a:off x="3129120" y="7085160"/>
              <a:ext cx="1263240" cy="471240"/>
            </a:xfrm>
            <a:prstGeom prst="rect">
              <a:avLst/>
            </a:prstGeom>
            <a:blipFill rotWithShape="0">
              <a:blip r:embed="rId9"/>
              <a:stretch>
                <a:fillRect/>
              </a:stretch>
            </a:blipFill>
            <a:ln>
              <a:noFill/>
            </a:ln>
          </p:spPr>
          <p:style>
            <a:lnRef idx="0"/>
            <a:fillRef idx="0"/>
            <a:effectRef idx="0"/>
            <a:fontRef idx="minor"/>
          </p:style>
        </p:sp>
        <p:sp>
          <p:nvSpPr>
            <p:cNvPr id="430" name="CustomShape 15"/>
            <p:cNvSpPr/>
            <p:nvPr/>
          </p:nvSpPr>
          <p:spPr>
            <a:xfrm>
              <a:off x="4149720" y="7085160"/>
              <a:ext cx="412560" cy="471240"/>
            </a:xfrm>
            <a:prstGeom prst="rect">
              <a:avLst/>
            </a:prstGeom>
            <a:blipFill rotWithShape="0">
              <a:blip r:embed="rId10"/>
              <a:stretch>
                <a:fillRect/>
              </a:stretch>
            </a:blipFill>
            <a:ln>
              <a:noFill/>
            </a:ln>
          </p:spPr>
          <p:style>
            <a:lnRef idx="0"/>
            <a:fillRef idx="0"/>
            <a:effectRef idx="0"/>
            <a:fontRef idx="minor"/>
          </p:style>
        </p:sp>
        <p:sp>
          <p:nvSpPr>
            <p:cNvPr id="431" name="CustomShape 16"/>
            <p:cNvSpPr/>
            <p:nvPr/>
          </p:nvSpPr>
          <p:spPr>
            <a:xfrm>
              <a:off x="4265640" y="7085160"/>
              <a:ext cx="402840" cy="471240"/>
            </a:xfrm>
            <a:prstGeom prst="rect">
              <a:avLst/>
            </a:prstGeom>
            <a:blipFill rotWithShape="0">
              <a:blip r:embed="rId11"/>
              <a:stretch>
                <a:fillRect/>
              </a:stretch>
            </a:blipFill>
            <a:ln>
              <a:noFill/>
            </a:ln>
          </p:spPr>
          <p:style>
            <a:lnRef idx="0"/>
            <a:fillRef idx="0"/>
            <a:effectRef idx="0"/>
            <a:fontRef idx="minor"/>
          </p:style>
        </p:sp>
        <p:sp>
          <p:nvSpPr>
            <p:cNvPr id="432" name="CustomShape 17"/>
            <p:cNvSpPr/>
            <p:nvPr/>
          </p:nvSpPr>
          <p:spPr>
            <a:xfrm>
              <a:off x="4371840" y="7085160"/>
              <a:ext cx="1014120" cy="471240"/>
            </a:xfrm>
            <a:prstGeom prst="rect">
              <a:avLst/>
            </a:prstGeom>
            <a:blipFill rotWithShape="0">
              <a:blip r:embed="rId12"/>
              <a:stretch>
                <a:fillRect/>
              </a:stretch>
            </a:blipFill>
            <a:ln>
              <a:noFill/>
            </a:ln>
          </p:spPr>
          <p:style>
            <a:lnRef idx="0"/>
            <a:fillRef idx="0"/>
            <a:effectRef idx="0"/>
            <a:fontRef idx="minor"/>
          </p:style>
        </p:sp>
        <p:sp>
          <p:nvSpPr>
            <p:cNvPr id="433" name="CustomShape 18"/>
            <p:cNvSpPr/>
            <p:nvPr/>
          </p:nvSpPr>
          <p:spPr>
            <a:xfrm>
              <a:off x="5145120" y="7085160"/>
              <a:ext cx="1821960" cy="471240"/>
            </a:xfrm>
            <a:prstGeom prst="rect">
              <a:avLst/>
            </a:prstGeom>
            <a:blipFill rotWithShape="0">
              <a:blip r:embed="rId13"/>
              <a:stretch>
                <a:fillRect/>
              </a:stretch>
            </a:blipFill>
            <a:ln>
              <a:noFill/>
            </a:ln>
          </p:spPr>
          <p:style>
            <a:lnRef idx="0"/>
            <a:fillRef idx="0"/>
            <a:effectRef idx="0"/>
            <a:fontRef idx="minor"/>
          </p:style>
        </p:sp>
      </p:grpSp>
      <p:grpSp>
        <p:nvGrpSpPr>
          <p:cNvPr id="434" name="Group 19"/>
          <p:cNvGrpSpPr/>
          <p:nvPr/>
        </p:nvGrpSpPr>
        <p:grpSpPr>
          <a:xfrm>
            <a:off x="4992840" y="2482920"/>
            <a:ext cx="4624200" cy="4169880"/>
            <a:chOff x="4992840" y="2482920"/>
            <a:chExt cx="4624200" cy="4169880"/>
          </a:xfrm>
        </p:grpSpPr>
        <p:sp>
          <p:nvSpPr>
            <p:cNvPr id="435" name="CustomShape 20"/>
            <p:cNvSpPr/>
            <p:nvPr/>
          </p:nvSpPr>
          <p:spPr>
            <a:xfrm>
              <a:off x="4992840" y="2482920"/>
              <a:ext cx="4624200" cy="4169880"/>
            </a:xfrm>
            <a:prstGeom prst="rect">
              <a:avLst/>
            </a:prstGeom>
            <a:blipFill rotWithShape="0">
              <a:blip r:embed="rId14"/>
              <a:stretch>
                <a:fillRect/>
              </a:stretch>
            </a:blipFill>
            <a:ln>
              <a:noFill/>
            </a:ln>
          </p:spPr>
          <p:style>
            <a:lnRef idx="0"/>
            <a:fillRef idx="0"/>
            <a:effectRef idx="0"/>
            <a:fontRef idx="minor"/>
          </p:style>
        </p:sp>
        <p:sp>
          <p:nvSpPr>
            <p:cNvPr id="436" name="CustomShape 21"/>
            <p:cNvSpPr/>
            <p:nvPr/>
          </p:nvSpPr>
          <p:spPr>
            <a:xfrm>
              <a:off x="5119560" y="2606760"/>
              <a:ext cx="4374720" cy="3928680"/>
            </a:xfrm>
            <a:prstGeom prst="rect">
              <a:avLst/>
            </a:prstGeom>
            <a:blipFill rotWithShape="0">
              <a:blip r:embed="rId15"/>
              <a:stretch>
                <a:fillRect/>
              </a:stretch>
            </a:blipFill>
            <a:ln>
              <a:noFill/>
            </a:ln>
          </p:spPr>
          <p:style>
            <a:lnRef idx="0"/>
            <a:fillRef idx="0"/>
            <a:effectRef idx="0"/>
            <a:fontRef idx="minor"/>
          </p:style>
        </p:sp>
        <p:sp>
          <p:nvSpPr>
            <p:cNvPr id="437" name="CustomShape 22"/>
            <p:cNvSpPr/>
            <p:nvPr/>
          </p:nvSpPr>
          <p:spPr>
            <a:xfrm>
              <a:off x="5219640" y="2919240"/>
              <a:ext cx="177480" cy="183960"/>
            </a:xfrm>
            <a:prstGeom prst="rect">
              <a:avLst/>
            </a:prstGeom>
            <a:blipFill rotWithShape="0">
              <a:blip r:embed="rId16"/>
              <a:stretch>
                <a:fillRect/>
              </a:stretch>
            </a:blipFill>
            <a:ln>
              <a:noFill/>
            </a:ln>
          </p:spPr>
          <p:style>
            <a:lnRef idx="0"/>
            <a:fillRef idx="0"/>
            <a:effectRef idx="0"/>
            <a:fontRef idx="minor"/>
          </p:style>
        </p:sp>
        <p:sp>
          <p:nvSpPr>
            <p:cNvPr id="438" name="CustomShape 23"/>
            <p:cNvSpPr/>
            <p:nvPr/>
          </p:nvSpPr>
          <p:spPr>
            <a:xfrm>
              <a:off x="5219640" y="3894120"/>
              <a:ext cx="177480" cy="183960"/>
            </a:xfrm>
            <a:prstGeom prst="rect">
              <a:avLst/>
            </a:prstGeom>
            <a:blipFill rotWithShape="0">
              <a:blip r:embed="rId17"/>
              <a:stretch>
                <a:fillRect/>
              </a:stretch>
            </a:blipFill>
            <a:ln>
              <a:noFill/>
            </a:ln>
          </p:spPr>
          <p:style>
            <a:lnRef idx="0"/>
            <a:fillRef idx="0"/>
            <a:effectRef idx="0"/>
            <a:fontRef idx="minor"/>
          </p:style>
        </p:sp>
        <p:sp>
          <p:nvSpPr>
            <p:cNvPr id="439" name="CustomShape 24"/>
            <p:cNvSpPr/>
            <p:nvPr/>
          </p:nvSpPr>
          <p:spPr>
            <a:xfrm>
              <a:off x="5219640" y="4869000"/>
              <a:ext cx="177480" cy="183960"/>
            </a:xfrm>
            <a:prstGeom prst="rect">
              <a:avLst/>
            </a:prstGeom>
            <a:blipFill rotWithShape="0">
              <a:blip r:embed="rId18"/>
              <a:stretch>
                <a:fillRect/>
              </a:stretch>
            </a:blipFill>
            <a:ln>
              <a:noFill/>
            </a:ln>
          </p:spPr>
          <p:style>
            <a:lnRef idx="0"/>
            <a:fillRef idx="0"/>
            <a:effectRef idx="0"/>
            <a:fontRef idx="minor"/>
          </p:style>
        </p:sp>
      </p:grpSp>
      <p:sp>
        <p:nvSpPr>
          <p:cNvPr id="440" name="CustomShape 25"/>
          <p:cNvSpPr/>
          <p:nvPr/>
        </p:nvSpPr>
        <p:spPr>
          <a:xfrm>
            <a:off x="5119560" y="2606760"/>
            <a:ext cx="4379400" cy="3661200"/>
          </a:xfrm>
          <a:prstGeom prst="rect">
            <a:avLst/>
          </a:prstGeom>
          <a:noFill/>
          <a:ln w="19800">
            <a:solidFill>
              <a:srgbClr val="008000"/>
            </a:solidFill>
            <a:miter/>
          </a:ln>
        </p:spPr>
        <p:style>
          <a:lnRef idx="0"/>
          <a:fillRef idx="0"/>
          <a:effectRef idx="0"/>
          <a:fontRef idx="minor"/>
        </p:style>
        <p:txBody>
          <a:bodyPr lIns="0" rIns="0" tIns="162360" bIns="0"/>
          <a:p>
            <a:pPr marL="477720">
              <a:lnSpc>
                <a:spcPct val="100000"/>
              </a:lnSpc>
            </a:pPr>
            <a:r>
              <a:rPr b="0" lang="el-GR" sz="2600" spc="-1" strike="noStrike">
                <a:solidFill>
                  <a:srgbClr val="000000"/>
                </a:solidFill>
                <a:latin typeface="Calibri"/>
                <a:ea typeface="Calibri"/>
              </a:rPr>
              <a:t>Είναι </a:t>
            </a:r>
            <a:r>
              <a:rPr b="1" lang="el-GR" sz="2600" spc="-1" strike="noStrike">
                <a:solidFill>
                  <a:srgbClr val="000000"/>
                </a:solidFill>
                <a:latin typeface="Calibri"/>
                <a:ea typeface="Calibri"/>
              </a:rPr>
              <a:t>δομή ακολουθιακής</a:t>
            </a:r>
            <a:endParaRPr b="0" lang="el-GR" sz="2600" spc="-1" strike="noStrike">
              <a:latin typeface="Arial"/>
            </a:endParaRPr>
          </a:p>
          <a:p>
            <a:pPr marL="477720">
              <a:lnSpc>
                <a:spcPct val="100000"/>
              </a:lnSpc>
            </a:pPr>
            <a:r>
              <a:rPr b="0" lang="el-GR" sz="2600" spc="-1" strike="noStrike">
                <a:solidFill>
                  <a:srgbClr val="000000"/>
                </a:solidFill>
                <a:latin typeface="Calibri"/>
                <a:ea typeface="Calibri"/>
              </a:rPr>
              <a:t>ή </a:t>
            </a:r>
            <a:r>
              <a:rPr b="1" lang="el-GR" sz="2600" spc="-1" strike="noStrike">
                <a:solidFill>
                  <a:srgbClr val="000000"/>
                </a:solidFill>
                <a:latin typeface="Calibri"/>
                <a:ea typeface="Calibri"/>
              </a:rPr>
              <a:t>σειριακής προσπέλασης</a:t>
            </a:r>
            <a:r>
              <a:rPr b="0" lang="el-GR" sz="2600" spc="-1" strike="noStrike">
                <a:solidFill>
                  <a:srgbClr val="000000"/>
                </a:solidFill>
                <a:latin typeface="Calibri"/>
                <a:ea typeface="Calibri"/>
              </a:rPr>
              <a:t>.</a:t>
            </a:r>
            <a:endParaRPr b="0" lang="el-GR" sz="2600" spc="-1" strike="noStrike">
              <a:latin typeface="Arial"/>
            </a:endParaRPr>
          </a:p>
          <a:p>
            <a:pPr marL="477720">
              <a:lnSpc>
                <a:spcPct val="100000"/>
              </a:lnSpc>
              <a:spcBef>
                <a:spcPts val="1301"/>
              </a:spcBef>
            </a:pPr>
            <a:r>
              <a:rPr b="0" lang="el-GR" sz="2600" spc="-1" strike="noStrike">
                <a:solidFill>
                  <a:srgbClr val="000000"/>
                </a:solidFill>
                <a:latin typeface="Calibri"/>
                <a:ea typeface="Calibri"/>
              </a:rPr>
              <a:t>Είναι </a:t>
            </a:r>
            <a:r>
              <a:rPr b="1" lang="el-GR" sz="2600" spc="-1" strike="noStrike">
                <a:solidFill>
                  <a:srgbClr val="000000"/>
                </a:solidFill>
                <a:latin typeface="Calibri"/>
                <a:ea typeface="Calibri"/>
              </a:rPr>
              <a:t>δυναμική δομή  δεδομένων</a:t>
            </a:r>
            <a:r>
              <a:rPr b="0" lang="el-GR" sz="2600" spc="-1" strike="noStrike">
                <a:solidFill>
                  <a:srgbClr val="000000"/>
                </a:solidFill>
                <a:latin typeface="Calibri"/>
                <a:ea typeface="Calibri"/>
              </a:rPr>
              <a:t>.</a:t>
            </a:r>
            <a:endParaRPr b="0" lang="el-GR" sz="2600" spc="-1" strike="noStrike">
              <a:latin typeface="Arial"/>
            </a:endParaRPr>
          </a:p>
          <a:p>
            <a:pPr marL="477720">
              <a:lnSpc>
                <a:spcPct val="100000"/>
              </a:lnSpc>
              <a:spcBef>
                <a:spcPts val="1301"/>
              </a:spcBef>
            </a:pPr>
            <a:r>
              <a:rPr b="0" lang="el-GR" sz="2600" spc="-1" strike="noStrike">
                <a:solidFill>
                  <a:srgbClr val="000000"/>
                </a:solidFill>
                <a:latin typeface="Calibri"/>
                <a:ea typeface="Calibri"/>
              </a:rPr>
              <a:t>Οι κόμβοι της λίστας  αποθηκεύονται σε </a:t>
            </a:r>
            <a:r>
              <a:rPr b="1" lang="el-GR" sz="2600" spc="-1" strike="noStrike">
                <a:solidFill>
                  <a:srgbClr val="000000"/>
                </a:solidFill>
                <a:latin typeface="Calibri"/>
                <a:ea typeface="Calibri"/>
              </a:rPr>
              <a:t>μη  συνεχόμενες θέσεις  </a:t>
            </a:r>
            <a:r>
              <a:rPr b="0" lang="el-GR" sz="2600" spc="-1" strike="noStrike">
                <a:solidFill>
                  <a:srgbClr val="000000"/>
                </a:solidFill>
                <a:latin typeface="Calibri"/>
                <a:ea typeface="Calibri"/>
              </a:rPr>
              <a:t>μνήμης.</a:t>
            </a:r>
            <a:endParaRPr b="0" lang="el-GR" sz="2600" spc="-1" strike="noStrike">
              <a:latin typeface="Arial"/>
            </a:endParaRPr>
          </a:p>
        </p:txBody>
      </p:sp>
      <p:sp>
        <p:nvSpPr>
          <p:cNvPr id="441" name="CustomShape 26"/>
          <p:cNvSpPr/>
          <p:nvPr/>
        </p:nvSpPr>
        <p:spPr>
          <a:xfrm>
            <a:off x="3255840" y="7188120"/>
            <a:ext cx="3568320" cy="257400"/>
          </a:xfrm>
          <a:prstGeom prst="rect">
            <a:avLst/>
          </a:prstGeom>
          <a:noFill/>
          <a:ln>
            <a:noFill/>
          </a:ln>
        </p:spPr>
        <p:style>
          <a:lnRef idx="0"/>
          <a:fillRef idx="0"/>
          <a:effectRef idx="0"/>
          <a:fontRef idx="minor"/>
        </p:style>
        <p:txBody>
          <a:bodyPr lIns="0" rIns="0" tIns="0" bIns="0"/>
          <a:p>
            <a:pPr marL="12600" algn="ctr">
              <a:lnSpc>
                <a:spcPct val="121000"/>
              </a:lnSpc>
            </a:pPr>
            <a:r>
              <a:rPr b="0" lang="el-GR" sz="1400" spc="-1" strike="noStrike">
                <a:solidFill>
                  <a:srgbClr val="000000"/>
                </a:solidFill>
                <a:latin typeface="Times New Roman"/>
                <a:ea typeface="Times New Roman"/>
              </a:rPr>
              <a:t>Ευάγγελος Χ. Ζιούλας (www.zioulas.gr)</a:t>
            </a:r>
            <a:endParaRPr b="0" lang="el-GR" sz="1400" spc="-1" strike="noStrike">
              <a:latin typeface="Arial"/>
            </a:endParaRPr>
          </a:p>
        </p:txBody>
      </p:sp>
      <p:sp>
        <p:nvSpPr>
          <p:cNvPr id="442" name="CustomShape 27"/>
          <p:cNvSpPr/>
          <p:nvPr/>
        </p:nvSpPr>
        <p:spPr>
          <a:xfrm>
            <a:off x="9209160" y="7188120"/>
            <a:ext cx="307440" cy="257400"/>
          </a:xfrm>
          <a:prstGeom prst="rect">
            <a:avLst/>
          </a:prstGeom>
          <a:noFill/>
          <a:ln>
            <a:noFill/>
          </a:ln>
        </p:spPr>
        <p:style>
          <a:lnRef idx="0"/>
          <a:fillRef idx="0"/>
          <a:effectRef idx="0"/>
          <a:fontRef idx="minor"/>
        </p:style>
      </p:sp>
      <p:sp>
        <p:nvSpPr>
          <p:cNvPr id="443" name="CustomShape 28"/>
          <p:cNvSpPr/>
          <p:nvPr/>
        </p:nvSpPr>
        <p:spPr>
          <a:xfrm>
            <a:off x="1820880" y="1960560"/>
            <a:ext cx="5962320" cy="486000"/>
          </a:xfrm>
          <a:prstGeom prst="rect">
            <a:avLst/>
          </a:prstGeom>
          <a:noFill/>
          <a:ln>
            <a:noFill/>
          </a:ln>
        </p:spPr>
        <p:style>
          <a:lnRef idx="0"/>
          <a:fillRef idx="0"/>
          <a:effectRef idx="0"/>
          <a:fontRef idx="minor"/>
        </p:style>
        <p:txBody>
          <a:bodyPr lIns="0" rIns="0" tIns="13320" bIns="0"/>
          <a:p>
            <a:pPr marL="12600">
              <a:lnSpc>
                <a:spcPct val="100000"/>
              </a:lnSpc>
            </a:pPr>
            <a:r>
              <a:rPr b="1" lang="el-GR" sz="3100" spc="-1" strike="noStrike">
                <a:solidFill>
                  <a:srgbClr val="000000"/>
                </a:solidFill>
                <a:latin typeface="Calibri"/>
                <a:ea typeface="Calibri"/>
              </a:rPr>
              <a:t>ΠΙΝΑΚΑΣ</a:t>
            </a:r>
            <a:r>
              <a:rPr b="1" lang="el-GR" sz="3100" spc="-1" strike="noStrike">
                <a:solidFill>
                  <a:srgbClr val="000000"/>
                </a:solidFill>
                <a:latin typeface="Calibri"/>
                <a:ea typeface="Calibri"/>
              </a:rPr>
              <a:t>	</a:t>
            </a:r>
            <a:r>
              <a:rPr b="1" lang="el-GR" sz="3100" spc="-1" strike="noStrike">
                <a:solidFill>
                  <a:srgbClr val="000000"/>
                </a:solidFill>
                <a:latin typeface="Calibri"/>
                <a:ea typeface="Calibri"/>
              </a:rPr>
              <a:t>ΛΙΣΤΑ</a:t>
            </a:r>
            <a:endParaRPr b="0" lang="el-GR" sz="3100" spc="-1" strike="noStrike">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4" name="CustomShape 1"/>
          <p:cNvSpPr/>
          <p:nvPr/>
        </p:nvSpPr>
        <p:spPr>
          <a:xfrm>
            <a:off x="2401920" y="1143000"/>
            <a:ext cx="5276520" cy="5273280"/>
          </a:xfrm>
          <a:prstGeom prst="rect">
            <a:avLst/>
          </a:prstGeom>
          <a:blipFill rotWithShape="0">
            <a:blip r:embed="rId1"/>
            <a:stretch>
              <a:fillRect/>
            </a:stretch>
          </a:blipFill>
          <a:ln>
            <a:noFill/>
          </a:ln>
        </p:spPr>
        <p:style>
          <a:lnRef idx="0"/>
          <a:fillRef idx="0"/>
          <a:effectRef idx="0"/>
          <a:fontRef idx="minor"/>
        </p:style>
      </p:sp>
      <p:sp>
        <p:nvSpPr>
          <p:cNvPr id="445" name="CustomShape 2"/>
          <p:cNvSpPr/>
          <p:nvPr/>
        </p:nvSpPr>
        <p:spPr>
          <a:xfrm>
            <a:off x="615960" y="2709720"/>
            <a:ext cx="209160" cy="220320"/>
          </a:xfrm>
          <a:prstGeom prst="rect">
            <a:avLst/>
          </a:prstGeom>
          <a:blipFill rotWithShape="0">
            <a:blip r:embed="rId2"/>
            <a:stretch>
              <a:fillRect/>
            </a:stretch>
          </a:blipFill>
          <a:ln>
            <a:noFill/>
          </a:ln>
        </p:spPr>
        <p:style>
          <a:lnRef idx="0"/>
          <a:fillRef idx="0"/>
          <a:effectRef idx="0"/>
          <a:fontRef idx="minor"/>
        </p:style>
      </p:sp>
      <p:sp>
        <p:nvSpPr>
          <p:cNvPr id="446" name="CustomShape 3"/>
          <p:cNvSpPr/>
          <p:nvPr/>
        </p:nvSpPr>
        <p:spPr>
          <a:xfrm>
            <a:off x="981000" y="2522520"/>
            <a:ext cx="8518320" cy="958320"/>
          </a:xfrm>
          <a:prstGeom prst="rect">
            <a:avLst/>
          </a:prstGeom>
          <a:noFill/>
          <a:ln>
            <a:noFill/>
          </a:ln>
        </p:spPr>
        <p:style>
          <a:lnRef idx="0"/>
          <a:fillRef idx="0"/>
          <a:effectRef idx="0"/>
          <a:fontRef idx="minor"/>
        </p:style>
        <p:txBody>
          <a:bodyPr lIns="0" rIns="0" tIns="13320" bIns="0"/>
          <a:p>
            <a:pPr marL="12600">
              <a:lnSpc>
                <a:spcPct val="100000"/>
              </a:lnSpc>
            </a:pPr>
            <a:r>
              <a:rPr b="0" lang="el-GR" sz="3100" spc="-1" strike="noStrike">
                <a:solidFill>
                  <a:srgbClr val="000000"/>
                </a:solidFill>
                <a:latin typeface="Calibri"/>
                <a:ea typeface="Calibri"/>
              </a:rPr>
              <a:t>Έχουν</a:t>
            </a:r>
            <a:r>
              <a:rPr b="0" lang="el-GR" sz="3100" spc="-1" strike="noStrike">
                <a:solidFill>
                  <a:srgbClr val="000000"/>
                </a:solidFill>
                <a:latin typeface="Calibri"/>
                <a:ea typeface="Calibri"/>
              </a:rPr>
              <a:t>	</a:t>
            </a:r>
            <a:r>
              <a:rPr b="1" lang="el-GR" sz="3100" spc="-1" strike="noStrike">
                <a:solidFill>
                  <a:srgbClr val="000000"/>
                </a:solidFill>
                <a:latin typeface="Calibri"/>
                <a:ea typeface="Calibri"/>
              </a:rPr>
              <a:t>δυναμικό μέγεθος </a:t>
            </a:r>
            <a:r>
              <a:rPr b="0" lang="el-GR" sz="3100" spc="-1" strike="noStrike">
                <a:solidFill>
                  <a:srgbClr val="000000"/>
                </a:solidFill>
                <a:latin typeface="Calibri"/>
                <a:ea typeface="Calibri"/>
              </a:rPr>
              <a:t>αφού νέοι</a:t>
            </a:r>
            <a:r>
              <a:rPr b="0" lang="el-GR" sz="3100" spc="-1" strike="noStrike">
                <a:solidFill>
                  <a:srgbClr val="000000"/>
                </a:solidFill>
                <a:latin typeface="Calibri"/>
                <a:ea typeface="Calibri"/>
              </a:rPr>
              <a:t>	</a:t>
            </a:r>
            <a:r>
              <a:rPr b="0" lang="el-GR" sz="3100" spc="-1" strike="noStrike">
                <a:solidFill>
                  <a:srgbClr val="000000"/>
                </a:solidFill>
                <a:latin typeface="Calibri"/>
                <a:ea typeface="Calibri"/>
              </a:rPr>
              <a:t>κόμβοι εισάγονται και διαγράφονται.</a:t>
            </a:r>
            <a:endParaRPr b="0" lang="el-GR" sz="3100" spc="-1" strike="noStrike">
              <a:latin typeface="Arial"/>
            </a:endParaRPr>
          </a:p>
        </p:txBody>
      </p:sp>
      <p:sp>
        <p:nvSpPr>
          <p:cNvPr id="447" name="CustomShape 4"/>
          <p:cNvSpPr/>
          <p:nvPr/>
        </p:nvSpPr>
        <p:spPr>
          <a:xfrm>
            <a:off x="615960" y="3726000"/>
            <a:ext cx="209160" cy="218880"/>
          </a:xfrm>
          <a:prstGeom prst="rect">
            <a:avLst/>
          </a:prstGeom>
          <a:blipFill rotWithShape="0">
            <a:blip r:embed="rId3"/>
            <a:stretch>
              <a:fillRect/>
            </a:stretch>
          </a:blipFill>
          <a:ln>
            <a:noFill/>
          </a:ln>
        </p:spPr>
        <p:style>
          <a:lnRef idx="0"/>
          <a:fillRef idx="0"/>
          <a:effectRef idx="0"/>
          <a:fontRef idx="minor"/>
        </p:style>
      </p:sp>
      <p:sp>
        <p:nvSpPr>
          <p:cNvPr id="448" name="CustomShape 5"/>
          <p:cNvSpPr/>
          <p:nvPr/>
        </p:nvSpPr>
        <p:spPr>
          <a:xfrm>
            <a:off x="615960" y="4740120"/>
            <a:ext cx="209160" cy="218880"/>
          </a:xfrm>
          <a:prstGeom prst="rect">
            <a:avLst/>
          </a:prstGeom>
          <a:blipFill rotWithShape="0">
            <a:blip r:embed="rId4"/>
            <a:stretch>
              <a:fillRect/>
            </a:stretch>
          </a:blipFill>
          <a:ln>
            <a:noFill/>
          </a:ln>
        </p:spPr>
        <p:style>
          <a:lnRef idx="0"/>
          <a:fillRef idx="0"/>
          <a:effectRef idx="0"/>
          <a:fontRef idx="minor"/>
        </p:style>
      </p:sp>
      <p:sp>
        <p:nvSpPr>
          <p:cNvPr id="449" name="CustomShape 6"/>
          <p:cNvSpPr/>
          <p:nvPr/>
        </p:nvSpPr>
        <p:spPr>
          <a:xfrm>
            <a:off x="981000" y="2824200"/>
            <a:ext cx="8523000" cy="2359800"/>
          </a:xfrm>
          <a:prstGeom prst="rect">
            <a:avLst/>
          </a:prstGeom>
          <a:noFill/>
          <a:ln>
            <a:noFill/>
          </a:ln>
        </p:spPr>
        <p:style>
          <a:lnRef idx="0"/>
          <a:fillRef idx="0"/>
          <a:effectRef idx="0"/>
          <a:fontRef idx="minor"/>
        </p:style>
        <p:txBody>
          <a:bodyPr lIns="0" rIns="0" tIns="134280" bIns="0"/>
          <a:p>
            <a:pPr marL="12600">
              <a:lnSpc>
                <a:spcPct val="100000"/>
              </a:lnSpc>
            </a:pPr>
            <a:endParaRPr b="0" lang="el-GR" sz="1800" spc="-1" strike="noStrike">
              <a:latin typeface="Arial"/>
            </a:endParaRPr>
          </a:p>
          <a:p>
            <a:pPr marL="12600">
              <a:lnSpc>
                <a:spcPct val="106000"/>
              </a:lnSpc>
              <a:spcBef>
                <a:spcPts val="1301"/>
              </a:spcBef>
            </a:pPr>
            <a:r>
              <a:rPr b="1" lang="el-GR" sz="3100" spc="-1" strike="noStrike">
                <a:solidFill>
                  <a:srgbClr val="000000"/>
                </a:solidFill>
                <a:latin typeface="Calibri"/>
                <a:ea typeface="Calibri"/>
              </a:rPr>
              <a:t>Ευκολία εισαγωγής και διαγραφής </a:t>
            </a:r>
            <a:r>
              <a:rPr b="0" lang="el-GR" sz="3100" spc="-1" strike="noStrike">
                <a:solidFill>
                  <a:srgbClr val="000000"/>
                </a:solidFill>
                <a:latin typeface="Calibri"/>
                <a:ea typeface="Calibri"/>
              </a:rPr>
              <a:t>σε οπουδήποτε  σημείο στη λίστα.</a:t>
            </a:r>
            <a:endParaRPr b="0" lang="el-GR" sz="3100" spc="-1" strike="noStrike">
              <a:latin typeface="Arial"/>
            </a:endParaRPr>
          </a:p>
          <a:p>
            <a:pPr marL="12600">
              <a:lnSpc>
                <a:spcPct val="100000"/>
              </a:lnSpc>
              <a:spcBef>
                <a:spcPts val="901"/>
              </a:spcBef>
            </a:pPr>
            <a:r>
              <a:rPr b="1" lang="el-GR" sz="3100" spc="-1" strike="noStrike">
                <a:solidFill>
                  <a:srgbClr val="000000"/>
                </a:solidFill>
                <a:latin typeface="Calibri"/>
                <a:ea typeface="Calibri"/>
              </a:rPr>
              <a:t>Μη αναγκαιότητα δήλωσης </a:t>
            </a:r>
            <a:r>
              <a:rPr b="0" lang="el-GR" sz="3100" spc="-1" strike="noStrike">
                <a:solidFill>
                  <a:srgbClr val="000000"/>
                </a:solidFill>
                <a:latin typeface="Calibri"/>
                <a:ea typeface="Calibri"/>
              </a:rPr>
              <a:t>του μεγέθους τους.</a:t>
            </a:r>
            <a:endParaRPr b="0" lang="el-GR" sz="3100" spc="-1" strike="noStrike">
              <a:latin typeface="Arial"/>
            </a:endParaRPr>
          </a:p>
        </p:txBody>
      </p:sp>
      <p:sp>
        <p:nvSpPr>
          <p:cNvPr id="450" name="CustomShape 7"/>
          <p:cNvSpPr/>
          <p:nvPr/>
        </p:nvSpPr>
        <p:spPr>
          <a:xfrm>
            <a:off x="9209160" y="7188120"/>
            <a:ext cx="307440" cy="257400"/>
          </a:xfrm>
          <a:prstGeom prst="rect">
            <a:avLst/>
          </a:prstGeom>
          <a:noFill/>
          <a:ln>
            <a:noFill/>
          </a:ln>
        </p:spPr>
        <p:style>
          <a:lnRef idx="0"/>
          <a:fillRef idx="0"/>
          <a:effectRef idx="0"/>
          <a:fontRef idx="minor"/>
        </p:style>
      </p:sp>
      <p:sp>
        <p:nvSpPr>
          <p:cNvPr id="451" name="CustomShape 8"/>
          <p:cNvSpPr/>
          <p:nvPr/>
        </p:nvSpPr>
        <p:spPr>
          <a:xfrm>
            <a:off x="503280" y="287280"/>
            <a:ext cx="9070560" cy="861480"/>
          </a:xfrm>
          <a:prstGeom prst="rect">
            <a:avLst/>
          </a:prstGeom>
          <a:noFill/>
          <a:ln>
            <a:noFill/>
          </a:ln>
        </p:spPr>
        <p:style>
          <a:lnRef idx="0"/>
          <a:fillRef idx="0"/>
          <a:effectRef idx="0"/>
          <a:fontRef idx="minor"/>
        </p:style>
        <p:txBody>
          <a:bodyPr lIns="0" rIns="0" tIns="0" bIns="0" anchor="ctr"/>
          <a:p>
            <a:pPr algn="ctr">
              <a:lnSpc>
                <a:spcPct val="93000"/>
              </a:lnSpc>
            </a:pPr>
            <a:r>
              <a:rPr b="1" lang="el-GR" sz="4400" spc="-1" strike="noStrike">
                <a:solidFill>
                  <a:srgbClr val="000000"/>
                </a:solidFill>
                <a:latin typeface="Arial"/>
                <a:ea typeface="Arial"/>
              </a:rPr>
              <a:t>Πλεονεκτήματα λιστών</a:t>
            </a:r>
            <a:endParaRPr b="0" lang="el-GR" sz="44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CustomShape 1"/>
          <p:cNvSpPr/>
          <p:nvPr/>
        </p:nvSpPr>
        <p:spPr>
          <a:xfrm>
            <a:off x="611280" y="208080"/>
            <a:ext cx="9072360" cy="863280"/>
          </a:xfrm>
          <a:prstGeom prst="rect">
            <a:avLst/>
          </a:prstGeom>
          <a:noFill/>
          <a:ln>
            <a:noFill/>
          </a:ln>
        </p:spPr>
        <p:style>
          <a:lnRef idx="0"/>
          <a:fillRef idx="0"/>
          <a:effectRef idx="0"/>
          <a:fontRef idx="minor"/>
        </p:style>
        <p:txBody>
          <a:bodyPr lIns="0" rIns="0" tIns="0" bIns="0" anchor="ctr"/>
          <a:p>
            <a:pPr algn="ctr">
              <a:lnSpc>
                <a:spcPct val="112000"/>
              </a:lnSpc>
            </a:pPr>
            <a:r>
              <a:rPr b="0" lang="el-GR" sz="4400" spc="-1" strike="noStrike">
                <a:solidFill>
                  <a:srgbClr val="000000"/>
                </a:solidFill>
                <a:latin typeface="Arial"/>
                <a:ea typeface="Arial"/>
              </a:rPr>
              <a:t>Από τη σκοπιά </a:t>
            </a:r>
            <a:br/>
            <a:r>
              <a:rPr b="0" lang="el-GR" sz="4400" spc="-1" strike="noStrike">
                <a:solidFill>
                  <a:srgbClr val="000000"/>
                </a:solidFill>
                <a:latin typeface="Arial"/>
                <a:ea typeface="Arial"/>
              </a:rPr>
              <a:t>των Γλωσσών Προγραμματισμού :</a:t>
            </a:r>
            <a:endParaRPr b="0" lang="el-GR" sz="4400" spc="-1" strike="noStrike">
              <a:latin typeface="Arial"/>
            </a:endParaRPr>
          </a:p>
        </p:txBody>
      </p:sp>
      <p:sp>
        <p:nvSpPr>
          <p:cNvPr id="181" name="CustomShape 2"/>
          <p:cNvSpPr/>
          <p:nvPr/>
        </p:nvSpPr>
        <p:spPr>
          <a:xfrm>
            <a:off x="539640" y="1779480"/>
            <a:ext cx="9072360" cy="5532120"/>
          </a:xfrm>
          <a:prstGeom prst="rect">
            <a:avLst/>
          </a:prstGeom>
          <a:noFill/>
          <a:ln>
            <a:noFill/>
          </a:ln>
        </p:spPr>
        <p:style>
          <a:lnRef idx="0"/>
          <a:fillRef idx="0"/>
          <a:effectRef idx="0"/>
          <a:fontRef idx="minor"/>
        </p:style>
        <p:txBody>
          <a:bodyPr lIns="90000" rIns="90000" tIns="46800" bIns="46800"/>
          <a:p>
            <a:pPr indent="-202680">
              <a:lnSpc>
                <a:spcPct val="93000"/>
              </a:lnSpc>
              <a:buClr>
                <a:srgbClr val="000000"/>
              </a:buClr>
              <a:buFont typeface="Arial"/>
              <a:buChar char="•"/>
            </a:pPr>
            <a:r>
              <a:rPr b="0" lang="el-GR" sz="3200" spc="-1" strike="noStrike">
                <a:solidFill>
                  <a:srgbClr val="000000"/>
                </a:solidFill>
                <a:latin typeface="Arial"/>
                <a:ea typeface="Arial"/>
              </a:rPr>
              <a:t>Κάθε γλώσσα έχει συγκεκριμένους τύπους δεδομένων.</a:t>
            </a:r>
            <a:endParaRPr b="0" lang="el-GR" sz="3200" spc="-1" strike="noStrike">
              <a:latin typeface="Arial"/>
            </a:endParaRPr>
          </a:p>
          <a:p>
            <a:pPr>
              <a:lnSpc>
                <a:spcPct val="93000"/>
              </a:lnSpc>
            </a:pPr>
            <a:endParaRPr b="0" lang="el-GR" sz="3200" spc="-1" strike="noStrike">
              <a:latin typeface="Arial"/>
            </a:endParaRPr>
          </a:p>
          <a:p>
            <a:pPr indent="-202680">
              <a:lnSpc>
                <a:spcPct val="93000"/>
              </a:lnSpc>
              <a:buClr>
                <a:srgbClr val="000000"/>
              </a:buClr>
              <a:buFont typeface="Arial"/>
              <a:buChar char="•"/>
            </a:pPr>
            <a:r>
              <a:rPr b="0" lang="el-GR" sz="3200" spc="-1" strike="noStrike">
                <a:solidFill>
                  <a:srgbClr val="000000"/>
                </a:solidFill>
                <a:latin typeface="Arial"/>
                <a:ea typeface="Arial"/>
              </a:rPr>
              <a:t>Mπορούν να δημιουργηθούν και νέοι τύποι που ορίζονται από το χρήστη.</a:t>
            </a:r>
            <a:endParaRPr b="0" lang="el-GR" sz="3200" spc="-1" strike="noStrike">
              <a:latin typeface="Arial"/>
            </a:endParaRPr>
          </a:p>
          <a:p>
            <a:pPr>
              <a:lnSpc>
                <a:spcPct val="93000"/>
              </a:lnSpc>
            </a:pPr>
            <a:endParaRPr b="0" lang="el-GR" sz="3200" spc="-1" strike="noStrike">
              <a:latin typeface="Arial"/>
            </a:endParaRPr>
          </a:p>
          <a:p>
            <a:pPr indent="-202680">
              <a:lnSpc>
                <a:spcPct val="93000"/>
              </a:lnSpc>
              <a:buClr>
                <a:srgbClr val="000000"/>
              </a:buClr>
              <a:buFont typeface="Arial"/>
              <a:buChar char="•"/>
            </a:pPr>
            <a:r>
              <a:rPr b="0" lang="el-GR" sz="3200" spc="-1" strike="noStrike">
                <a:solidFill>
                  <a:srgbClr val="000000"/>
                </a:solidFill>
                <a:latin typeface="Arial"/>
                <a:ea typeface="Arial"/>
              </a:rPr>
              <a:t>Σε κάθε τύπο δεδομένων γίνονται διαφορετικές πράξεις και δεσμεύονται διαφορετικές θέσεις μνήμης. </a:t>
            </a:r>
            <a:br/>
            <a:br/>
            <a:br/>
            <a:r>
              <a:rPr b="0" lang="el-GR" sz="3200" spc="-1" strike="noStrike">
                <a:solidFill>
                  <a:srgbClr val="000000"/>
                </a:solidFill>
                <a:latin typeface="Arial"/>
              </a:rPr>
              <a:t> </a:t>
            </a:r>
            <a:endParaRPr b="0" lang="el-GR"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2" name="CustomShape 1"/>
          <p:cNvSpPr/>
          <p:nvPr/>
        </p:nvSpPr>
        <p:spPr>
          <a:xfrm>
            <a:off x="2441520" y="1368360"/>
            <a:ext cx="4757400" cy="4757400"/>
          </a:xfrm>
          <a:prstGeom prst="rect">
            <a:avLst/>
          </a:prstGeom>
          <a:blipFill rotWithShape="0">
            <a:blip r:embed="rId1"/>
            <a:stretch>
              <a:fillRect/>
            </a:stretch>
          </a:blipFill>
          <a:ln>
            <a:noFill/>
          </a:ln>
        </p:spPr>
        <p:style>
          <a:lnRef idx="0"/>
          <a:fillRef idx="0"/>
          <a:effectRef idx="0"/>
          <a:fontRef idx="minor"/>
        </p:style>
      </p:sp>
      <p:sp>
        <p:nvSpPr>
          <p:cNvPr id="453" name="CustomShape 2"/>
          <p:cNvSpPr/>
          <p:nvPr/>
        </p:nvSpPr>
        <p:spPr>
          <a:xfrm>
            <a:off x="1654200" y="509760"/>
            <a:ext cx="67719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MEIONEKTHMATA ΛΙΣΤΩΝ</a:t>
            </a:r>
            <a:endParaRPr b="0" lang="el-GR" sz="4400" spc="-1" strike="noStrike">
              <a:latin typeface="Arial"/>
            </a:endParaRPr>
          </a:p>
        </p:txBody>
      </p:sp>
      <p:sp>
        <p:nvSpPr>
          <p:cNvPr id="454" name="CustomShape 3"/>
          <p:cNvSpPr/>
          <p:nvPr/>
        </p:nvSpPr>
        <p:spPr>
          <a:xfrm>
            <a:off x="604800" y="2192400"/>
            <a:ext cx="196560" cy="202680"/>
          </a:xfrm>
          <a:prstGeom prst="rect">
            <a:avLst/>
          </a:prstGeom>
          <a:blipFill rotWithShape="0">
            <a:blip r:embed="rId2"/>
            <a:stretch>
              <a:fillRect/>
            </a:stretch>
          </a:blipFill>
          <a:ln>
            <a:noFill/>
          </a:ln>
        </p:spPr>
        <p:style>
          <a:lnRef idx="0"/>
          <a:fillRef idx="0"/>
          <a:effectRef idx="0"/>
          <a:fontRef idx="minor"/>
        </p:style>
      </p:sp>
      <p:sp>
        <p:nvSpPr>
          <p:cNvPr id="455" name="CustomShape 4"/>
          <p:cNvSpPr/>
          <p:nvPr/>
        </p:nvSpPr>
        <p:spPr>
          <a:xfrm>
            <a:off x="604800" y="3871800"/>
            <a:ext cx="196560" cy="202680"/>
          </a:xfrm>
          <a:prstGeom prst="rect">
            <a:avLst/>
          </a:prstGeom>
          <a:blipFill rotWithShape="0">
            <a:blip r:embed="rId3"/>
            <a:stretch>
              <a:fillRect/>
            </a:stretch>
          </a:blipFill>
          <a:ln>
            <a:noFill/>
          </a:ln>
        </p:spPr>
        <p:style>
          <a:lnRef idx="0"/>
          <a:fillRef idx="0"/>
          <a:effectRef idx="0"/>
          <a:fontRef idx="minor"/>
        </p:style>
      </p:sp>
      <p:sp>
        <p:nvSpPr>
          <p:cNvPr id="456" name="CustomShape 5"/>
          <p:cNvSpPr/>
          <p:nvPr/>
        </p:nvSpPr>
        <p:spPr>
          <a:xfrm>
            <a:off x="968400" y="1511280"/>
            <a:ext cx="8895960" cy="2925000"/>
          </a:xfrm>
          <a:prstGeom prst="rect">
            <a:avLst/>
          </a:prstGeom>
          <a:noFill/>
          <a:ln>
            <a:noFill/>
          </a:ln>
        </p:spPr>
        <p:style>
          <a:lnRef idx="0"/>
          <a:fillRef idx="0"/>
          <a:effectRef idx="0"/>
          <a:fontRef idx="minor"/>
        </p:style>
        <p:txBody>
          <a:bodyPr lIns="0" rIns="0" tIns="106920" bIns="0"/>
          <a:p>
            <a:pPr marL="12600" algn="just">
              <a:lnSpc>
                <a:spcPct val="100000"/>
              </a:lnSpc>
            </a:pPr>
            <a:endParaRPr b="0" lang="el-GR" sz="1800" spc="-1" strike="noStrike">
              <a:latin typeface="Arial"/>
            </a:endParaRPr>
          </a:p>
          <a:p>
            <a:pPr marL="12600" algn="just">
              <a:lnSpc>
                <a:spcPct val="100000"/>
              </a:lnSpc>
              <a:spcBef>
                <a:spcPts val="799"/>
              </a:spcBef>
            </a:pPr>
            <a:r>
              <a:rPr b="1" lang="el-GR" sz="2900" spc="-1" strike="noStrike">
                <a:solidFill>
                  <a:srgbClr val="000000"/>
                </a:solidFill>
                <a:latin typeface="Calibri"/>
                <a:ea typeface="Calibri"/>
              </a:rPr>
              <a:t>Η τυχαία πρόσβαση στη λίστα δεν επιτρέπεται</a:t>
            </a:r>
            <a:endParaRPr b="0" lang="el-GR" sz="2900" spc="-1" strike="noStrike">
              <a:latin typeface="Arial"/>
            </a:endParaRPr>
          </a:p>
          <a:p>
            <a:pPr marL="12600" algn="just">
              <a:lnSpc>
                <a:spcPct val="100000"/>
              </a:lnSpc>
              <a:spcBef>
                <a:spcPts val="499"/>
              </a:spcBef>
            </a:pPr>
            <a:r>
              <a:rPr b="0" lang="el-GR" sz="2200" spc="-1" strike="noStrike">
                <a:solidFill>
                  <a:srgbClr val="000000"/>
                </a:solidFill>
                <a:latin typeface="Calibri"/>
                <a:ea typeface="Calibri"/>
              </a:rPr>
              <a:t> </a:t>
            </a:r>
            <a:endParaRPr b="0" lang="el-GR" sz="2200" spc="-1" strike="noStrike">
              <a:latin typeface="Arial"/>
            </a:endParaRPr>
          </a:p>
          <a:p>
            <a:pPr marL="12600" algn="just">
              <a:lnSpc>
                <a:spcPct val="100000"/>
              </a:lnSpc>
              <a:spcBef>
                <a:spcPts val="499"/>
              </a:spcBef>
            </a:pPr>
            <a:endParaRPr b="0" lang="el-GR" sz="2200" spc="-1" strike="noStrike">
              <a:latin typeface="Arial"/>
            </a:endParaRPr>
          </a:p>
          <a:p>
            <a:pPr marL="12600" algn="just">
              <a:lnSpc>
                <a:spcPct val="100000"/>
              </a:lnSpc>
              <a:spcBef>
                <a:spcPts val="1199"/>
              </a:spcBef>
            </a:pPr>
            <a:r>
              <a:rPr b="1" lang="el-GR" sz="2900" spc="-1" strike="noStrike">
                <a:solidFill>
                  <a:srgbClr val="000000"/>
                </a:solidFill>
                <a:latin typeface="Calibri"/>
                <a:ea typeface="Calibri"/>
              </a:rPr>
              <a:t>Έχουν πολύ μεγαλύτερη επιβάρυνση από τους πίνακες</a:t>
            </a:r>
            <a:endParaRPr b="0" lang="el-GR" sz="2900" spc="-1" strike="noStrike">
              <a:latin typeface="Arial"/>
            </a:endParaRPr>
          </a:p>
          <a:p>
            <a:pPr>
              <a:lnSpc>
                <a:spcPct val="100000"/>
              </a:lnSpc>
            </a:pPr>
            <a:endParaRPr b="0" lang="el-GR" sz="2900" spc="-1" strike="noStrike">
              <a:latin typeface="Arial"/>
            </a:endParaRPr>
          </a:p>
        </p:txBody>
      </p:sp>
      <p:sp>
        <p:nvSpPr>
          <p:cNvPr id="457" name="CustomShape 6"/>
          <p:cNvSpPr/>
          <p:nvPr/>
        </p:nvSpPr>
        <p:spPr>
          <a:xfrm>
            <a:off x="9209160" y="7188120"/>
            <a:ext cx="307440" cy="257400"/>
          </a:xfrm>
          <a:prstGeom prst="rect">
            <a:avLst/>
          </a:prstGeom>
          <a:noFill/>
          <a:ln>
            <a:noFill/>
          </a:ln>
        </p:spPr>
        <p:style>
          <a:lnRef idx="0"/>
          <a:fillRef idx="0"/>
          <a:effectRef idx="0"/>
          <a:fontRef idx="minor"/>
        </p:style>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8" name="CustomShape 1"/>
          <p:cNvSpPr/>
          <p:nvPr/>
        </p:nvSpPr>
        <p:spPr>
          <a:xfrm>
            <a:off x="2303640" y="1224000"/>
            <a:ext cx="6070320" cy="5757480"/>
          </a:xfrm>
          <a:prstGeom prst="rect">
            <a:avLst/>
          </a:prstGeom>
          <a:blipFill rotWithShape="0">
            <a:blip r:embed="rId1"/>
            <a:stretch>
              <a:fillRect/>
            </a:stretch>
          </a:blipFill>
          <a:ln>
            <a:noFill/>
          </a:ln>
        </p:spPr>
        <p:style>
          <a:lnRef idx="0"/>
          <a:fillRef idx="0"/>
          <a:effectRef idx="0"/>
          <a:fontRef idx="minor"/>
        </p:style>
      </p:sp>
      <p:sp>
        <p:nvSpPr>
          <p:cNvPr id="459" name="CustomShape 2"/>
          <p:cNvSpPr/>
          <p:nvPr/>
        </p:nvSpPr>
        <p:spPr>
          <a:xfrm>
            <a:off x="1079640" y="-216000"/>
            <a:ext cx="8640360" cy="153324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MEIONEKTHMATA ΛΙΣΤΩΝ</a:t>
            </a:r>
            <a:endParaRPr b="0" lang="el-GR" sz="4400" spc="-1" strike="noStrike">
              <a:latin typeface="Arial"/>
            </a:endParaRPr>
          </a:p>
        </p:txBody>
      </p:sp>
      <p:sp>
        <p:nvSpPr>
          <p:cNvPr id="460" name="CustomShape 3"/>
          <p:cNvSpPr/>
          <p:nvPr/>
        </p:nvSpPr>
        <p:spPr>
          <a:xfrm>
            <a:off x="216000" y="2519280"/>
            <a:ext cx="9504000" cy="1953000"/>
          </a:xfrm>
          <a:prstGeom prst="rect">
            <a:avLst/>
          </a:prstGeom>
          <a:noFill/>
          <a:ln>
            <a:noFill/>
          </a:ln>
        </p:spPr>
        <p:style>
          <a:lnRef idx="0"/>
          <a:fillRef idx="0"/>
          <a:effectRef idx="0"/>
          <a:fontRef idx="minor"/>
        </p:style>
        <p:txBody>
          <a:bodyPr lIns="0" rIns="0" tIns="106920" bIns="0"/>
          <a:p>
            <a:pPr marL="12600" algn="just">
              <a:lnSpc>
                <a:spcPct val="100000"/>
              </a:lnSpc>
            </a:pPr>
            <a:r>
              <a:rPr b="1" lang="el-GR" sz="2900" spc="-1" strike="noStrike">
                <a:solidFill>
                  <a:srgbClr val="000000"/>
                </a:solidFill>
                <a:latin typeface="Calibri"/>
                <a:ea typeface="Calibri"/>
              </a:rPr>
              <a:t>Η τυχαία πρόσβαση στη λίστα δεν επιτρέπεται</a:t>
            </a:r>
            <a:endParaRPr b="0" lang="el-GR" sz="2900" spc="-1" strike="noStrike">
              <a:latin typeface="Arial"/>
            </a:endParaRPr>
          </a:p>
          <a:p>
            <a:pPr marL="12600" algn="just">
              <a:lnSpc>
                <a:spcPct val="100000"/>
              </a:lnSpc>
              <a:spcBef>
                <a:spcPts val="499"/>
              </a:spcBef>
            </a:pPr>
            <a:r>
              <a:rPr b="0" lang="el-GR" sz="2200" spc="-1" strike="noStrike">
                <a:solidFill>
                  <a:srgbClr val="000000"/>
                </a:solidFill>
                <a:latin typeface="Calibri"/>
                <a:ea typeface="Calibri"/>
              </a:rPr>
              <a:t>Για να φτάσουμε στον ν-οστό κόμβο μιας λίστας πρέπει πρώτα να  περάσουμε από όλους τους κόμβους διαδοχικά ξεκινώντας από τον  πρώτο μέχρι τον συγκεκριμένο κόμβο.</a:t>
            </a:r>
            <a:endParaRPr b="0" lang="el-GR" sz="2200" spc="-1" strike="noStrike">
              <a:latin typeface="Arial"/>
            </a:endParaRPr>
          </a:p>
          <a:p>
            <a:pPr>
              <a:lnSpc>
                <a:spcPct val="100000"/>
              </a:lnSpc>
            </a:pPr>
            <a:endParaRPr b="0" lang="el-GR" sz="2200" spc="-1" strike="noStrike">
              <a:latin typeface="Arial"/>
            </a:endParaRPr>
          </a:p>
        </p:txBody>
      </p:sp>
      <p:sp>
        <p:nvSpPr>
          <p:cNvPr id="461" name="CustomShape 4"/>
          <p:cNvSpPr/>
          <p:nvPr/>
        </p:nvSpPr>
        <p:spPr>
          <a:xfrm>
            <a:off x="9209160" y="7188120"/>
            <a:ext cx="307440" cy="257400"/>
          </a:xfrm>
          <a:prstGeom prst="rect">
            <a:avLst/>
          </a:prstGeom>
          <a:noFill/>
          <a:ln>
            <a:noFill/>
          </a:ln>
        </p:spPr>
        <p:style>
          <a:lnRef idx="0"/>
          <a:fillRef idx="0"/>
          <a:effectRef idx="0"/>
          <a:fontRef idx="minor"/>
        </p:style>
      </p:sp>
      <p:sp>
        <p:nvSpPr>
          <p:cNvPr id="462" name="CustomShape 5"/>
          <p:cNvSpPr/>
          <p:nvPr/>
        </p:nvSpPr>
        <p:spPr>
          <a:xfrm>
            <a:off x="792000" y="5472000"/>
            <a:ext cx="7873560" cy="1915920"/>
          </a:xfrm>
          <a:prstGeom prst="rect">
            <a:avLst/>
          </a:prstGeom>
          <a:blipFill rotWithShape="0">
            <a:blip r:embed="rId2"/>
            <a:stretch>
              <a:fillRect/>
            </a:stretch>
          </a:blipFill>
          <a:ln>
            <a:noFill/>
          </a:ln>
        </p:spPr>
        <p:style>
          <a:lnRef idx="0"/>
          <a:fillRef idx="0"/>
          <a:effectRef idx="0"/>
          <a:fontRef idx="minor"/>
        </p:style>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CustomShape 1"/>
          <p:cNvSpPr/>
          <p:nvPr/>
        </p:nvSpPr>
        <p:spPr>
          <a:xfrm>
            <a:off x="2660760" y="1400040"/>
            <a:ext cx="4757400" cy="4757400"/>
          </a:xfrm>
          <a:prstGeom prst="rect">
            <a:avLst/>
          </a:prstGeom>
          <a:blipFill rotWithShape="0">
            <a:blip r:embed="rId1"/>
            <a:stretch>
              <a:fillRect/>
            </a:stretch>
          </a:blipFill>
          <a:ln>
            <a:noFill/>
          </a:ln>
        </p:spPr>
        <p:style>
          <a:lnRef idx="0"/>
          <a:fillRef idx="0"/>
          <a:effectRef idx="0"/>
          <a:fontRef idx="minor"/>
        </p:style>
      </p:sp>
      <p:sp>
        <p:nvSpPr>
          <p:cNvPr id="464" name="CustomShape 2"/>
          <p:cNvSpPr/>
          <p:nvPr/>
        </p:nvSpPr>
        <p:spPr>
          <a:xfrm>
            <a:off x="1728720" y="0"/>
            <a:ext cx="67719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MEIONEKTHMATA ΛΙΣΤΩΝ</a:t>
            </a:r>
            <a:endParaRPr b="0" lang="el-GR" sz="4400" spc="-1" strike="noStrike">
              <a:latin typeface="Arial"/>
            </a:endParaRPr>
          </a:p>
        </p:txBody>
      </p:sp>
      <p:sp>
        <p:nvSpPr>
          <p:cNvPr id="465" name="CustomShape 3"/>
          <p:cNvSpPr/>
          <p:nvPr/>
        </p:nvSpPr>
        <p:spPr>
          <a:xfrm>
            <a:off x="604800" y="2192400"/>
            <a:ext cx="196560" cy="202680"/>
          </a:xfrm>
          <a:prstGeom prst="rect">
            <a:avLst/>
          </a:prstGeom>
          <a:blipFill rotWithShape="0">
            <a:blip r:embed="rId2"/>
            <a:stretch>
              <a:fillRect/>
            </a:stretch>
          </a:blipFill>
          <a:ln>
            <a:noFill/>
          </a:ln>
        </p:spPr>
        <p:style>
          <a:lnRef idx="0"/>
          <a:fillRef idx="0"/>
          <a:effectRef idx="0"/>
          <a:fontRef idx="minor"/>
        </p:style>
      </p:sp>
      <p:sp>
        <p:nvSpPr>
          <p:cNvPr id="466" name="CustomShape 4"/>
          <p:cNvSpPr/>
          <p:nvPr/>
        </p:nvSpPr>
        <p:spPr>
          <a:xfrm>
            <a:off x="968400" y="1511280"/>
            <a:ext cx="8895960" cy="3679200"/>
          </a:xfrm>
          <a:prstGeom prst="rect">
            <a:avLst/>
          </a:prstGeom>
          <a:noFill/>
          <a:ln>
            <a:noFill/>
          </a:ln>
        </p:spPr>
        <p:style>
          <a:lnRef idx="0"/>
          <a:fillRef idx="0"/>
          <a:effectRef idx="0"/>
          <a:fontRef idx="minor"/>
        </p:style>
        <p:txBody>
          <a:bodyPr lIns="0" rIns="0" tIns="106920" bIns="0"/>
          <a:p>
            <a:pPr marL="12600" algn="just">
              <a:lnSpc>
                <a:spcPct val="100000"/>
              </a:lnSpc>
            </a:pPr>
            <a:endParaRPr b="0" lang="el-GR" sz="1800" spc="-1" strike="noStrike">
              <a:latin typeface="Arial"/>
            </a:endParaRPr>
          </a:p>
          <a:p>
            <a:pPr marL="12600" algn="just">
              <a:lnSpc>
                <a:spcPct val="100000"/>
              </a:lnSpc>
              <a:spcBef>
                <a:spcPts val="1199"/>
              </a:spcBef>
            </a:pPr>
            <a:r>
              <a:rPr b="1" lang="el-GR" sz="2900" spc="-1" strike="noStrike">
                <a:solidFill>
                  <a:srgbClr val="000000"/>
                </a:solidFill>
                <a:latin typeface="Calibri"/>
                <a:ea typeface="Calibri"/>
              </a:rPr>
              <a:t>Έχουν πολύ μεγαλύτερη επιβάρυνση από τους πίνακες</a:t>
            </a:r>
            <a:endParaRPr b="0" lang="el-GR" sz="2900" spc="-1" strike="noStrike">
              <a:latin typeface="Arial"/>
            </a:endParaRPr>
          </a:p>
          <a:p>
            <a:pPr lvl="1" marL="879480" indent="-282240" algn="just">
              <a:lnSpc>
                <a:spcPct val="100000"/>
              </a:lnSpc>
              <a:spcBef>
                <a:spcPts val="499"/>
              </a:spcBef>
              <a:buClr>
                <a:srgbClr val="000000"/>
              </a:buClr>
              <a:buFont typeface="Arial"/>
              <a:buChar char="•"/>
            </a:pPr>
            <a:r>
              <a:rPr b="0" lang="el-GR" sz="2200" spc="-1" strike="noStrike">
                <a:solidFill>
                  <a:srgbClr val="000000"/>
                </a:solidFill>
                <a:latin typeface="Calibri"/>
                <a:ea typeface="Calibri"/>
              </a:rPr>
              <a:t>Οι συνδεδεμένοι κόμβοι της λίστας είναι δυναμικά κατανεμημένοι (και  λιγότερο αποτελεσματικοί στη χρήση της μνήμης) και </a:t>
            </a:r>
            <a:endParaRPr b="0" lang="el-GR" sz="2200" spc="-1" strike="noStrike">
              <a:latin typeface="Arial"/>
            </a:endParaRPr>
          </a:p>
          <a:p>
            <a:pPr lvl="1" marL="879480" indent="-282240" algn="just">
              <a:lnSpc>
                <a:spcPct val="100000"/>
              </a:lnSpc>
              <a:spcBef>
                <a:spcPts val="499"/>
              </a:spcBef>
              <a:buClr>
                <a:srgbClr val="000000"/>
              </a:buClr>
              <a:buFont typeface="Arial"/>
              <a:buChar char="•"/>
            </a:pPr>
            <a:r>
              <a:rPr b="0" lang="el-GR" sz="2200" spc="-1" strike="noStrike">
                <a:solidFill>
                  <a:srgbClr val="000000"/>
                </a:solidFill>
                <a:latin typeface="Calibri"/>
                <a:ea typeface="Calibri"/>
              </a:rPr>
              <a:t>κάθε κόμβος  πρέπει επιπλέον να αποθηκεύσει έναν πρόσθετο δείκτη που θα δείχνει  στον επόμενο κόμβο.</a:t>
            </a:r>
            <a:endParaRPr b="0" lang="el-GR" sz="2200" spc="-1" strike="noStrike">
              <a:latin typeface="Arial"/>
            </a:endParaRPr>
          </a:p>
          <a:p>
            <a:pPr lvl="1" marL="879480" indent="-282240" algn="just">
              <a:lnSpc>
                <a:spcPct val="100000"/>
              </a:lnSpc>
              <a:spcBef>
                <a:spcPts val="499"/>
              </a:spcBef>
              <a:buClr>
                <a:srgbClr val="000000"/>
              </a:buClr>
              <a:buFont typeface="Arial"/>
              <a:buChar char="•"/>
            </a:pPr>
            <a:r>
              <a:rPr b="0" lang="el-GR" sz="2200" spc="-1" strike="noStrike">
                <a:solidFill>
                  <a:srgbClr val="000000"/>
                </a:solidFill>
                <a:latin typeface="Calibri"/>
                <a:ea typeface="Calibri"/>
              </a:rPr>
              <a:t>Στην περίπτωση των διπλά συνδεδεμένων λιστών χρειαζόμαστε επιπλέον έναν δεύτερο δείκτη που θα δείχνει στον προηγούμενο κόμβο.</a:t>
            </a:r>
            <a:endParaRPr b="0" lang="el-GR" sz="2200" spc="-1" strike="noStrike">
              <a:latin typeface="Arial"/>
            </a:endParaRPr>
          </a:p>
        </p:txBody>
      </p:sp>
      <p:sp>
        <p:nvSpPr>
          <p:cNvPr id="467" name="CustomShape 5"/>
          <p:cNvSpPr/>
          <p:nvPr/>
        </p:nvSpPr>
        <p:spPr>
          <a:xfrm>
            <a:off x="9209160" y="7188120"/>
            <a:ext cx="307440" cy="257400"/>
          </a:xfrm>
          <a:prstGeom prst="rect">
            <a:avLst/>
          </a:prstGeom>
          <a:noFill/>
          <a:ln>
            <a:noFill/>
          </a:ln>
        </p:spPr>
        <p:style>
          <a:lnRef idx="0"/>
          <a:fillRef idx="0"/>
          <a:effectRef idx="0"/>
          <a:fontRef idx="minor"/>
        </p:style>
      </p:sp>
      <p:sp>
        <p:nvSpPr>
          <p:cNvPr id="468" name="CustomShape 6"/>
          <p:cNvSpPr/>
          <p:nvPr/>
        </p:nvSpPr>
        <p:spPr>
          <a:xfrm>
            <a:off x="1584360" y="6245280"/>
            <a:ext cx="7441920" cy="953640"/>
          </a:xfrm>
          <a:prstGeom prst="rect">
            <a:avLst/>
          </a:prstGeom>
          <a:blipFill rotWithShape="0">
            <a:blip r:embed="rId3"/>
            <a:stretch>
              <a:fillRect/>
            </a:stretch>
          </a:blipFill>
          <a:ln>
            <a:noFill/>
          </a:ln>
        </p:spPr>
        <p:style>
          <a:lnRef idx="0"/>
          <a:fillRef idx="0"/>
          <a:effectRef idx="0"/>
          <a:fontRef idx="minor"/>
        </p:style>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 name="CustomShape 1"/>
          <p:cNvSpPr/>
          <p:nvPr/>
        </p:nvSpPr>
        <p:spPr>
          <a:xfrm>
            <a:off x="503280" y="1824120"/>
            <a:ext cx="9072360" cy="2098440"/>
          </a:xfrm>
          <a:prstGeom prst="rect">
            <a:avLst/>
          </a:prstGeom>
          <a:noFill/>
          <a:ln>
            <a:noFill/>
          </a:ln>
        </p:spPr>
        <p:style>
          <a:lnRef idx="0"/>
          <a:fillRef idx="0"/>
          <a:effectRef idx="0"/>
          <a:fontRef idx="minor"/>
        </p:style>
        <p:txBody>
          <a:bodyPr lIns="0" rIns="0" tIns="28080" bIns="0"/>
          <a:p>
            <a:pPr marL="343080" indent="-339480">
              <a:lnSpc>
                <a:spcPct val="93000"/>
              </a:lnSpc>
            </a:pPr>
            <a:r>
              <a:rPr b="1" lang="el-GR" sz="2400" spc="-1" strike="noStrike">
                <a:solidFill>
                  <a:srgbClr val="000000"/>
                </a:solidFill>
                <a:latin typeface="Arial"/>
                <a:ea typeface="Arial"/>
              </a:rPr>
              <a:t>   </a:t>
            </a:r>
            <a:r>
              <a:rPr b="0" lang="el-GR" sz="2400" spc="-1" strike="noStrike">
                <a:solidFill>
                  <a:srgbClr val="000000"/>
                </a:solidFill>
                <a:latin typeface="Arial"/>
                <a:ea typeface="Arial"/>
              </a:rPr>
              <a:t>Οι συνδεδεμένες λίστες αξιοποιούνται για την υλοποίηση της</a:t>
            </a:r>
            <a:endParaRPr b="0" lang="el-GR" sz="2400" spc="-1" strike="noStrike">
              <a:latin typeface="Arial"/>
            </a:endParaRPr>
          </a:p>
          <a:p>
            <a:pPr marL="343080" indent="-339480">
              <a:lnSpc>
                <a:spcPct val="93000"/>
              </a:lnSpc>
              <a:spcBef>
                <a:spcPts val="1400"/>
              </a:spcBef>
              <a:buClr>
                <a:srgbClr val="000000"/>
              </a:buClr>
              <a:buFont typeface="Times New Roman"/>
              <a:buChar char="•"/>
            </a:pPr>
            <a:r>
              <a:rPr b="0" lang="el-GR" sz="2400" spc="-1" strike="noStrike">
                <a:solidFill>
                  <a:srgbClr val="000000"/>
                </a:solidFill>
                <a:latin typeface="Arial"/>
                <a:ea typeface="Arial"/>
              </a:rPr>
              <a:t> </a:t>
            </a:r>
            <a:r>
              <a:rPr b="0" lang="el-GR" sz="2400" spc="-1" strike="noStrike">
                <a:solidFill>
                  <a:srgbClr val="000000"/>
                </a:solidFill>
                <a:latin typeface="Arial"/>
                <a:ea typeface="Arial"/>
              </a:rPr>
              <a:t>στοίβας και </a:t>
            </a:r>
            <a:endParaRPr b="0" lang="el-GR" sz="2400" spc="-1" strike="noStrike">
              <a:latin typeface="Arial"/>
            </a:endParaRPr>
          </a:p>
          <a:p>
            <a:pPr marL="343080" indent="-339480">
              <a:lnSpc>
                <a:spcPct val="93000"/>
              </a:lnSpc>
              <a:spcBef>
                <a:spcPts val="1400"/>
              </a:spcBef>
              <a:buClr>
                <a:srgbClr val="000000"/>
              </a:buClr>
              <a:buFont typeface="Times New Roman"/>
              <a:buChar char="•"/>
            </a:pPr>
            <a:r>
              <a:rPr b="0" lang="el-GR" sz="2400" spc="-1" strike="noStrike">
                <a:solidFill>
                  <a:srgbClr val="000000"/>
                </a:solidFill>
                <a:latin typeface="Arial"/>
                <a:ea typeface="Arial"/>
              </a:rPr>
              <a:t>της ουράς, </a:t>
            </a:r>
            <a:endParaRPr b="0" lang="el-GR" sz="2400" spc="-1" strike="noStrike">
              <a:latin typeface="Arial"/>
            </a:endParaRPr>
          </a:p>
          <a:p>
            <a:pPr marL="343080" indent="-339480">
              <a:lnSpc>
                <a:spcPct val="93000"/>
              </a:lnSpc>
              <a:spcBef>
                <a:spcPts val="1400"/>
              </a:spcBef>
            </a:pPr>
            <a:r>
              <a:rPr b="0" lang="el-GR" sz="2400" spc="-1" strike="noStrike">
                <a:solidFill>
                  <a:srgbClr val="000000"/>
                </a:solidFill>
                <a:latin typeface="Arial"/>
                <a:ea typeface="Arial"/>
              </a:rPr>
              <a:t>λόγω της δυνατότητάς αυξομείωσης του μεγέθους τους.</a:t>
            </a:r>
            <a:endParaRPr b="0" lang="el-GR" sz="2400" spc="-1" strike="noStrike">
              <a:latin typeface="Arial"/>
            </a:endParaRPr>
          </a:p>
          <a:p>
            <a:pPr marL="343080" indent="-339480">
              <a:lnSpc>
                <a:spcPct val="93000"/>
              </a:lnSpc>
              <a:spcBef>
                <a:spcPts val="1400"/>
              </a:spcBef>
            </a:pPr>
            <a:r>
              <a:rPr b="0" lang="el-GR" sz="2400" spc="-1" strike="noStrike">
                <a:solidFill>
                  <a:srgbClr val="000000"/>
                </a:solidFill>
                <a:latin typeface="Arial"/>
                <a:ea typeface="Arial"/>
              </a:rPr>
              <a:t> </a:t>
            </a:r>
            <a:r>
              <a:rPr b="0" lang="el-GR" sz="2400" spc="-1" strike="noStrike">
                <a:solidFill>
                  <a:srgbClr val="000000"/>
                </a:solidFill>
                <a:latin typeface="Arial"/>
                <a:ea typeface="Arial"/>
              </a:rPr>
              <a:t>Μπορείτε να εξηγήσετε γιατί; </a:t>
            </a:r>
            <a:endParaRPr b="0" lang="el-GR" sz="2400" spc="-1" strike="noStrike">
              <a:latin typeface="Arial"/>
            </a:endParaRPr>
          </a:p>
        </p:txBody>
      </p:sp>
      <p:sp>
        <p:nvSpPr>
          <p:cNvPr id="470"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471" name="CustomShape 3"/>
          <p:cNvSpPr/>
          <p:nvPr/>
        </p:nvSpPr>
        <p:spPr>
          <a:xfrm>
            <a:off x="254160" y="4780080"/>
            <a:ext cx="9072360" cy="1557000"/>
          </a:xfrm>
          <a:prstGeom prst="rect">
            <a:avLst/>
          </a:prstGeom>
          <a:noFill/>
          <a:ln>
            <a:noFill/>
          </a:ln>
        </p:spPr>
        <p:style>
          <a:lnRef idx="0"/>
          <a:fillRef idx="0"/>
          <a:effectRef idx="0"/>
          <a:fontRef idx="minor"/>
        </p:style>
        <p:txBody>
          <a:bodyPr lIns="90000" rIns="90000" tIns="46800" bIns="46800"/>
          <a:p>
            <a:pPr>
              <a:lnSpc>
                <a:spcPct val="100000"/>
              </a:lnSpc>
            </a:pPr>
            <a:r>
              <a:rPr b="0" lang="el-GR" sz="2400" spc="-1" strike="noStrike">
                <a:solidFill>
                  <a:srgbClr val="000000"/>
                </a:solidFill>
                <a:latin typeface="Arial"/>
                <a:ea typeface="Arial"/>
              </a:rPr>
              <a:t>Εντοπίστε τις διαφορές στην προσπέλαση όσον αφορά τη λίστα, τη στοίβα και την ουρά.</a:t>
            </a:r>
            <a:endParaRPr b="0" lang="el-GR" sz="2400" spc="-1" strike="noStrike">
              <a:latin typeface="Arial"/>
            </a:endParaRPr>
          </a:p>
          <a:p>
            <a:pPr>
              <a:lnSpc>
                <a:spcPct val="100000"/>
              </a:lnSpc>
            </a:pPr>
            <a:r>
              <a:rPr b="0" lang="el-GR" sz="2400" spc="-1" strike="noStrike">
                <a:solidFill>
                  <a:srgbClr val="000000"/>
                </a:solidFill>
                <a:latin typeface="Arial"/>
                <a:ea typeface="Arial"/>
              </a:rPr>
              <a:t>Για την απάντησή σας σκεφθείτε αν η εισαγωγή ενός στοιχείου σε μία στοίβα μπορεί να γίνει σε οποιαδήποτε θέση της.</a:t>
            </a:r>
            <a:endParaRPr b="0" lang="el-GR" sz="2400" spc="-1" strike="noStrike">
              <a:latin typeface="Arial"/>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2" name="CustomShape 1"/>
          <p:cNvSpPr/>
          <p:nvPr/>
        </p:nvSpPr>
        <p:spPr>
          <a:xfrm>
            <a:off x="325440" y="922320"/>
            <a:ext cx="9072360" cy="526680"/>
          </a:xfrm>
          <a:prstGeom prst="rect">
            <a:avLst/>
          </a:prstGeom>
          <a:noFill/>
          <a:ln>
            <a:noFill/>
          </a:ln>
        </p:spPr>
        <p:style>
          <a:lnRef idx="0"/>
          <a:fillRef idx="0"/>
          <a:effectRef idx="0"/>
          <a:fontRef idx="minor"/>
        </p:style>
        <p:txBody>
          <a:bodyPr lIns="0" rIns="0" tIns="28080" bIns="0"/>
          <a:p>
            <a:pPr marL="343080" indent="-339480" algn="ctr">
              <a:lnSpc>
                <a:spcPct val="93000"/>
              </a:lnSpc>
            </a:pPr>
            <a:r>
              <a:rPr b="0" lang="el-GR" sz="2400" spc="-1" strike="noStrike">
                <a:solidFill>
                  <a:srgbClr val="000000"/>
                </a:solidFill>
                <a:latin typeface="Arial"/>
                <a:ea typeface="Arial"/>
              </a:rPr>
              <a:t>Υλοποίηση  στοίβας</a:t>
            </a:r>
            <a:endParaRPr b="0" lang="el-GR" sz="2400" spc="-1" strike="noStrike">
              <a:latin typeface="Arial"/>
            </a:endParaRPr>
          </a:p>
        </p:txBody>
      </p:sp>
      <p:sp>
        <p:nvSpPr>
          <p:cNvPr id="473" name="CustomShape 2"/>
          <p:cNvSpPr/>
          <p:nvPr/>
        </p:nvSpPr>
        <p:spPr>
          <a:xfrm>
            <a:off x="468360" y="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474" name="CustomShape 3"/>
          <p:cNvSpPr/>
          <p:nvPr/>
        </p:nvSpPr>
        <p:spPr>
          <a:xfrm>
            <a:off x="325440" y="1422360"/>
            <a:ext cx="9143640" cy="2623680"/>
          </a:xfrm>
          <a:prstGeom prst="rect">
            <a:avLst/>
          </a:prstGeom>
          <a:noFill/>
          <a:ln>
            <a:noFill/>
          </a:ln>
        </p:spPr>
        <p:style>
          <a:lnRef idx="0"/>
          <a:fillRef idx="0"/>
          <a:effectRef idx="0"/>
          <a:fontRef idx="minor"/>
        </p:style>
        <p:txBody>
          <a:bodyPr lIns="90000" rIns="90000" tIns="46800" bIns="46800"/>
          <a:p>
            <a:pPr>
              <a:lnSpc>
                <a:spcPct val="100000"/>
              </a:lnSpc>
            </a:pPr>
            <a:r>
              <a:rPr b="1" lang="el-GR" sz="1800" spc="-1" strike="noStrike">
                <a:solidFill>
                  <a:srgbClr val="000000"/>
                </a:solidFill>
                <a:latin typeface="Arial"/>
                <a:ea typeface="Arial"/>
              </a:rPr>
              <a:t>με μία </a:t>
            </a:r>
            <a:r>
              <a:rPr b="1" lang="el-GR" sz="2200" spc="-1" strike="noStrike">
                <a:solidFill>
                  <a:srgbClr val="000000"/>
                </a:solidFill>
                <a:latin typeface="Arial"/>
                <a:ea typeface="Arial"/>
              </a:rPr>
              <a:t>απλά συνδεδεμένη λίστα</a:t>
            </a:r>
            <a:r>
              <a:rPr b="1" lang="el-GR" sz="1800" spc="-1" strike="noStrike">
                <a:solidFill>
                  <a:srgbClr val="000000"/>
                </a:solidFill>
                <a:latin typeface="Arial"/>
                <a:ea typeface="Arial"/>
              </a:rPr>
              <a:t>. </a:t>
            </a:r>
            <a:endParaRPr b="0" lang="el-GR" sz="1800" spc="-1" strike="noStrike">
              <a:latin typeface="Arial"/>
            </a:endParaRPr>
          </a:p>
          <a:p>
            <a:pPr>
              <a:lnSpc>
                <a:spcPct val="100000"/>
              </a:lnSpc>
            </a:pPr>
            <a:endParaRPr b="0" lang="el-GR" sz="1800" spc="-1" strike="noStrike">
              <a:latin typeface="Arial"/>
            </a:endParaRPr>
          </a:p>
          <a:p>
            <a:pPr indent="-114120">
              <a:lnSpc>
                <a:spcPct val="100000"/>
              </a:lnSpc>
              <a:buClr>
                <a:srgbClr val="000000"/>
              </a:buClr>
              <a:buFont typeface="Arial"/>
              <a:buChar char="•"/>
            </a:pPr>
            <a:r>
              <a:rPr b="0" lang="el-GR" sz="1800" spc="-1" strike="noStrike">
                <a:solidFill>
                  <a:srgbClr val="000000"/>
                </a:solidFill>
                <a:latin typeface="Arial"/>
                <a:ea typeface="Arial"/>
              </a:rPr>
              <a:t> </a:t>
            </a:r>
            <a:r>
              <a:rPr b="0" lang="el-GR" sz="1800" spc="-1" strike="noStrike">
                <a:solidFill>
                  <a:srgbClr val="000000"/>
                </a:solidFill>
                <a:latin typeface="Arial"/>
                <a:ea typeface="Arial"/>
              </a:rPr>
              <a:t>οι κόμβοι (στοιχεία) </a:t>
            </a:r>
            <a:r>
              <a:rPr b="1" lang="el-GR" sz="1800" spc="-1" strike="noStrike">
                <a:solidFill>
                  <a:srgbClr val="000000"/>
                </a:solidFill>
                <a:latin typeface="Arial"/>
                <a:ea typeface="Arial"/>
              </a:rPr>
              <a:t>εισέρχονται</a:t>
            </a:r>
            <a:r>
              <a:rPr b="0" lang="el-GR" sz="1800" spc="-1" strike="noStrike">
                <a:solidFill>
                  <a:srgbClr val="000000"/>
                </a:solidFill>
                <a:latin typeface="Arial"/>
                <a:ea typeface="Arial"/>
              </a:rPr>
              <a:t> από την </a:t>
            </a:r>
            <a:r>
              <a:rPr b="1" lang="el-GR" sz="1800" spc="-1" strike="noStrike">
                <a:solidFill>
                  <a:srgbClr val="000000"/>
                </a:solidFill>
                <a:latin typeface="Arial"/>
                <a:ea typeface="Arial"/>
              </a:rPr>
              <a:t>αρχή</a:t>
            </a:r>
            <a:r>
              <a:rPr b="0" lang="el-GR" sz="1800" spc="-1" strike="noStrike">
                <a:solidFill>
                  <a:srgbClr val="000000"/>
                </a:solidFill>
                <a:latin typeface="Arial"/>
                <a:ea typeface="Arial"/>
              </a:rPr>
              <a:t> της απλά συνδεδεμένης λίστας και </a:t>
            </a:r>
            <a:endParaRPr b="0" lang="el-GR" sz="1800" spc="-1" strike="noStrike">
              <a:latin typeface="Arial"/>
            </a:endParaRPr>
          </a:p>
          <a:p>
            <a:pPr indent="-114120">
              <a:lnSpc>
                <a:spcPct val="100000"/>
              </a:lnSpc>
              <a:buClr>
                <a:srgbClr val="000000"/>
              </a:buClr>
              <a:buFont typeface="Arial"/>
              <a:buChar char="•"/>
            </a:pPr>
            <a:r>
              <a:rPr b="0" lang="el-GR" sz="1800" spc="-1" strike="noStrike">
                <a:solidFill>
                  <a:srgbClr val="000000"/>
                </a:solidFill>
                <a:latin typeface="Arial"/>
                <a:ea typeface="Arial"/>
              </a:rPr>
              <a:t> </a:t>
            </a:r>
            <a:r>
              <a:rPr b="1" lang="el-GR" sz="1800" spc="-1" strike="noStrike">
                <a:solidFill>
                  <a:srgbClr val="000000"/>
                </a:solidFill>
                <a:latin typeface="Arial"/>
                <a:ea typeface="Arial"/>
              </a:rPr>
              <a:t>εξέρχονται</a:t>
            </a:r>
            <a:r>
              <a:rPr b="0" lang="el-GR" sz="1800" spc="-1" strike="noStrike">
                <a:solidFill>
                  <a:srgbClr val="000000"/>
                </a:solidFill>
                <a:latin typeface="Arial"/>
                <a:ea typeface="Arial"/>
              </a:rPr>
              <a:t> πάλι από την </a:t>
            </a:r>
            <a:r>
              <a:rPr b="1" lang="el-GR" sz="1800" spc="-1" strike="noStrike">
                <a:solidFill>
                  <a:srgbClr val="000000"/>
                </a:solidFill>
                <a:latin typeface="Arial"/>
                <a:ea typeface="Arial"/>
              </a:rPr>
              <a:t>αρχή</a:t>
            </a:r>
            <a:r>
              <a:rPr b="0" lang="el-GR" sz="1800" spc="-1" strike="noStrike">
                <a:solidFill>
                  <a:srgbClr val="000000"/>
                </a:solidFill>
                <a:latin typeface="Arial"/>
                <a:ea typeface="Arial"/>
              </a:rPr>
              <a:t> της λίστας τότε ο κόμβος (στοιχείο) που εισήλθε τελευταίος εξέρχεται και πρώτος (LIFO).  </a:t>
            </a:r>
            <a:endParaRPr b="0" lang="el-GR" sz="1800" spc="-1" strike="noStrike">
              <a:latin typeface="Arial"/>
            </a:endParaRPr>
          </a:p>
          <a:p>
            <a:pPr>
              <a:lnSpc>
                <a:spcPct val="100000"/>
              </a:lnSpc>
            </a:pPr>
            <a:endParaRPr b="0" lang="el-GR" sz="1800" spc="-1" strike="noStrike">
              <a:latin typeface="Arial"/>
            </a:endParaRPr>
          </a:p>
          <a:p>
            <a:pPr indent="-114120">
              <a:lnSpc>
                <a:spcPct val="100000"/>
              </a:lnSpc>
              <a:buClr>
                <a:srgbClr val="000000"/>
              </a:buClr>
              <a:buFont typeface="Arial"/>
              <a:buChar char="•"/>
            </a:pPr>
            <a:r>
              <a:rPr b="0" lang="el-GR" sz="1800" spc="-1" strike="noStrike">
                <a:solidFill>
                  <a:srgbClr val="000000"/>
                </a:solidFill>
                <a:latin typeface="Arial"/>
                <a:ea typeface="Arial"/>
              </a:rPr>
              <a:t>Καλύτερη είναι η υλοποίηση στοίβας με συνδεδεμένη λίστα εκτός αν γνωρίζουμε εκ των προτέρων τον μέγιστο αριθμό στοιχείων και θέλουμε μια εύκολη και γρήγορη λύση, οπότε επιλέγουμε την υλοποίηση με πίνακα.</a:t>
            </a:r>
            <a:endParaRPr b="0" lang="el-GR" sz="1800" spc="-1" strike="noStrike">
              <a:latin typeface="Arial"/>
            </a:endParaRPr>
          </a:p>
        </p:txBody>
      </p:sp>
      <p:pic>
        <p:nvPicPr>
          <p:cNvPr id="475" name="Google Shape;883;p54" descr=""/>
          <p:cNvPicPr/>
          <p:nvPr/>
        </p:nvPicPr>
        <p:blipFill>
          <a:blip r:embed="rId1"/>
          <a:stretch/>
        </p:blipFill>
        <p:spPr>
          <a:xfrm>
            <a:off x="611280" y="4065480"/>
            <a:ext cx="8857800" cy="3493800"/>
          </a:xfrm>
          <a:prstGeom prst="rect">
            <a:avLst/>
          </a:prstGeom>
          <a:ln>
            <a:noFill/>
          </a:ln>
        </p:spPr>
      </p:pic>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6" name="CustomShape 1"/>
          <p:cNvSpPr/>
          <p:nvPr/>
        </p:nvSpPr>
        <p:spPr>
          <a:xfrm>
            <a:off x="325440" y="922320"/>
            <a:ext cx="9072360" cy="526680"/>
          </a:xfrm>
          <a:prstGeom prst="rect">
            <a:avLst/>
          </a:prstGeom>
          <a:noFill/>
          <a:ln>
            <a:noFill/>
          </a:ln>
        </p:spPr>
        <p:style>
          <a:lnRef idx="0"/>
          <a:fillRef idx="0"/>
          <a:effectRef idx="0"/>
          <a:fontRef idx="minor"/>
        </p:style>
        <p:txBody>
          <a:bodyPr lIns="0" rIns="0" tIns="28080" bIns="0"/>
          <a:p>
            <a:pPr marL="343080" indent="-339480" algn="ctr">
              <a:lnSpc>
                <a:spcPct val="93000"/>
              </a:lnSpc>
            </a:pPr>
            <a:r>
              <a:rPr b="1" lang="el-GR" sz="2400" spc="-1" strike="noStrike">
                <a:solidFill>
                  <a:srgbClr val="000000"/>
                </a:solidFill>
                <a:latin typeface="Arial"/>
                <a:ea typeface="Arial"/>
              </a:rPr>
              <a:t>Υλοποίηση  ουράς</a:t>
            </a:r>
            <a:endParaRPr b="0" lang="el-GR" sz="2400" spc="-1" strike="noStrike">
              <a:latin typeface="Arial"/>
            </a:endParaRPr>
          </a:p>
        </p:txBody>
      </p:sp>
      <p:sp>
        <p:nvSpPr>
          <p:cNvPr id="477" name="CustomShape 2"/>
          <p:cNvSpPr/>
          <p:nvPr/>
        </p:nvSpPr>
        <p:spPr>
          <a:xfrm>
            <a:off x="468360" y="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478" name="CustomShape 3"/>
          <p:cNvSpPr/>
          <p:nvPr/>
        </p:nvSpPr>
        <p:spPr>
          <a:xfrm>
            <a:off x="325440" y="1422360"/>
            <a:ext cx="9143640" cy="2074680"/>
          </a:xfrm>
          <a:prstGeom prst="rect">
            <a:avLst/>
          </a:prstGeom>
          <a:noFill/>
          <a:ln>
            <a:noFill/>
          </a:ln>
        </p:spPr>
        <p:style>
          <a:lnRef idx="0"/>
          <a:fillRef idx="0"/>
          <a:effectRef idx="0"/>
          <a:fontRef idx="minor"/>
        </p:style>
        <p:txBody>
          <a:bodyPr lIns="90000" rIns="90000" tIns="46800" bIns="46800"/>
          <a:p>
            <a:pPr>
              <a:lnSpc>
                <a:spcPct val="100000"/>
              </a:lnSpc>
            </a:pPr>
            <a:r>
              <a:rPr b="1" lang="el-GR" sz="2400" spc="-1" strike="noStrike">
                <a:solidFill>
                  <a:srgbClr val="000000"/>
                </a:solidFill>
                <a:latin typeface="Arial"/>
                <a:ea typeface="Arial"/>
              </a:rPr>
              <a:t>με μία διπλά συνδεδεμένη λίστα. </a:t>
            </a:r>
            <a:endParaRPr b="0" lang="el-GR" sz="2400" spc="-1" strike="noStrike">
              <a:latin typeface="Arial"/>
            </a:endParaRPr>
          </a:p>
          <a:p>
            <a:pPr indent="-151920">
              <a:lnSpc>
                <a:spcPct val="100000"/>
              </a:lnSpc>
              <a:spcBef>
                <a:spcPts val="601"/>
              </a:spcBef>
              <a:buClr>
                <a:srgbClr val="000000"/>
              </a:buClr>
              <a:buFont typeface="Arial"/>
              <a:buChar char="•"/>
            </a:pPr>
            <a:r>
              <a:rPr b="0" lang="el-GR" sz="2400" spc="-1" strike="noStrike">
                <a:solidFill>
                  <a:srgbClr val="000000"/>
                </a:solidFill>
                <a:latin typeface="Arial"/>
                <a:ea typeface="Arial"/>
              </a:rPr>
              <a:t> </a:t>
            </a:r>
            <a:r>
              <a:rPr b="0" lang="el-GR" sz="2400" spc="-1" strike="noStrike">
                <a:solidFill>
                  <a:srgbClr val="000000"/>
                </a:solidFill>
                <a:latin typeface="Arial"/>
                <a:ea typeface="Arial"/>
              </a:rPr>
              <a:t>κάνουμε </a:t>
            </a:r>
            <a:r>
              <a:rPr b="1" lang="el-GR" sz="2400" spc="-1" strike="noStrike">
                <a:solidFill>
                  <a:srgbClr val="000000"/>
                </a:solidFill>
                <a:latin typeface="Arial"/>
                <a:ea typeface="Arial"/>
              </a:rPr>
              <a:t>εισαγωγή</a:t>
            </a:r>
            <a:r>
              <a:rPr b="0" lang="el-GR" sz="2400" spc="-1" strike="noStrike">
                <a:solidFill>
                  <a:srgbClr val="000000"/>
                </a:solidFill>
                <a:latin typeface="Arial"/>
                <a:ea typeface="Arial"/>
              </a:rPr>
              <a:t> κόμβου στο </a:t>
            </a:r>
            <a:r>
              <a:rPr b="1" lang="el-GR" sz="2400" spc="-1" strike="noStrike">
                <a:solidFill>
                  <a:srgbClr val="000000"/>
                </a:solidFill>
                <a:latin typeface="Arial"/>
                <a:ea typeface="Arial"/>
              </a:rPr>
              <a:t>τέλος</a:t>
            </a:r>
            <a:r>
              <a:rPr b="0" lang="el-GR" sz="2400" spc="-1" strike="noStrike">
                <a:solidFill>
                  <a:srgbClr val="000000"/>
                </a:solidFill>
                <a:latin typeface="Arial"/>
                <a:ea typeface="Arial"/>
              </a:rPr>
              <a:t> της διπλά συνδεδεμένης λίστας (εισαγωγή στοιχείου στο πίσω άκρο της ουράς). </a:t>
            </a:r>
            <a:endParaRPr b="0" lang="el-GR" sz="2400" spc="-1" strike="noStrike">
              <a:latin typeface="Arial"/>
            </a:endParaRPr>
          </a:p>
          <a:p>
            <a:pPr indent="-151920">
              <a:lnSpc>
                <a:spcPct val="100000"/>
              </a:lnSpc>
              <a:spcBef>
                <a:spcPts val="601"/>
              </a:spcBef>
              <a:buClr>
                <a:srgbClr val="000000"/>
              </a:buClr>
              <a:buFont typeface="Arial"/>
              <a:buChar char="•"/>
            </a:pPr>
            <a:r>
              <a:rPr b="0" lang="el-GR" sz="2400" spc="-1" strike="noStrike">
                <a:solidFill>
                  <a:srgbClr val="000000"/>
                </a:solidFill>
                <a:latin typeface="Arial"/>
                <a:ea typeface="Arial"/>
              </a:rPr>
              <a:t> </a:t>
            </a:r>
            <a:r>
              <a:rPr b="0" lang="el-GR" sz="2400" spc="-1" strike="noStrike">
                <a:solidFill>
                  <a:srgbClr val="000000"/>
                </a:solidFill>
                <a:latin typeface="Arial"/>
                <a:ea typeface="Arial"/>
              </a:rPr>
              <a:t>κάνουμε </a:t>
            </a:r>
            <a:r>
              <a:rPr b="1" lang="el-GR" sz="2400" spc="-1" strike="noStrike">
                <a:solidFill>
                  <a:srgbClr val="000000"/>
                </a:solidFill>
                <a:latin typeface="Arial"/>
                <a:ea typeface="Arial"/>
              </a:rPr>
              <a:t>διαγραφή</a:t>
            </a:r>
            <a:r>
              <a:rPr b="0" lang="el-GR" sz="2400" spc="-1" strike="noStrike">
                <a:solidFill>
                  <a:srgbClr val="000000"/>
                </a:solidFill>
                <a:latin typeface="Arial"/>
                <a:ea typeface="Arial"/>
              </a:rPr>
              <a:t> κόμβου στην </a:t>
            </a:r>
            <a:r>
              <a:rPr b="1" lang="el-GR" sz="2400" spc="-1" strike="noStrike">
                <a:solidFill>
                  <a:srgbClr val="000000"/>
                </a:solidFill>
                <a:latin typeface="Arial"/>
                <a:ea typeface="Arial"/>
              </a:rPr>
              <a:t>αρχή</a:t>
            </a:r>
            <a:r>
              <a:rPr b="0" lang="el-GR" sz="2400" spc="-1" strike="noStrike">
                <a:solidFill>
                  <a:srgbClr val="000000"/>
                </a:solidFill>
                <a:latin typeface="Arial"/>
                <a:ea typeface="Arial"/>
              </a:rPr>
              <a:t> της διπλά συνδεδεμένης λίστας (εξαγωγή στοιχείου από το εμπρός άκρο της ουράς).</a:t>
            </a:r>
            <a:endParaRPr b="0" lang="el-GR" sz="2400" spc="-1" strike="noStrike">
              <a:latin typeface="Arial"/>
            </a:endParaRPr>
          </a:p>
        </p:txBody>
      </p:sp>
      <p:sp>
        <p:nvSpPr>
          <p:cNvPr id="479" name="CustomShape 4"/>
          <p:cNvSpPr/>
          <p:nvPr/>
        </p:nvSpPr>
        <p:spPr>
          <a:xfrm rot="21540000">
            <a:off x="469440" y="5182920"/>
            <a:ext cx="9291240" cy="1769760"/>
          </a:xfrm>
          <a:prstGeom prst="rect">
            <a:avLst/>
          </a:prstGeom>
          <a:blipFill rotWithShape="0">
            <a:blip r:embed="rId1"/>
            <a:stretch>
              <a:fillRect/>
            </a:stretch>
          </a:blipFill>
          <a:ln>
            <a:noFill/>
          </a:ln>
        </p:spPr>
        <p:style>
          <a:lnRef idx="0"/>
          <a:fillRef idx="0"/>
          <a:effectRef idx="0"/>
          <a:fontRef idx="minor"/>
        </p:style>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0" name="CustomShape 1"/>
          <p:cNvSpPr/>
          <p:nvPr/>
        </p:nvSpPr>
        <p:spPr>
          <a:xfrm>
            <a:off x="503280" y="1824120"/>
            <a:ext cx="9072360" cy="1312560"/>
          </a:xfrm>
          <a:prstGeom prst="rect">
            <a:avLst/>
          </a:prstGeom>
          <a:noFill/>
          <a:ln>
            <a:noFill/>
          </a:ln>
        </p:spPr>
        <p:style>
          <a:lnRef idx="0"/>
          <a:fillRef idx="0"/>
          <a:effectRef idx="0"/>
          <a:fontRef idx="minor"/>
        </p:style>
        <p:txBody>
          <a:bodyPr lIns="0" rIns="0" tIns="28080" bIns="0"/>
          <a:p>
            <a:pPr>
              <a:lnSpc>
                <a:spcPct val="93000"/>
              </a:lnSpc>
            </a:pPr>
            <a:r>
              <a:rPr b="0" lang="el-GR" sz="2400" spc="-1" strike="noStrike">
                <a:solidFill>
                  <a:srgbClr val="000000"/>
                </a:solidFill>
                <a:latin typeface="Arial"/>
                <a:ea typeface="Arial"/>
              </a:rPr>
              <a:t>Σχεδιάστε μία διπλά συνδεδεμένη λίστα που θα αποτυπώνει την οδική μετάβαση μεταξύ Αθηνών και Ιωαννίνων μέσω της νέας Ιονίας οδού.</a:t>
            </a:r>
            <a:endParaRPr b="0" lang="el-GR" sz="2400" spc="-1" strike="noStrike">
              <a:latin typeface="Arial"/>
            </a:endParaRPr>
          </a:p>
        </p:txBody>
      </p:sp>
      <p:sp>
        <p:nvSpPr>
          <p:cNvPr id="481"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pic>
        <p:nvPicPr>
          <p:cNvPr id="482" name="Google Shape;902;p56" descr=""/>
          <p:cNvPicPr/>
          <p:nvPr/>
        </p:nvPicPr>
        <p:blipFill>
          <a:blip r:embed="rId1"/>
          <a:stretch/>
        </p:blipFill>
        <p:spPr>
          <a:xfrm>
            <a:off x="325440" y="3279600"/>
            <a:ext cx="9491400" cy="3333240"/>
          </a:xfrm>
          <a:prstGeom prst="rect">
            <a:avLst/>
          </a:prstGeom>
          <a:ln>
            <a:noFill/>
          </a:ln>
        </p:spPr>
      </p:pic>
    </p:spTree>
  </p:cSld>
  <p:timing>
    <p:tnLst>
      <p:par>
        <p:cTn id="99" dur="indefinite" restart="never" nodeType="tmRoot">
          <p:childTnLst>
            <p:seq>
              <p:cTn id="100" dur="indefinite" nodeType="mainSeq">
                <p:childTnLst>
                  <p:par>
                    <p:cTn id="101" fill="hold">
                      <p:stCondLst>
                        <p:cond delay="indefinite"/>
                      </p:stCondLst>
                      <p:childTnLst>
                        <p:par>
                          <p:cTn id="102" fill="hold">
                            <p:stCondLst>
                              <p:cond delay="0"/>
                            </p:stCondLst>
                            <p:childTnLst>
                              <p:par>
                                <p:cTn id="103" nodeType="clickEffect" fill="hold" presetClass="entr" presetID="2" presetSubtype="4">
                                  <p:stCondLst>
                                    <p:cond delay="0"/>
                                  </p:stCondLst>
                                  <p:childTnLst>
                                    <p:set>
                                      <p:cBhvr>
                                        <p:cTn id="104" dur="1" fill="hold">
                                          <p:stCondLst>
                                            <p:cond delay="0"/>
                                          </p:stCondLst>
                                        </p:cTn>
                                        <p:tgtEl>
                                          <p:spTgt spid="482"/>
                                        </p:tgtEl>
                                        <p:attrNameLst>
                                          <p:attrName>style.visibility</p:attrName>
                                        </p:attrNameLst>
                                      </p:cBhvr>
                                      <p:to>
                                        <p:strVal val="visible"/>
                                      </p:to>
                                    </p:set>
                                    <p:anim calcmode="lin" valueType="num">
                                      <p:cBhvr additive="repl">
                                        <p:cTn id="105" dur="500"/>
                                        <p:tgtEl>
                                          <p:spTgt spid="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3" name="CustomShape 1"/>
          <p:cNvSpPr/>
          <p:nvPr/>
        </p:nvSpPr>
        <p:spPr>
          <a:xfrm>
            <a:off x="503280" y="1824120"/>
            <a:ext cx="9072360" cy="740880"/>
          </a:xfrm>
          <a:prstGeom prst="rect">
            <a:avLst/>
          </a:prstGeom>
          <a:noFill/>
          <a:ln>
            <a:noFill/>
          </a:ln>
        </p:spPr>
        <p:style>
          <a:lnRef idx="0"/>
          <a:fillRef idx="0"/>
          <a:effectRef idx="0"/>
          <a:fontRef idx="minor"/>
        </p:style>
        <p:txBody>
          <a:bodyPr lIns="0" rIns="0" tIns="28080" bIns="0"/>
          <a:p>
            <a:pPr>
              <a:lnSpc>
                <a:spcPct val="93000"/>
              </a:lnSpc>
            </a:pPr>
            <a:r>
              <a:rPr b="0" lang="el-GR" sz="2400" spc="-1" strike="noStrike">
                <a:solidFill>
                  <a:srgbClr val="000000"/>
                </a:solidFill>
                <a:latin typeface="Arial"/>
                <a:ea typeface="Arial"/>
              </a:rPr>
              <a:t>Εντοπίστε τις διαφορές στην προσπέλαση όσον αφορά τη λίστα, τη στοίβα και την ουρά. </a:t>
            </a:r>
            <a:endParaRPr b="0" lang="el-GR" sz="2400" spc="-1" strike="noStrike">
              <a:latin typeface="Arial"/>
            </a:endParaRPr>
          </a:p>
        </p:txBody>
      </p:sp>
      <p:sp>
        <p:nvSpPr>
          <p:cNvPr id="484"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graphicFrame>
        <p:nvGraphicFramePr>
          <p:cNvPr id="485" name="Table 3"/>
          <p:cNvGraphicFramePr/>
          <p:nvPr/>
        </p:nvGraphicFramePr>
        <p:xfrm>
          <a:off x="325440" y="3137040"/>
          <a:ext cx="9572400" cy="3204720"/>
        </p:xfrm>
        <a:graphic>
          <a:graphicData uri="http://schemas.openxmlformats.org/drawingml/2006/table">
            <a:tbl>
              <a:tblPr/>
              <a:tblGrid>
                <a:gridCol w="1892160"/>
                <a:gridCol w="2454120"/>
                <a:gridCol w="2172960"/>
                <a:gridCol w="3053160"/>
              </a:tblGrid>
              <a:tr h="580680">
                <a:tc>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c>
                  <a:txBody>
                    <a:bodyPr lIns="90000" rIns="90000" tIns="107640" bIns="46800"/>
                    <a:p>
                      <a:pPr>
                        <a:lnSpc>
                          <a:spcPct val="87000"/>
                        </a:lnSpc>
                      </a:pPr>
                      <a:r>
                        <a:rPr b="0" lang="el-GR" sz="2400" spc="-1" strike="noStrike">
                          <a:solidFill>
                            <a:srgbClr val="ffffff"/>
                          </a:solidFill>
                          <a:latin typeface="Arial"/>
                          <a:ea typeface="Arial"/>
                        </a:rPr>
                        <a:t>Στοίβα</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c>
                  <a:txBody>
                    <a:bodyPr lIns="90000" rIns="90000" tIns="107640" bIns="46800"/>
                    <a:p>
                      <a:pPr>
                        <a:lnSpc>
                          <a:spcPct val="87000"/>
                        </a:lnSpc>
                      </a:pPr>
                      <a:r>
                        <a:rPr b="0" lang="el-GR" sz="2400" spc="-1" strike="noStrike">
                          <a:solidFill>
                            <a:srgbClr val="ffffff"/>
                          </a:solidFill>
                          <a:latin typeface="Arial"/>
                          <a:ea typeface="Arial"/>
                        </a:rPr>
                        <a:t>Ουρά</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c>
                  <a:txBody>
                    <a:bodyPr lIns="90000" rIns="90000" tIns="107640" bIns="46800"/>
                    <a:p>
                      <a:pPr>
                        <a:lnSpc>
                          <a:spcPct val="87000"/>
                        </a:lnSpc>
                      </a:pPr>
                      <a:r>
                        <a:rPr b="0" lang="el-GR" sz="2400" spc="-1" strike="noStrike">
                          <a:solidFill>
                            <a:srgbClr val="ffffff"/>
                          </a:solidFill>
                          <a:latin typeface="Arial"/>
                          <a:ea typeface="Arial"/>
                        </a:rPr>
                        <a:t>Λίστα</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00cc99"/>
                    </a:solidFill>
                  </a:tcPr>
                </a:tc>
              </a:tr>
              <a:tr h="1190520">
                <a:tc>
                  <a:txBody>
                    <a:bodyPr lIns="90000" rIns="90000" tIns="107640" bIns="46800"/>
                    <a:p>
                      <a:pPr>
                        <a:lnSpc>
                          <a:spcPct val="87000"/>
                        </a:lnSpc>
                      </a:pPr>
                      <a:r>
                        <a:rPr b="1" lang="el-GR" sz="2400" spc="-1" strike="noStrike">
                          <a:solidFill>
                            <a:srgbClr val="000000"/>
                          </a:solidFill>
                          <a:latin typeface="Arial"/>
                          <a:ea typeface="Arial"/>
                        </a:rPr>
                        <a:t>Εισαγωγή στοιχείου</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Μόνο στην </a:t>
                      </a:r>
                      <a:r>
                        <a:rPr b="1" lang="el-GR" sz="2400" spc="-1" strike="noStrike">
                          <a:solidFill>
                            <a:srgbClr val="000000"/>
                          </a:solidFill>
                          <a:latin typeface="Arial"/>
                          <a:ea typeface="Arial"/>
                        </a:rPr>
                        <a:t>κορυφή</a:t>
                      </a:r>
                      <a:endParaRPr b="0" lang="el-GR" sz="2400" spc="-1" strike="noStrike">
                        <a:latin typeface="Arial"/>
                      </a:endParaRPr>
                    </a:p>
                    <a:p>
                      <a:pPr>
                        <a:lnSpc>
                          <a:spcPct val="87000"/>
                        </a:lnSpc>
                      </a:pPr>
                      <a:r>
                        <a:rPr b="0" lang="el-GR" sz="2400" spc="-1" strike="noStrike">
                          <a:solidFill>
                            <a:srgbClr val="000000"/>
                          </a:solidFill>
                          <a:latin typeface="Arial"/>
                          <a:ea typeface="Arial"/>
                        </a:rPr>
                        <a:t>(ώθηση)</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Μόνο στο </a:t>
                      </a:r>
                      <a:r>
                        <a:rPr b="1" lang="el-GR" sz="2400" spc="-1" strike="noStrike">
                          <a:solidFill>
                            <a:srgbClr val="000000"/>
                          </a:solidFill>
                          <a:latin typeface="Arial"/>
                          <a:ea typeface="Arial"/>
                        </a:rPr>
                        <a:t>πίσω άκρο</a:t>
                      </a:r>
                      <a:endParaRPr b="0" lang="el-GR" sz="2400" spc="-1" strike="noStrike">
                        <a:latin typeface="Arial"/>
                      </a:endParaRPr>
                    </a:p>
                    <a:p>
                      <a:pPr>
                        <a:lnSpc>
                          <a:spcPct val="87000"/>
                        </a:lnSpc>
                      </a:pPr>
                      <a:r>
                        <a:rPr b="0" lang="el-GR" sz="2400" spc="-1" strike="noStrike">
                          <a:solidFill>
                            <a:srgbClr val="000000"/>
                          </a:solidFill>
                          <a:latin typeface="Arial"/>
                          <a:ea typeface="Arial"/>
                        </a:rPr>
                        <a:t>(εισαγωγή)</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c>
                  <a:txBody>
                    <a:bodyPr lIns="90000" rIns="90000" tIns="107640" bIns="46800"/>
                    <a:p>
                      <a:pPr>
                        <a:lnSpc>
                          <a:spcPct val="87000"/>
                        </a:lnSpc>
                      </a:pPr>
                      <a:r>
                        <a:rPr b="0" lang="el-GR" sz="2400" spc="-1" strike="noStrike">
                          <a:solidFill>
                            <a:srgbClr val="000000"/>
                          </a:solidFill>
                          <a:latin typeface="Arial"/>
                          <a:ea typeface="Arial"/>
                        </a:rPr>
                        <a:t>Σε </a:t>
                      </a:r>
                      <a:r>
                        <a:rPr b="1" lang="el-GR" sz="2400" spc="-1" strike="noStrike">
                          <a:solidFill>
                            <a:srgbClr val="000000"/>
                          </a:solidFill>
                          <a:latin typeface="Arial"/>
                          <a:ea typeface="Arial"/>
                        </a:rPr>
                        <a:t>οποιαδήποτε</a:t>
                      </a:r>
                      <a:r>
                        <a:rPr b="0" lang="el-GR" sz="2400" spc="-1" strike="noStrike">
                          <a:solidFill>
                            <a:srgbClr val="000000"/>
                          </a:solidFill>
                          <a:latin typeface="Arial"/>
                          <a:ea typeface="Arial"/>
                        </a:rPr>
                        <a:t> θέση (αρχή, τέλος ή ενδιάμεσα).</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becde"/>
                    </a:solidFill>
                  </a:tcPr>
                </a:tc>
              </a:tr>
              <a:tr h="1433520">
                <a:tc>
                  <a:txBody>
                    <a:bodyPr lIns="90000" rIns="90000" tIns="107640" bIns="46800"/>
                    <a:p>
                      <a:pPr>
                        <a:lnSpc>
                          <a:spcPct val="87000"/>
                        </a:lnSpc>
                      </a:pPr>
                      <a:r>
                        <a:rPr b="1" lang="el-GR" sz="2400" spc="-1" strike="noStrike">
                          <a:solidFill>
                            <a:srgbClr val="000000"/>
                          </a:solidFill>
                          <a:latin typeface="Arial"/>
                          <a:ea typeface="Arial"/>
                        </a:rPr>
                        <a:t>Διαγραφή στοιχείου</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Μόνο από την </a:t>
                      </a:r>
                      <a:r>
                        <a:rPr b="1" lang="el-GR" sz="2400" spc="-1" strike="noStrike">
                          <a:solidFill>
                            <a:srgbClr val="000000"/>
                          </a:solidFill>
                          <a:latin typeface="Arial"/>
                          <a:ea typeface="Arial"/>
                        </a:rPr>
                        <a:t>κορυφή</a:t>
                      </a:r>
                      <a:endParaRPr b="0" lang="el-GR" sz="2400" spc="-1" strike="noStrike">
                        <a:latin typeface="Arial"/>
                      </a:endParaRPr>
                    </a:p>
                    <a:p>
                      <a:pPr>
                        <a:lnSpc>
                          <a:spcPct val="87000"/>
                        </a:lnSpc>
                      </a:pPr>
                      <a:r>
                        <a:rPr b="0" lang="el-GR" sz="2400" spc="-1" strike="noStrike">
                          <a:solidFill>
                            <a:srgbClr val="000000"/>
                          </a:solidFill>
                          <a:latin typeface="Arial"/>
                          <a:ea typeface="Arial"/>
                        </a:rPr>
                        <a:t>(απώθηση)</a:t>
                      </a:r>
                      <a:endParaRPr b="0" lang="el-GR" sz="2400" spc="-1" strike="noStrike">
                        <a:latin typeface="Arial"/>
                      </a:endParaRPr>
                    </a:p>
                    <a:p>
                      <a:pPr>
                        <a:lnSpc>
                          <a:spcPct val="100000"/>
                        </a:lnSpc>
                      </a:pP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Μόνο από το </a:t>
                      </a:r>
                      <a:r>
                        <a:rPr b="1" lang="el-GR" sz="2400" spc="-1" strike="noStrike">
                          <a:solidFill>
                            <a:srgbClr val="000000"/>
                          </a:solidFill>
                          <a:latin typeface="Arial"/>
                          <a:ea typeface="Arial"/>
                        </a:rPr>
                        <a:t>εμπρός άκρο</a:t>
                      </a:r>
                      <a:endParaRPr b="0" lang="el-GR" sz="2400" spc="-1" strike="noStrike">
                        <a:latin typeface="Arial"/>
                      </a:endParaRPr>
                    </a:p>
                    <a:p>
                      <a:pPr>
                        <a:lnSpc>
                          <a:spcPct val="87000"/>
                        </a:lnSpc>
                      </a:pPr>
                      <a:r>
                        <a:rPr b="0" lang="el-GR" sz="2400" spc="-1" strike="noStrike">
                          <a:solidFill>
                            <a:srgbClr val="000000"/>
                          </a:solidFill>
                          <a:latin typeface="Arial"/>
                          <a:ea typeface="Arial"/>
                        </a:rPr>
                        <a:t>(εξαγωγή)</a:t>
                      </a: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c>
                  <a:txBody>
                    <a:bodyPr lIns="90000" rIns="90000" tIns="107640" bIns="46800"/>
                    <a:p>
                      <a:pPr>
                        <a:lnSpc>
                          <a:spcPct val="87000"/>
                        </a:lnSpc>
                      </a:pPr>
                      <a:r>
                        <a:rPr b="0" lang="el-GR" sz="2400" spc="-1" strike="noStrike">
                          <a:solidFill>
                            <a:srgbClr val="000000"/>
                          </a:solidFill>
                          <a:latin typeface="Arial"/>
                          <a:ea typeface="Arial"/>
                        </a:rPr>
                        <a:t>Από </a:t>
                      </a:r>
                      <a:r>
                        <a:rPr b="1" lang="el-GR" sz="2400" spc="-1" strike="noStrike">
                          <a:solidFill>
                            <a:srgbClr val="000000"/>
                          </a:solidFill>
                          <a:latin typeface="Arial"/>
                          <a:ea typeface="Arial"/>
                        </a:rPr>
                        <a:t>οποιαδήποτε</a:t>
                      </a:r>
                      <a:r>
                        <a:rPr b="0" lang="el-GR" sz="2400" spc="-1" strike="noStrike">
                          <a:solidFill>
                            <a:srgbClr val="000000"/>
                          </a:solidFill>
                          <a:latin typeface="Arial"/>
                          <a:ea typeface="Arial"/>
                        </a:rPr>
                        <a:t> θέση (αρχή, τέλος ή ενδιάμεσα).</a:t>
                      </a:r>
                      <a:endParaRPr b="0" lang="el-GR" sz="2400" spc="-1" strike="noStrike">
                        <a:latin typeface="Arial"/>
                      </a:endParaRPr>
                    </a:p>
                    <a:p>
                      <a:pPr>
                        <a:lnSpc>
                          <a:spcPct val="100000"/>
                        </a:lnSpc>
                      </a:pPr>
                      <a:endParaRPr b="0" lang="el-GR" sz="2400" spc="-1" strike="noStrike">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7f6ef"/>
                    </a:solidFill>
                  </a:tcPr>
                </a:tc>
              </a:tr>
            </a:tbl>
          </a:graphicData>
        </a:graphic>
      </p:graphicFrame>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486" name="CustomShape 1"/>
          <p:cNvSpPr/>
          <p:nvPr/>
        </p:nvSpPr>
        <p:spPr>
          <a:xfrm>
            <a:off x="503280" y="1824120"/>
            <a:ext cx="9072360" cy="740880"/>
          </a:xfrm>
          <a:prstGeom prst="rect">
            <a:avLst/>
          </a:prstGeom>
          <a:noFill/>
          <a:ln>
            <a:noFill/>
          </a:ln>
        </p:spPr>
        <p:style>
          <a:lnRef idx="0"/>
          <a:fillRef idx="0"/>
          <a:effectRef idx="0"/>
          <a:fontRef idx="minor"/>
        </p:style>
        <p:txBody>
          <a:bodyPr lIns="0" rIns="0" tIns="28080" bIns="0"/>
          <a:p>
            <a:pPr>
              <a:lnSpc>
                <a:spcPct val="93000"/>
              </a:lnSpc>
            </a:pPr>
            <a:r>
              <a:rPr b="0" lang="el-GR" sz="2400" spc="-1" strike="noStrike">
                <a:solidFill>
                  <a:srgbClr val="000000"/>
                </a:solidFill>
                <a:latin typeface="Arial"/>
                <a:ea typeface="Arial"/>
              </a:rPr>
              <a:t>Εντοπίστε τις διαφορές στην προσπέλαση όσον αφορά τη λίστα, τη στοίβα και την ουρά. </a:t>
            </a:r>
            <a:endParaRPr b="0" lang="el-GR" sz="2400" spc="-1" strike="noStrike">
              <a:latin typeface="Arial"/>
            </a:endParaRPr>
          </a:p>
        </p:txBody>
      </p:sp>
      <p:sp>
        <p:nvSpPr>
          <p:cNvPr id="487" name="CustomShape 2"/>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
        <p:nvSpPr>
          <p:cNvPr id="488" name="CustomShape 3"/>
          <p:cNvSpPr/>
          <p:nvPr/>
        </p:nvSpPr>
        <p:spPr>
          <a:xfrm>
            <a:off x="682560" y="3208320"/>
            <a:ext cx="9143640" cy="3385800"/>
          </a:xfrm>
          <a:prstGeom prst="rect">
            <a:avLst/>
          </a:prstGeom>
          <a:noFill/>
          <a:ln>
            <a:noFill/>
          </a:ln>
        </p:spPr>
        <p:style>
          <a:lnRef idx="0"/>
          <a:fillRef idx="0"/>
          <a:effectRef idx="0"/>
          <a:fontRef idx="minor"/>
        </p:style>
        <p:txBody>
          <a:bodyPr lIns="90000" rIns="90000" tIns="46800" bIns="46800"/>
          <a:p>
            <a:pPr indent="-151920" algn="just">
              <a:lnSpc>
                <a:spcPct val="100000"/>
              </a:lnSpc>
              <a:buClr>
                <a:srgbClr val="000000"/>
              </a:buClr>
              <a:buFont typeface="Arial"/>
              <a:buChar char="•"/>
            </a:pPr>
            <a:r>
              <a:rPr b="0" lang="el-GR" sz="2400" spc="-1" strike="noStrike">
                <a:solidFill>
                  <a:srgbClr val="000000"/>
                </a:solidFill>
                <a:latin typeface="Arial"/>
                <a:ea typeface="Arial"/>
              </a:rPr>
              <a:t>Στη στοίβα μπορεί να </a:t>
            </a:r>
            <a:r>
              <a:rPr b="1" lang="el-GR" sz="2400" spc="-1" strike="noStrike">
                <a:solidFill>
                  <a:srgbClr val="000000"/>
                </a:solidFill>
                <a:latin typeface="Arial"/>
                <a:ea typeface="Arial"/>
              </a:rPr>
              <a:t>εισέλθε</a:t>
            </a:r>
            <a:r>
              <a:rPr b="0" lang="el-GR" sz="2400" spc="-1" strike="noStrike">
                <a:solidFill>
                  <a:srgbClr val="000000"/>
                </a:solidFill>
                <a:latin typeface="Arial"/>
                <a:ea typeface="Arial"/>
              </a:rPr>
              <a:t>ι (ώθηση) στοιχείο μόνο στην κορυφή. Στην ουρά ένα στοιχείο μπορεί να εισέλθει μόνο στο πίσω άκρο. Στη λίστα ένα στοιχείο (κόμβος) μπορεί να εισέλθει σε οποιαδήποτε θέση (αρχή, τέλος ή ενδιάμεσα).</a:t>
            </a:r>
            <a:endParaRPr b="0" lang="el-GR" sz="2400" spc="-1" strike="noStrike">
              <a:latin typeface="Arial"/>
            </a:endParaRPr>
          </a:p>
          <a:p>
            <a:pPr indent="-151920" algn="just">
              <a:lnSpc>
                <a:spcPct val="100000"/>
              </a:lnSpc>
              <a:buClr>
                <a:srgbClr val="000000"/>
              </a:buClr>
              <a:buFont typeface="Arial"/>
              <a:buChar char="•"/>
            </a:pPr>
            <a:r>
              <a:rPr b="0" lang="el-GR" sz="2400" spc="-1" strike="noStrike">
                <a:solidFill>
                  <a:srgbClr val="000000"/>
                </a:solidFill>
                <a:latin typeface="Arial"/>
                <a:ea typeface="Arial"/>
              </a:rPr>
              <a:t>Μια άλλη διαφορά εντοπίζεται κατά την </a:t>
            </a:r>
            <a:r>
              <a:rPr b="1" lang="el-GR" sz="2400" spc="-1" strike="noStrike">
                <a:solidFill>
                  <a:srgbClr val="000000"/>
                </a:solidFill>
                <a:latin typeface="Arial"/>
                <a:ea typeface="Arial"/>
              </a:rPr>
              <a:t>εξαγωγή</a:t>
            </a:r>
            <a:r>
              <a:rPr b="0" lang="el-GR" sz="2400" spc="-1" strike="noStrike">
                <a:solidFill>
                  <a:srgbClr val="000000"/>
                </a:solidFill>
                <a:latin typeface="Arial"/>
                <a:ea typeface="Arial"/>
              </a:rPr>
              <a:t> στοιχείου. Συγκεκριμένα, στη στοίβα ένα στοιχείο μπορεί να εξέλθει μόνο από την κορυφή, ενώ στην ουρά ένα στοιχείο μπορεί να εξέλθει μόνο από την αρχή της. Στη λίστα ένα στοιχείο (κόμβος) μπορεί να διαγραφεί από οποιοδήποτε σημείο της (αρχή, τέλος ή ενδιάμεσα). </a:t>
            </a:r>
            <a:endParaRPr b="0" lang="el-GR" sz="2400" spc="-1" strike="noStrike">
              <a:latin typeface="Arial"/>
            </a:endParaRPr>
          </a:p>
        </p:txBody>
      </p:sp>
    </p:spTree>
  </p:cSld>
  <p:timing>
    <p:tnLst>
      <p:par>
        <p:cTn id="106" dur="indefinite" restart="never" nodeType="tmRoot">
          <p:childTnLst>
            <p:seq>
              <p:cTn id="107" dur="indefinite" nodeType="mainSeq">
                <p:childTnLst>
                  <p:par>
                    <p:cTn id="108" fill="hold">
                      <p:stCondLst>
                        <p:cond delay="indefinite"/>
                      </p:stCondLst>
                      <p:childTnLst>
                        <p:par>
                          <p:cTn id="109" fill="hold">
                            <p:stCondLst>
                              <p:cond delay="0"/>
                            </p:stCondLst>
                            <p:childTnLst>
                              <p:par>
                                <p:cTn id="110" nodeType="clickEffect" fill="hold" presetClass="entr" presetID="10">
                                  <p:stCondLst>
                                    <p:cond delay="0"/>
                                  </p:stCondLst>
                                  <p:childTnLst>
                                    <p:set>
                                      <p:cBhvr>
                                        <p:cTn id="111" dur="1" fill="hold">
                                          <p:stCondLst>
                                            <p:cond delay="0"/>
                                          </p:stCondLst>
                                        </p:cTn>
                                        <p:tgtEl>
                                          <p:spTgt spid="488">
                                            <p:txEl>
                                              <p:pRg st="0" end="0"/>
                                            </p:txEl>
                                          </p:spTgt>
                                        </p:tgtEl>
                                        <p:attrNameLst>
                                          <p:attrName>style.visibility</p:attrName>
                                        </p:attrNameLst>
                                      </p:cBhvr>
                                      <p:to>
                                        <p:strVal val="visible"/>
                                      </p:to>
                                    </p:set>
                                    <p:animEffect filter="fade" transition="in">
                                      <p:cBhvr additive="repl">
                                        <p:cTn id="112" dur="2000"/>
                                        <p:tgtEl>
                                          <p:spTgt spid="488">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10">
                                  <p:stCondLst>
                                    <p:cond delay="0"/>
                                  </p:stCondLst>
                                  <p:childTnLst>
                                    <p:set>
                                      <p:cBhvr>
                                        <p:cTn id="116" dur="1" fill="hold">
                                          <p:stCondLst>
                                            <p:cond delay="0"/>
                                          </p:stCondLst>
                                        </p:cTn>
                                        <p:tgtEl>
                                          <p:spTgt spid="488">
                                            <p:txEl>
                                              <p:pRg st="1" end="1"/>
                                            </p:txEl>
                                          </p:spTgt>
                                        </p:tgtEl>
                                        <p:attrNameLst>
                                          <p:attrName>style.visibility</p:attrName>
                                        </p:attrNameLst>
                                      </p:cBhvr>
                                      <p:to>
                                        <p:strVal val="visible"/>
                                      </p:to>
                                    </p:set>
                                    <p:animEffect filter="fade" transition="in">
                                      <p:cBhvr additive="repl">
                                        <p:cTn id="117" dur="2000"/>
                                        <p:tgtEl>
                                          <p:spTgt spid="488">
                                            <p:txEl>
                                              <p:pRg st="1" end="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9" name="CustomShape 1"/>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pic>
        <p:nvPicPr>
          <p:cNvPr id="490" name="Google Shape;926;p59" descr=""/>
          <p:cNvPicPr/>
          <p:nvPr/>
        </p:nvPicPr>
        <p:blipFill>
          <a:blip r:embed="rId1"/>
          <a:stretch/>
        </p:blipFill>
        <p:spPr>
          <a:xfrm>
            <a:off x="154080" y="1727280"/>
            <a:ext cx="9872280" cy="519552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CustomShape 1"/>
          <p:cNvSpPr/>
          <p:nvPr/>
        </p:nvSpPr>
        <p:spPr>
          <a:xfrm>
            <a:off x="611280" y="208080"/>
            <a:ext cx="9072360" cy="863280"/>
          </a:xfrm>
          <a:prstGeom prst="rect">
            <a:avLst/>
          </a:prstGeom>
          <a:noFill/>
          <a:ln>
            <a:noFill/>
          </a:ln>
        </p:spPr>
        <p:style>
          <a:lnRef idx="0"/>
          <a:fillRef idx="0"/>
          <a:effectRef idx="0"/>
          <a:fontRef idx="minor"/>
        </p:style>
        <p:txBody>
          <a:bodyPr lIns="0" rIns="0" tIns="0" bIns="0" anchor="ctr"/>
          <a:p>
            <a:pPr algn="ctr">
              <a:lnSpc>
                <a:spcPct val="112000"/>
              </a:lnSpc>
            </a:pPr>
            <a:r>
              <a:rPr b="0" lang="el-GR" sz="4400" spc="-1" strike="noStrike">
                <a:solidFill>
                  <a:srgbClr val="000000"/>
                </a:solidFill>
                <a:latin typeface="Arial"/>
                <a:ea typeface="Arial"/>
              </a:rPr>
              <a:t>Από τη σκοπιά </a:t>
            </a:r>
            <a:br/>
            <a:r>
              <a:rPr b="0" lang="el-GR" sz="4400" spc="-1" strike="noStrike">
                <a:solidFill>
                  <a:srgbClr val="000000"/>
                </a:solidFill>
                <a:latin typeface="Arial"/>
                <a:ea typeface="Arial"/>
              </a:rPr>
              <a:t> του Υλικού  </a:t>
            </a:r>
            <a:endParaRPr b="0" lang="el-GR" sz="4400" spc="-1" strike="noStrike">
              <a:latin typeface="Arial"/>
            </a:endParaRPr>
          </a:p>
        </p:txBody>
      </p:sp>
      <p:sp>
        <p:nvSpPr>
          <p:cNvPr id="183" name="CustomShape 2"/>
          <p:cNvSpPr/>
          <p:nvPr/>
        </p:nvSpPr>
        <p:spPr>
          <a:xfrm>
            <a:off x="539640" y="1779480"/>
            <a:ext cx="9072360" cy="1453680"/>
          </a:xfrm>
          <a:prstGeom prst="rect">
            <a:avLst/>
          </a:prstGeom>
          <a:noFill/>
          <a:ln>
            <a:noFill/>
          </a:ln>
        </p:spPr>
        <p:style>
          <a:lnRef idx="0"/>
          <a:fillRef idx="0"/>
          <a:effectRef idx="0"/>
          <a:fontRef idx="minor"/>
        </p:style>
        <p:txBody>
          <a:bodyPr lIns="90000" rIns="90000" tIns="46800" bIns="46800"/>
          <a:p>
            <a:pPr>
              <a:lnSpc>
                <a:spcPct val="93000"/>
              </a:lnSpc>
            </a:pPr>
            <a:br/>
            <a:r>
              <a:rPr b="0" lang="el-GR" sz="3200" spc="-1" strike="noStrike">
                <a:solidFill>
                  <a:srgbClr val="000000"/>
                </a:solidFill>
                <a:latin typeface="Arial"/>
                <a:ea typeface="Arial"/>
              </a:rPr>
              <a:t>Έχει επίδραση το υλικό του υπολογιστή στο είδος των αλγορίθμων που θα χρησιμοποιηθούν ;</a:t>
            </a:r>
            <a:endParaRPr b="0" lang="el-GR" sz="32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491" name="CustomShape 1"/>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492" name="CustomShape 1"/>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Συνδεδεμένη λίστα</a:t>
            </a:r>
            <a:endParaRPr b="0" lang="el-GR" sz="4400" spc="-1" strike="noStrike">
              <a:latin typeface="Arial"/>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Γραμμικές και μη γραμμικές δομές</a:t>
            </a:r>
            <a:endParaRPr b="0" lang="el-GR" sz="4400" spc="-1" strike="noStrike">
              <a:latin typeface="Arial"/>
            </a:endParaRPr>
          </a:p>
        </p:txBody>
      </p:sp>
      <p:sp>
        <p:nvSpPr>
          <p:cNvPr id="494" name="CustomShape 2"/>
          <p:cNvSpPr/>
          <p:nvPr/>
        </p:nvSpPr>
        <p:spPr>
          <a:xfrm>
            <a:off x="5184720" y="1351080"/>
            <a:ext cx="4824000" cy="199980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algn="ctr">
              <a:lnSpc>
                <a:spcPct val="93000"/>
              </a:lnSpc>
            </a:pPr>
            <a:r>
              <a:rPr b="1" lang="el-GR" sz="3600" spc="-1" strike="noStrike">
                <a:solidFill>
                  <a:srgbClr val="000000"/>
                </a:solidFill>
                <a:latin typeface="Arial"/>
                <a:ea typeface="Arial"/>
              </a:rPr>
              <a:t>Μη γραμμικές δομές</a:t>
            </a:r>
            <a:endParaRPr b="0" lang="el-GR" sz="3600" spc="-1" strike="noStrike">
              <a:latin typeface="Arial"/>
            </a:endParaRPr>
          </a:p>
          <a:p>
            <a:pPr algn="ctr">
              <a:lnSpc>
                <a:spcPct val="93000"/>
              </a:lnSpc>
            </a:pPr>
            <a:endParaRPr b="0" lang="el-GR" sz="3600" spc="-1" strike="noStrike">
              <a:latin typeface="Arial"/>
            </a:endParaRPr>
          </a:p>
          <a:p>
            <a:pPr algn="ctr">
              <a:lnSpc>
                <a:spcPct val="93000"/>
              </a:lnSpc>
            </a:pPr>
            <a:r>
              <a:rPr b="1" lang="el-GR" sz="2000" spc="-1" strike="noStrike">
                <a:solidFill>
                  <a:srgbClr val="000000"/>
                </a:solidFill>
                <a:latin typeface="Arial"/>
                <a:ea typeface="Arial"/>
              </a:rPr>
              <a:t>μετά από ένα στοιχείο μπορεί να  ακολουθεί μηδέν, ένα ή και περισσότερα στοιχεία </a:t>
            </a:r>
            <a:endParaRPr b="0" lang="el-GR" sz="2000" spc="-1" strike="noStrike">
              <a:latin typeface="Arial"/>
            </a:endParaRPr>
          </a:p>
        </p:txBody>
      </p:sp>
      <p:sp>
        <p:nvSpPr>
          <p:cNvPr id="495" name="CustomShape 3"/>
          <p:cNvSpPr/>
          <p:nvPr/>
        </p:nvSpPr>
        <p:spPr>
          <a:xfrm>
            <a:off x="144360" y="1351080"/>
            <a:ext cx="4895640" cy="199980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marL="216000" indent="-212400" algn="ctr">
              <a:lnSpc>
                <a:spcPct val="93000"/>
              </a:lnSpc>
            </a:pPr>
            <a:r>
              <a:rPr b="1" lang="el-GR" sz="3600" spc="-1" strike="noStrike">
                <a:solidFill>
                  <a:srgbClr val="000000"/>
                </a:solidFill>
                <a:latin typeface="Arial"/>
                <a:ea typeface="Arial"/>
              </a:rPr>
              <a:t>Γραμμικές δομές</a:t>
            </a:r>
            <a:endParaRPr b="0" lang="el-GR" sz="3600" spc="-1" strike="noStrike">
              <a:latin typeface="Arial"/>
            </a:endParaRPr>
          </a:p>
          <a:p>
            <a:pPr marL="216000" indent="-212400" algn="ctr">
              <a:lnSpc>
                <a:spcPct val="93000"/>
              </a:lnSpc>
            </a:pPr>
            <a:endParaRPr b="0" lang="el-GR" sz="3600" spc="-1" strike="noStrike">
              <a:latin typeface="Arial"/>
            </a:endParaRPr>
          </a:p>
          <a:p>
            <a:pPr marL="216000" indent="-212400" algn="ctr">
              <a:lnSpc>
                <a:spcPct val="93000"/>
              </a:lnSpc>
            </a:pPr>
            <a:r>
              <a:rPr b="1" lang="el-GR" sz="1800" spc="-1" strike="noStrike">
                <a:solidFill>
                  <a:srgbClr val="000000"/>
                </a:solidFill>
                <a:latin typeface="Arial"/>
                <a:ea typeface="Arial"/>
              </a:rPr>
              <a:t>μετά από κάθε στοιχείο ακολουθεί  ένα άλλο στοιχείο εκτός και αν είναι το τελευταίο</a:t>
            </a:r>
            <a:endParaRPr b="0" lang="el-GR" sz="1800" spc="-1" strike="noStrike">
              <a:latin typeface="Arial"/>
            </a:endParaRPr>
          </a:p>
        </p:txBody>
      </p:sp>
      <p:sp>
        <p:nvSpPr>
          <p:cNvPr id="496" name="CustomShape 4"/>
          <p:cNvSpPr/>
          <p:nvPr/>
        </p:nvSpPr>
        <p:spPr>
          <a:xfrm>
            <a:off x="5897520" y="3422520"/>
            <a:ext cx="3325320" cy="3731760"/>
          </a:xfrm>
          <a:prstGeom prst="rect">
            <a:avLst/>
          </a:prstGeom>
          <a:blipFill rotWithShape="0">
            <a:blip r:embed="rId1"/>
            <a:stretch>
              <a:fillRect/>
            </a:stretch>
          </a:blipFill>
          <a:ln>
            <a:noFill/>
          </a:ln>
        </p:spPr>
        <p:style>
          <a:lnRef idx="0"/>
          <a:fillRef idx="0"/>
          <a:effectRef idx="0"/>
          <a:fontRef idx="minor"/>
        </p:style>
      </p:sp>
      <p:sp>
        <p:nvSpPr>
          <p:cNvPr id="497" name="CustomShape 5"/>
          <p:cNvSpPr/>
          <p:nvPr/>
        </p:nvSpPr>
        <p:spPr>
          <a:xfrm>
            <a:off x="0" y="3922560"/>
            <a:ext cx="5040000" cy="1525320"/>
          </a:xfrm>
          <a:prstGeom prst="rect">
            <a:avLst/>
          </a:prstGeom>
          <a:blipFill rotWithShape="0">
            <a:blip r:embed="rId2"/>
            <a:stretch>
              <a:fillRect/>
            </a:stretch>
          </a:blipFill>
          <a:ln>
            <a:noFill/>
          </a:ln>
        </p:spPr>
        <p:style>
          <a:lnRef idx="0"/>
          <a:fillRef idx="0"/>
          <a:effectRef idx="0"/>
          <a:fontRef idx="minor"/>
        </p:style>
      </p:sp>
    </p:spTree>
  </p:cSld>
  <p:timing>
    <p:tnLst>
      <p:par>
        <p:cTn id="118" dur="indefinite" restart="never" nodeType="tmRoot">
          <p:childTnLst>
            <p:seq>
              <p:cTn id="119" dur="indefinite" nodeType="mainSeq">
                <p:childTnLst>
                  <p:par>
                    <p:cTn id="120" fill="hold">
                      <p:stCondLst>
                        <p:cond delay="0"/>
                      </p:stCondLst>
                      <p:childTnLst>
                        <p:par>
                          <p:cTn id="121" fill="hold">
                            <p:stCondLst>
                              <p:cond delay="0"/>
                            </p:stCondLst>
                            <p:childTnLst>
                              <p:par>
                                <p:cTn id="122" nodeType="withEffect" fill="hold" presetClass="entr" presetID="2" presetSubtype="4">
                                  <p:stCondLst>
                                    <p:cond delay="0"/>
                                  </p:stCondLst>
                                  <p:childTnLst>
                                    <p:set>
                                      <p:cBhvr>
                                        <p:cTn id="123" dur="1" fill="hold">
                                          <p:stCondLst>
                                            <p:cond delay="0"/>
                                          </p:stCondLst>
                                        </p:cTn>
                                        <p:tgtEl>
                                          <p:spTgt spid="497"/>
                                        </p:tgtEl>
                                        <p:attrNameLst>
                                          <p:attrName>style.visibility</p:attrName>
                                        </p:attrNameLst>
                                      </p:cBhvr>
                                      <p:to>
                                        <p:strVal val="visible"/>
                                      </p:to>
                                    </p:set>
                                    <p:anim calcmode="lin" valueType="num">
                                      <p:cBhvr additive="repl">
                                        <p:cTn id="124" dur="500"/>
                                        <p:tgtEl>
                                          <p:spTgt spid="497"/>
                                        </p:tgtEl>
                                        <p:attrNameLst>
                                          <p:attrName>ppt_y</p:attrName>
                                        </p:attrNameLst>
                                      </p:cBhvr>
                                      <p:tavLst>
                                        <p:tav tm="0">
                                          <p:val>
                                            <p:strVal val="#ppt_y+1"/>
                                          </p:val>
                                        </p:tav>
                                        <p:tav tm="100000">
                                          <p:val>
                                            <p:strVal val="#ppt_y"/>
                                          </p:val>
                                        </p:tav>
                                      </p:tavLst>
                                    </p:anim>
                                  </p:childTnLst>
                                </p:cTn>
                              </p:par>
                              <p:par>
                                <p:cTn id="125" nodeType="withEffect" fill="hold" presetClass="entr" presetID="2" presetSubtype="4">
                                  <p:stCondLst>
                                    <p:cond delay="0"/>
                                  </p:stCondLst>
                                  <p:childTnLst>
                                    <p:set>
                                      <p:cBhvr>
                                        <p:cTn id="126" dur="1" fill="hold">
                                          <p:stCondLst>
                                            <p:cond delay="0"/>
                                          </p:stCondLst>
                                        </p:cTn>
                                        <p:tgtEl>
                                          <p:spTgt spid="496"/>
                                        </p:tgtEl>
                                        <p:attrNameLst>
                                          <p:attrName>style.visibility</p:attrName>
                                        </p:attrNameLst>
                                      </p:cBhvr>
                                      <p:to>
                                        <p:strVal val="visible"/>
                                      </p:to>
                                    </p:set>
                                    <p:anim calcmode="lin" valueType="num">
                                      <p:cBhvr additive="repl">
                                        <p:cTn id="127" dur="500"/>
                                        <p:tgtEl>
                                          <p:spTgt spid="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Γραμμικές και μη γραμμικές δομές</a:t>
            </a:r>
            <a:endParaRPr b="0" lang="el-GR" sz="4400" spc="-1" strike="noStrike">
              <a:latin typeface="Arial"/>
            </a:endParaRPr>
          </a:p>
        </p:txBody>
      </p:sp>
      <p:sp>
        <p:nvSpPr>
          <p:cNvPr id="499" name="CustomShape 2"/>
          <p:cNvSpPr/>
          <p:nvPr/>
        </p:nvSpPr>
        <p:spPr>
          <a:xfrm>
            <a:off x="5184720" y="1351080"/>
            <a:ext cx="4824000" cy="167292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algn="ctr">
              <a:lnSpc>
                <a:spcPct val="93000"/>
              </a:lnSpc>
            </a:pPr>
            <a:endParaRPr b="0" lang="el-GR" sz="1800" spc="-1" strike="noStrike">
              <a:latin typeface="Arial"/>
            </a:endParaRPr>
          </a:p>
          <a:p>
            <a:pPr algn="ctr">
              <a:lnSpc>
                <a:spcPct val="93000"/>
              </a:lnSpc>
            </a:pPr>
            <a:r>
              <a:rPr b="1" lang="el-GR" sz="3600" spc="-1" strike="noStrike">
                <a:solidFill>
                  <a:srgbClr val="000000"/>
                </a:solidFill>
                <a:latin typeface="Arial"/>
                <a:ea typeface="Arial"/>
              </a:rPr>
              <a:t>Μη γραμμικές δομές</a:t>
            </a:r>
            <a:endParaRPr b="0" lang="el-GR" sz="3600" spc="-1" strike="noStrike">
              <a:latin typeface="Arial"/>
            </a:endParaRPr>
          </a:p>
          <a:p>
            <a:pPr algn="ctr">
              <a:lnSpc>
                <a:spcPct val="93000"/>
              </a:lnSpc>
            </a:pPr>
            <a:endParaRPr b="0" lang="el-GR" sz="3600" spc="-1" strike="noStrike">
              <a:latin typeface="Arial"/>
            </a:endParaRPr>
          </a:p>
          <a:p>
            <a:pPr>
              <a:lnSpc>
                <a:spcPct val="100000"/>
              </a:lnSpc>
            </a:pPr>
            <a:endParaRPr b="0" lang="el-GR" sz="3600" spc="-1" strike="noStrike">
              <a:latin typeface="Arial"/>
            </a:endParaRPr>
          </a:p>
        </p:txBody>
      </p:sp>
      <p:sp>
        <p:nvSpPr>
          <p:cNvPr id="500" name="CustomShape 3"/>
          <p:cNvSpPr/>
          <p:nvPr/>
        </p:nvSpPr>
        <p:spPr>
          <a:xfrm>
            <a:off x="144360" y="1351080"/>
            <a:ext cx="4895640" cy="167292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marL="216000" indent="-212400" algn="ctr">
              <a:lnSpc>
                <a:spcPct val="93000"/>
              </a:lnSpc>
            </a:pPr>
            <a:r>
              <a:rPr b="1" lang="el-GR" sz="3600" spc="-1" strike="noStrike">
                <a:solidFill>
                  <a:srgbClr val="000000"/>
                </a:solidFill>
                <a:latin typeface="Arial"/>
                <a:ea typeface="Arial"/>
              </a:rPr>
              <a:t>Γραμμικές δομές</a:t>
            </a:r>
            <a:endParaRPr b="0" lang="el-GR" sz="3600" spc="-1" strike="noStrike">
              <a:latin typeface="Arial"/>
            </a:endParaRPr>
          </a:p>
          <a:p>
            <a:pPr>
              <a:lnSpc>
                <a:spcPct val="100000"/>
              </a:lnSpc>
            </a:pPr>
            <a:endParaRPr b="0" lang="el-GR" sz="3600" spc="-1" strike="noStrike">
              <a:latin typeface="Arial"/>
            </a:endParaRPr>
          </a:p>
        </p:txBody>
      </p:sp>
      <p:sp>
        <p:nvSpPr>
          <p:cNvPr id="501" name="CustomShape 4"/>
          <p:cNvSpPr/>
          <p:nvPr/>
        </p:nvSpPr>
        <p:spPr>
          <a:xfrm>
            <a:off x="84240" y="3263760"/>
            <a:ext cx="4966920" cy="2808000"/>
          </a:xfrm>
          <a:prstGeom prst="roundRect">
            <a:avLst>
              <a:gd name="adj" fmla="val 12"/>
            </a:avLst>
          </a:prstGeom>
          <a:noFill/>
          <a:ln>
            <a:noFill/>
          </a:ln>
        </p:spPr>
        <p:style>
          <a:lnRef idx="0"/>
          <a:fillRef idx="0"/>
          <a:effectRef idx="0"/>
          <a:fontRef idx="minor"/>
        </p:style>
        <p:txBody>
          <a:bodyPr lIns="90000" rIns="90000" tIns="76680" bIns="45000" anchor="ctr"/>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Πίνακας </a:t>
            </a:r>
            <a:endParaRPr b="0" lang="el-GR" sz="3600" spc="-1" strike="noStrike">
              <a:latin typeface="Arial"/>
            </a:endParaRPr>
          </a:p>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Στοίβα </a:t>
            </a:r>
            <a:endParaRPr b="0" lang="el-GR" sz="3600" spc="-1" strike="noStrike">
              <a:latin typeface="Arial"/>
            </a:endParaRPr>
          </a:p>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Ουρά</a:t>
            </a:r>
            <a:endParaRPr b="0" lang="el-GR" sz="3600" spc="-1" strike="noStrike">
              <a:latin typeface="Arial"/>
            </a:endParaRPr>
          </a:p>
          <a:p>
            <a:pPr marL="212760" indent="-212400">
              <a:lnSpc>
                <a:spcPct val="93000"/>
              </a:lnSpc>
              <a:buClr>
                <a:srgbClr val="000000"/>
              </a:buClr>
              <a:buFont typeface="Noto Sans Symbols"/>
              <a:buChar char="●"/>
            </a:pPr>
            <a:r>
              <a:rPr b="1" lang="el-GR" sz="3600" spc="-1" strike="noStrike">
                <a:solidFill>
                  <a:srgbClr val="000000"/>
                </a:solidFill>
                <a:latin typeface="Arial"/>
                <a:ea typeface="Arial"/>
              </a:rPr>
              <a:t>Λίστα</a:t>
            </a:r>
            <a:endParaRPr b="0" lang="el-GR" sz="3600" spc="-1" strike="noStrike">
              <a:latin typeface="Arial"/>
            </a:endParaRPr>
          </a:p>
        </p:txBody>
      </p:sp>
      <p:sp>
        <p:nvSpPr>
          <p:cNvPr id="502" name="CustomShape 5"/>
          <p:cNvSpPr/>
          <p:nvPr/>
        </p:nvSpPr>
        <p:spPr>
          <a:xfrm>
            <a:off x="7469280" y="3351240"/>
            <a:ext cx="2325240" cy="3803400"/>
          </a:xfrm>
          <a:prstGeom prst="rect">
            <a:avLst/>
          </a:prstGeom>
          <a:blipFill rotWithShape="0">
            <a:blip r:embed="rId1"/>
            <a:stretch>
              <a:fillRect/>
            </a:stretch>
          </a:blipFill>
          <a:ln>
            <a:noFill/>
          </a:ln>
        </p:spPr>
        <p:style>
          <a:lnRef idx="0"/>
          <a:fillRef idx="0"/>
          <a:effectRef idx="0"/>
          <a:fontRef idx="minor"/>
        </p:style>
      </p:sp>
      <p:sp>
        <p:nvSpPr>
          <p:cNvPr id="503" name="CustomShape 6"/>
          <p:cNvSpPr/>
          <p:nvPr/>
        </p:nvSpPr>
        <p:spPr>
          <a:xfrm>
            <a:off x="5111640" y="2994120"/>
            <a:ext cx="4679640" cy="2801520"/>
          </a:xfrm>
          <a:prstGeom prst="roundRect">
            <a:avLst>
              <a:gd name="adj" fmla="val 12"/>
            </a:avLst>
          </a:prstGeom>
          <a:noFill/>
          <a:ln>
            <a:noFill/>
          </a:ln>
        </p:spPr>
        <p:style>
          <a:lnRef idx="0"/>
          <a:fillRef idx="0"/>
          <a:effectRef idx="0"/>
          <a:fontRef idx="minor"/>
        </p:style>
        <p:txBody>
          <a:bodyPr lIns="90000" rIns="90000" tIns="76680" bIns="45000"/>
          <a:p>
            <a:pPr marL="216000" indent="-212400" algn="ctr">
              <a:lnSpc>
                <a:spcPct val="93000"/>
              </a:lnSpc>
            </a:pPr>
            <a:endParaRPr b="0" lang="el-GR" sz="1800" spc="-1" strike="noStrike">
              <a:latin typeface="Arial"/>
            </a:endParaRPr>
          </a:p>
          <a:p>
            <a:pPr marL="216000" indent="-212400">
              <a:lnSpc>
                <a:spcPct val="93000"/>
              </a:lnSpc>
              <a:buClr>
                <a:srgbClr val="000000"/>
              </a:buClr>
              <a:buFont typeface="Noto Sans Symbols"/>
              <a:buChar char="●"/>
            </a:pPr>
            <a:r>
              <a:rPr b="1" lang="el-GR" sz="3600" spc="-1" strike="noStrike">
                <a:solidFill>
                  <a:srgbClr val="000000"/>
                </a:solidFill>
                <a:latin typeface="Arial"/>
                <a:ea typeface="Arial"/>
              </a:rPr>
              <a:t>το δέντρο και </a:t>
            </a:r>
            <a:endParaRPr b="0" lang="el-GR" sz="3600" spc="-1" strike="noStrike">
              <a:latin typeface="Arial"/>
            </a:endParaRPr>
          </a:p>
          <a:p>
            <a:pPr marL="216000" indent="-212400">
              <a:lnSpc>
                <a:spcPct val="93000"/>
              </a:lnSpc>
              <a:buClr>
                <a:srgbClr val="000000"/>
              </a:buClr>
              <a:buFont typeface="Noto Sans Symbols"/>
              <a:buChar char="●"/>
            </a:pPr>
            <a:r>
              <a:rPr b="1" lang="el-GR" sz="3600" spc="-1" strike="noStrike">
                <a:solidFill>
                  <a:srgbClr val="000000"/>
                </a:solidFill>
                <a:latin typeface="Arial"/>
                <a:ea typeface="Arial"/>
              </a:rPr>
              <a:t>ο γράφος</a:t>
            </a:r>
            <a:endParaRPr b="0" lang="el-GR" sz="3600" spc="-1" strike="noStrike">
              <a:latin typeface="Arial"/>
            </a:endParaRPr>
          </a:p>
        </p:txBody>
      </p:sp>
      <p:sp>
        <p:nvSpPr>
          <p:cNvPr id="504" name="CustomShape 7"/>
          <p:cNvSpPr/>
          <p:nvPr/>
        </p:nvSpPr>
        <p:spPr>
          <a:xfrm>
            <a:off x="0" y="6208560"/>
            <a:ext cx="5040000" cy="953640"/>
          </a:xfrm>
          <a:prstGeom prst="rect">
            <a:avLst/>
          </a:prstGeom>
          <a:blipFill rotWithShape="0">
            <a:blip r:embed="rId2"/>
            <a:stretch>
              <a:fillRect/>
            </a:stretch>
          </a:blipFill>
          <a:ln>
            <a:noFill/>
          </a:ln>
        </p:spPr>
        <p:style>
          <a:lnRef idx="0"/>
          <a:fillRef idx="0"/>
          <a:effectRef idx="0"/>
          <a:fontRef idx="minor"/>
        </p:style>
      </p:sp>
    </p:spTree>
  </p:cSld>
  <p:timing>
    <p:tnLst>
      <p:par>
        <p:cTn id="128" dur="indefinite" restart="never" nodeType="tmRoot">
          <p:childTnLst>
            <p:seq>
              <p:cTn id="129" dur="indefinite" nodeType="mainSeq">
                <p:childTnLst>
                  <p:par>
                    <p:cTn id="130" fill="hold">
                      <p:stCondLst>
                        <p:cond delay="indefinite"/>
                      </p:stCondLst>
                      <p:childTnLst>
                        <p:par>
                          <p:cTn id="131" fill="hold">
                            <p:stCondLst>
                              <p:cond delay="0"/>
                            </p:stCondLst>
                            <p:childTnLst>
                              <p:par>
                                <p:cTn id="132" nodeType="clickEffect" fill="hold" presetClass="entr" presetID="2" presetSubtype="4">
                                  <p:stCondLst>
                                    <p:cond delay="0"/>
                                  </p:stCondLst>
                                  <p:childTnLst>
                                    <p:set>
                                      <p:cBhvr>
                                        <p:cTn id="133" dur="1" fill="hold">
                                          <p:stCondLst>
                                            <p:cond delay="0"/>
                                          </p:stCondLst>
                                        </p:cTn>
                                        <p:tgtEl>
                                          <p:spTgt spid="501"/>
                                        </p:tgtEl>
                                        <p:attrNameLst>
                                          <p:attrName>style.visibility</p:attrName>
                                        </p:attrNameLst>
                                      </p:cBhvr>
                                      <p:to>
                                        <p:strVal val="visible"/>
                                      </p:to>
                                    </p:set>
                                    <p:anim calcmode="lin" valueType="num">
                                      <p:cBhvr additive="repl">
                                        <p:cTn id="134" dur="500"/>
                                        <p:tgtEl>
                                          <p:spTgt spid="501"/>
                                        </p:tgtEl>
                                        <p:attrNameLst>
                                          <p:attrName>ppt_y</p:attrName>
                                        </p:attrNameLst>
                                      </p:cBhvr>
                                      <p:tavLst>
                                        <p:tav tm="0">
                                          <p:val>
                                            <p:strVal val="#ppt_y+1"/>
                                          </p:val>
                                        </p:tav>
                                        <p:tav tm="100000">
                                          <p:val>
                                            <p:strVal val="#ppt_y"/>
                                          </p:val>
                                        </p:tav>
                                      </p:tavLst>
                                    </p:anim>
                                  </p:childTnLst>
                                </p:cTn>
                              </p:par>
                              <p:par>
                                <p:cTn id="135" nodeType="withEffect" fill="hold" presetClass="entr" presetID="2" presetSubtype="4">
                                  <p:stCondLst>
                                    <p:cond delay="0"/>
                                  </p:stCondLst>
                                  <p:childTnLst>
                                    <p:set>
                                      <p:cBhvr>
                                        <p:cTn id="136" dur="1" fill="hold">
                                          <p:stCondLst>
                                            <p:cond delay="0"/>
                                          </p:stCondLst>
                                        </p:cTn>
                                        <p:tgtEl>
                                          <p:spTgt spid="504"/>
                                        </p:tgtEl>
                                        <p:attrNameLst>
                                          <p:attrName>style.visibility</p:attrName>
                                        </p:attrNameLst>
                                      </p:cBhvr>
                                      <p:to>
                                        <p:strVal val="visible"/>
                                      </p:to>
                                    </p:set>
                                    <p:anim calcmode="lin" valueType="num">
                                      <p:cBhvr additive="repl">
                                        <p:cTn id="137" dur="500"/>
                                        <p:tgtEl>
                                          <p:spTgt spid="504"/>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2" presetSubtype="4">
                                  <p:stCondLst>
                                    <p:cond delay="0"/>
                                  </p:stCondLst>
                                  <p:childTnLst>
                                    <p:set>
                                      <p:cBhvr>
                                        <p:cTn id="141" dur="1" fill="hold">
                                          <p:stCondLst>
                                            <p:cond delay="0"/>
                                          </p:stCondLst>
                                        </p:cTn>
                                        <p:tgtEl>
                                          <p:spTgt spid="503"/>
                                        </p:tgtEl>
                                        <p:attrNameLst>
                                          <p:attrName>style.visibility</p:attrName>
                                        </p:attrNameLst>
                                      </p:cBhvr>
                                      <p:to>
                                        <p:strVal val="visible"/>
                                      </p:to>
                                    </p:set>
                                    <p:anim calcmode="lin" valueType="num">
                                      <p:cBhvr additive="repl">
                                        <p:cTn id="142" dur="500"/>
                                        <p:tgtEl>
                                          <p:spTgt spid="503"/>
                                        </p:tgtEl>
                                        <p:attrNameLst>
                                          <p:attrName>ppt_y</p:attrName>
                                        </p:attrNameLst>
                                      </p:cBhvr>
                                      <p:tavLst>
                                        <p:tav tm="0">
                                          <p:val>
                                            <p:strVal val="#ppt_y+1"/>
                                          </p:val>
                                        </p:tav>
                                        <p:tav tm="100000">
                                          <p:val>
                                            <p:strVal val="#ppt_y"/>
                                          </p:val>
                                        </p:tav>
                                      </p:tavLst>
                                    </p:anim>
                                  </p:childTnLst>
                                </p:cTn>
                              </p:par>
                              <p:par>
                                <p:cTn id="143" nodeType="withEffect" fill="hold" presetClass="entr" presetID="2" presetSubtype="4">
                                  <p:stCondLst>
                                    <p:cond delay="0"/>
                                  </p:stCondLst>
                                  <p:childTnLst>
                                    <p:set>
                                      <p:cBhvr>
                                        <p:cTn id="144" dur="1" fill="hold">
                                          <p:stCondLst>
                                            <p:cond delay="0"/>
                                          </p:stCondLst>
                                        </p:cTn>
                                        <p:tgtEl>
                                          <p:spTgt spid="502"/>
                                        </p:tgtEl>
                                        <p:attrNameLst>
                                          <p:attrName>style.visibility</p:attrName>
                                        </p:attrNameLst>
                                      </p:cBhvr>
                                      <p:to>
                                        <p:strVal val="visible"/>
                                      </p:to>
                                    </p:set>
                                    <p:anim calcmode="lin" valueType="num">
                                      <p:cBhvr additive="repl">
                                        <p:cTn id="145" dur="500"/>
                                        <p:tgtEl>
                                          <p:spTgt spid="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505" name="CustomShape 1"/>
          <p:cNvSpPr/>
          <p:nvPr/>
        </p:nvSpPr>
        <p:spPr>
          <a:xfrm>
            <a:off x="3645000" y="366840"/>
            <a:ext cx="2827080" cy="1353600"/>
          </a:xfrm>
          <a:prstGeom prst="rect">
            <a:avLst/>
          </a:prstGeom>
          <a:blipFill rotWithShape="0">
            <a:blip r:embed="rId1"/>
            <a:stretch>
              <a:fillRect/>
            </a:stretch>
          </a:blipFill>
          <a:ln>
            <a:noFill/>
          </a:ln>
        </p:spPr>
        <p:style>
          <a:lnRef idx="0"/>
          <a:fillRef idx="0"/>
          <a:effectRef idx="0"/>
          <a:fontRef idx="minor"/>
        </p:style>
      </p:sp>
      <p:sp>
        <p:nvSpPr>
          <p:cNvPr id="506" name="CustomShape 2"/>
          <p:cNvSpPr/>
          <p:nvPr/>
        </p:nvSpPr>
        <p:spPr>
          <a:xfrm>
            <a:off x="0" y="509760"/>
            <a:ext cx="1008036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ΔΕΝΤΡΑ</a:t>
            </a:r>
            <a:endParaRPr b="0" lang="el-GR" sz="4400" spc="-1" strike="noStrike">
              <a:latin typeface="Arial"/>
            </a:endParaRPr>
          </a:p>
        </p:txBody>
      </p:sp>
      <p:sp>
        <p:nvSpPr>
          <p:cNvPr id="507" name="CustomShape 3"/>
          <p:cNvSpPr/>
          <p:nvPr/>
        </p:nvSpPr>
        <p:spPr>
          <a:xfrm>
            <a:off x="604800" y="1736640"/>
            <a:ext cx="180720" cy="188640"/>
          </a:xfrm>
          <a:prstGeom prst="rect">
            <a:avLst/>
          </a:prstGeom>
          <a:blipFill rotWithShape="0">
            <a:blip r:embed="rId2"/>
            <a:stretch>
              <a:fillRect/>
            </a:stretch>
          </a:blipFill>
          <a:ln>
            <a:noFill/>
          </a:ln>
        </p:spPr>
        <p:style>
          <a:lnRef idx="0"/>
          <a:fillRef idx="0"/>
          <a:effectRef idx="0"/>
          <a:fontRef idx="minor"/>
        </p:style>
      </p:sp>
      <p:sp>
        <p:nvSpPr>
          <p:cNvPr id="508" name="CustomShape 4"/>
          <p:cNvSpPr/>
          <p:nvPr/>
        </p:nvSpPr>
        <p:spPr>
          <a:xfrm>
            <a:off x="604800" y="2308320"/>
            <a:ext cx="180720" cy="188640"/>
          </a:xfrm>
          <a:prstGeom prst="rect">
            <a:avLst/>
          </a:prstGeom>
          <a:blipFill rotWithShape="0">
            <a:blip r:embed="rId3"/>
            <a:stretch>
              <a:fillRect/>
            </a:stretch>
          </a:blipFill>
          <a:ln>
            <a:noFill/>
          </a:ln>
        </p:spPr>
        <p:style>
          <a:lnRef idx="0"/>
          <a:fillRef idx="0"/>
          <a:effectRef idx="0"/>
          <a:fontRef idx="minor"/>
        </p:style>
      </p:sp>
      <p:sp>
        <p:nvSpPr>
          <p:cNvPr id="509" name="CustomShape 5"/>
          <p:cNvSpPr/>
          <p:nvPr/>
        </p:nvSpPr>
        <p:spPr>
          <a:xfrm>
            <a:off x="604800" y="3282840"/>
            <a:ext cx="180720" cy="186840"/>
          </a:xfrm>
          <a:prstGeom prst="rect">
            <a:avLst/>
          </a:prstGeom>
          <a:blipFill rotWithShape="0">
            <a:blip r:embed="rId4"/>
            <a:stretch>
              <a:fillRect/>
            </a:stretch>
          </a:blipFill>
          <a:ln>
            <a:noFill/>
          </a:ln>
        </p:spPr>
        <p:style>
          <a:lnRef idx="0"/>
          <a:fillRef idx="0"/>
          <a:effectRef idx="0"/>
          <a:fontRef idx="minor"/>
        </p:style>
      </p:sp>
      <p:sp>
        <p:nvSpPr>
          <p:cNvPr id="510" name="CustomShape 6"/>
          <p:cNvSpPr/>
          <p:nvPr/>
        </p:nvSpPr>
        <p:spPr>
          <a:xfrm>
            <a:off x="968400" y="1405080"/>
            <a:ext cx="8523000" cy="2889000"/>
          </a:xfrm>
          <a:prstGeom prst="rect">
            <a:avLst/>
          </a:prstGeom>
          <a:noFill/>
          <a:ln>
            <a:noFill/>
          </a:ln>
        </p:spPr>
        <p:style>
          <a:lnRef idx="0"/>
          <a:fillRef idx="0"/>
          <a:effectRef idx="0"/>
          <a:fontRef idx="minor"/>
        </p:style>
        <p:txBody>
          <a:bodyPr lIns="0" rIns="0" tIns="182160" bIns="0"/>
          <a:p>
            <a:pPr marL="12600" algn="just">
              <a:lnSpc>
                <a:spcPct val="100000"/>
              </a:lnSpc>
            </a:pPr>
            <a:r>
              <a:rPr b="0" lang="el-GR" sz="2600" spc="-1" strike="noStrike">
                <a:solidFill>
                  <a:srgbClr val="000000"/>
                </a:solidFill>
                <a:latin typeface="Calibri"/>
                <a:ea typeface="Calibri"/>
              </a:rPr>
              <a:t>Οι δομές δεδομένων δεν είναι πάντα γραμμικές.</a:t>
            </a:r>
            <a:endParaRPr b="0" lang="el-GR" sz="2600" spc="-1" strike="noStrike">
              <a:latin typeface="Arial"/>
            </a:endParaRPr>
          </a:p>
          <a:p>
            <a:pPr marL="12600" algn="just">
              <a:lnSpc>
                <a:spcPct val="100000"/>
              </a:lnSpc>
              <a:spcBef>
                <a:spcPts val="1301"/>
              </a:spcBef>
            </a:pPr>
            <a:r>
              <a:rPr b="0" lang="el-GR" sz="2600" spc="-1" strike="noStrike">
                <a:solidFill>
                  <a:srgbClr val="000000"/>
                </a:solidFill>
                <a:latin typeface="Calibri"/>
                <a:ea typeface="Calibri"/>
              </a:rPr>
              <a:t>Σε μία </a:t>
            </a:r>
            <a:r>
              <a:rPr b="1" lang="el-GR" sz="2600" spc="-1" strike="noStrike">
                <a:solidFill>
                  <a:srgbClr val="000000"/>
                </a:solidFill>
                <a:latin typeface="Calibri"/>
                <a:ea typeface="Calibri"/>
              </a:rPr>
              <a:t>γραμμική δομή</a:t>
            </a:r>
            <a:r>
              <a:rPr b="0" lang="el-GR" sz="2600" spc="-1" strike="noStrike">
                <a:solidFill>
                  <a:srgbClr val="000000"/>
                </a:solidFill>
                <a:latin typeface="Calibri"/>
                <a:ea typeface="Calibri"/>
              </a:rPr>
              <a:t>, μετά από κάθε στοιχείο ακολουθεί  ένα άλλο στοιχείο εκτός και αν είναι το τελευταίο.</a:t>
            </a:r>
            <a:endParaRPr b="0" lang="el-GR" sz="2600" spc="-1" strike="noStrike">
              <a:latin typeface="Arial"/>
            </a:endParaRPr>
          </a:p>
          <a:p>
            <a:pPr marL="12600" algn="just">
              <a:lnSpc>
                <a:spcPct val="100000"/>
              </a:lnSpc>
              <a:spcBef>
                <a:spcPts val="1301"/>
              </a:spcBef>
            </a:pPr>
            <a:r>
              <a:rPr b="0" lang="el-GR" sz="2600" spc="-1" strike="noStrike">
                <a:solidFill>
                  <a:srgbClr val="000000"/>
                </a:solidFill>
                <a:latin typeface="Calibri"/>
                <a:ea typeface="Calibri"/>
              </a:rPr>
              <a:t>Σε μια </a:t>
            </a:r>
            <a:r>
              <a:rPr b="1" lang="el-GR" sz="2600" spc="-1" strike="noStrike">
                <a:solidFill>
                  <a:srgbClr val="000000"/>
                </a:solidFill>
                <a:latin typeface="Calibri"/>
                <a:ea typeface="Calibri"/>
              </a:rPr>
              <a:t>μη γραμμική δομή</a:t>
            </a:r>
            <a:r>
              <a:rPr b="0" lang="el-GR" sz="2600" spc="-1" strike="noStrike">
                <a:solidFill>
                  <a:srgbClr val="000000"/>
                </a:solidFill>
                <a:latin typeface="Calibri"/>
                <a:ea typeface="Calibri"/>
              </a:rPr>
              <a:t>, μετά από ένα στοιχείο μπορεί να  ακολουθεί μηδέν, ένα ή και περισσότερα στοιχεία π.χ. το  δέντρο της φύσης.</a:t>
            </a:r>
            <a:endParaRPr b="0" lang="el-GR" sz="2600" spc="-1" strike="noStrike">
              <a:latin typeface="Arial"/>
            </a:endParaRPr>
          </a:p>
        </p:txBody>
      </p:sp>
      <p:sp>
        <p:nvSpPr>
          <p:cNvPr id="511" name="CustomShape 7"/>
          <p:cNvSpPr/>
          <p:nvPr/>
        </p:nvSpPr>
        <p:spPr>
          <a:xfrm>
            <a:off x="2757600" y="4494240"/>
            <a:ext cx="4354200" cy="2485800"/>
          </a:xfrm>
          <a:prstGeom prst="rect">
            <a:avLst/>
          </a:prstGeom>
          <a:blipFill rotWithShape="0">
            <a:blip r:embed="rId5"/>
            <a:stretch>
              <a:fillRect/>
            </a:stretch>
          </a:blipFill>
          <a:ln>
            <a:noFill/>
          </a:ln>
        </p:spPr>
        <p:style>
          <a:lnRef idx="0"/>
          <a:fillRef idx="0"/>
          <a:effectRef idx="0"/>
          <a:fontRef idx="minor"/>
        </p:style>
      </p:sp>
      <p:sp>
        <p:nvSpPr>
          <p:cNvPr id="512" name="CustomShape 8"/>
          <p:cNvSpPr/>
          <p:nvPr/>
        </p:nvSpPr>
        <p:spPr>
          <a:xfrm>
            <a:off x="9209160" y="7188120"/>
            <a:ext cx="307440" cy="257400"/>
          </a:xfrm>
          <a:prstGeom prst="rect">
            <a:avLst/>
          </a:prstGeom>
          <a:noFill/>
          <a:ln>
            <a:noFill/>
          </a:ln>
        </p:spPr>
        <p:style>
          <a:lnRef idx="0"/>
          <a:fillRef idx="0"/>
          <a:effectRef idx="0"/>
          <a:fontRef idx="minor"/>
        </p:style>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3"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sp>
        <p:nvSpPr>
          <p:cNvPr id="514" name="CustomShape 2"/>
          <p:cNvSpPr/>
          <p:nvPr/>
        </p:nvSpPr>
        <p:spPr>
          <a:xfrm>
            <a:off x="325440" y="1636560"/>
            <a:ext cx="9214920" cy="5684400"/>
          </a:xfrm>
          <a:prstGeom prst="rect">
            <a:avLst/>
          </a:prstGeom>
          <a:blipFill rotWithShape="0">
            <a:blip r:embed="rId1"/>
            <a:stretch>
              <a:fillRect/>
            </a:stretch>
          </a:blipFill>
          <a:ln>
            <a:noFill/>
          </a:ln>
        </p:spPr>
        <p:style>
          <a:lnRef idx="0"/>
          <a:fillRef idx="0"/>
          <a:effectRef idx="0"/>
          <a:fontRef idx="minor"/>
        </p:style>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sp>
        <p:nvSpPr>
          <p:cNvPr id="516" name="CustomShape 2"/>
          <p:cNvSpPr/>
          <p:nvPr/>
        </p:nvSpPr>
        <p:spPr>
          <a:xfrm>
            <a:off x="216000" y="1494000"/>
            <a:ext cx="9864360" cy="5554440"/>
          </a:xfrm>
          <a:prstGeom prst="rect">
            <a:avLst/>
          </a:prstGeom>
          <a:noFill/>
          <a:ln>
            <a:noFill/>
          </a:ln>
        </p:spPr>
        <p:style>
          <a:lnRef idx="0"/>
          <a:fillRef idx="0"/>
          <a:effectRef idx="0"/>
          <a:fontRef idx="minor"/>
        </p:style>
        <p:txBody>
          <a:bodyPr lIns="0" rIns="0" tIns="28080" bIns="0"/>
          <a:p>
            <a:pPr marL="431640" indent="-320400">
              <a:lnSpc>
                <a:spcPct val="93000"/>
              </a:lnSpc>
            </a:pPr>
            <a:r>
              <a:rPr b="1" lang="el-GR" sz="3200" spc="-1" strike="noStrike">
                <a:solidFill>
                  <a:srgbClr val="000000"/>
                </a:solidFill>
                <a:latin typeface="Arial"/>
                <a:ea typeface="Arial"/>
              </a:rPr>
              <a:t>   </a:t>
            </a:r>
            <a:r>
              <a:rPr b="1" lang="el-GR" sz="3200" spc="-1" strike="noStrike">
                <a:solidFill>
                  <a:srgbClr val="000000"/>
                </a:solidFill>
                <a:latin typeface="Arial"/>
                <a:ea typeface="Arial"/>
              </a:rPr>
              <a:t>Μη γραμμική</a:t>
            </a:r>
            <a:r>
              <a:rPr b="0" lang="el-GR" sz="3200" spc="-1" strike="noStrike">
                <a:solidFill>
                  <a:srgbClr val="000000"/>
                </a:solidFill>
                <a:latin typeface="Arial"/>
                <a:ea typeface="Arial"/>
              </a:rPr>
              <a:t> δομή η οποία αποτελείται από ένα σύνολο </a:t>
            </a:r>
            <a:r>
              <a:rPr b="1" lang="el-GR" sz="3200" spc="-1" strike="noStrike">
                <a:solidFill>
                  <a:srgbClr val="000000"/>
                </a:solidFill>
                <a:latin typeface="Arial"/>
                <a:ea typeface="Arial"/>
              </a:rPr>
              <a:t>κόμβων</a:t>
            </a:r>
            <a:r>
              <a:rPr b="0" lang="el-GR" sz="3200" spc="-1" strike="noStrike">
                <a:solidFill>
                  <a:srgbClr val="000000"/>
                </a:solidFill>
                <a:latin typeface="Arial"/>
                <a:ea typeface="Arial"/>
              </a:rPr>
              <a:t> οι οποίοι συνδέονται με </a:t>
            </a:r>
            <a:r>
              <a:rPr b="1" lang="el-GR" sz="3200" spc="-1" strike="noStrike">
                <a:solidFill>
                  <a:srgbClr val="000000"/>
                </a:solidFill>
                <a:latin typeface="Arial"/>
                <a:ea typeface="Arial"/>
              </a:rPr>
              <a:t>ακμές</a:t>
            </a:r>
            <a:r>
              <a:rPr b="0" lang="el-GR" sz="3200" spc="-1" strike="noStrike">
                <a:solidFill>
                  <a:srgbClr val="000000"/>
                </a:solidFill>
                <a:latin typeface="Arial"/>
                <a:ea typeface="Arial"/>
              </a:rPr>
              <a:t>. </a:t>
            </a:r>
            <a:endParaRPr b="0" lang="el-GR" sz="3200" spc="-1" strike="noStrike">
              <a:latin typeface="Arial"/>
            </a:endParaRPr>
          </a:p>
          <a:p>
            <a:pPr>
              <a:lnSpc>
                <a:spcPct val="100000"/>
              </a:lnSpc>
              <a:spcBef>
                <a:spcPts val="1400"/>
              </a:spcBef>
            </a:pPr>
            <a:endParaRPr b="0" lang="el-GR" sz="3200" spc="-1" strike="noStrike">
              <a:latin typeface="Arial"/>
            </a:endParaRPr>
          </a:p>
        </p:txBody>
      </p:sp>
      <p:pic>
        <p:nvPicPr>
          <p:cNvPr id="517" name="Google Shape;994;p66" descr=""/>
          <p:cNvPicPr/>
          <p:nvPr/>
        </p:nvPicPr>
        <p:blipFill>
          <a:blip r:embed="rId1"/>
          <a:stretch/>
        </p:blipFill>
        <p:spPr>
          <a:xfrm>
            <a:off x="5319720" y="2708280"/>
            <a:ext cx="4760640" cy="3789000"/>
          </a:xfrm>
          <a:prstGeom prst="rect">
            <a:avLst/>
          </a:prstGeom>
          <a:ln>
            <a:noFill/>
          </a:ln>
        </p:spPr>
      </p:pic>
      <p:sp>
        <p:nvSpPr>
          <p:cNvPr id="518" name="CustomShape 3"/>
          <p:cNvSpPr/>
          <p:nvPr/>
        </p:nvSpPr>
        <p:spPr>
          <a:xfrm>
            <a:off x="3254400" y="2351160"/>
            <a:ext cx="2999880" cy="1642680"/>
          </a:xfrm>
          <a:custGeom>
            <a:avLst/>
            <a:gdLst/>
            <a:ahLst/>
            <a:rect l="l" t="t" r="r" b="b"/>
            <a:pathLst>
              <a:path w="21600" h="21600">
                <a:moveTo>
                  <a:pt x="0" y="0"/>
                </a:moveTo>
                <a:lnTo>
                  <a:pt x="21600" y="21600"/>
                </a:lnTo>
              </a:path>
            </a:pathLst>
          </a:custGeom>
          <a:noFill/>
          <a:ln w="34920">
            <a:solidFill>
              <a:srgbClr val="32946a"/>
            </a:solidFill>
            <a:miter/>
            <a:tailEnd len="med" type="triangle" w="med"/>
          </a:ln>
        </p:spPr>
        <p:style>
          <a:lnRef idx="0"/>
          <a:fillRef idx="0"/>
          <a:effectRef idx="0"/>
          <a:fontRef idx="minor"/>
        </p:style>
      </p:sp>
      <p:sp>
        <p:nvSpPr>
          <p:cNvPr id="519" name="CustomShape 4"/>
          <p:cNvSpPr/>
          <p:nvPr/>
        </p:nvSpPr>
        <p:spPr>
          <a:xfrm>
            <a:off x="3111480" y="2351160"/>
            <a:ext cx="2642760" cy="2714400"/>
          </a:xfrm>
          <a:custGeom>
            <a:avLst/>
            <a:gdLst/>
            <a:ahLst/>
            <a:rect l="l" t="t" r="r" b="b"/>
            <a:pathLst>
              <a:path w="21600" h="21600">
                <a:moveTo>
                  <a:pt x="0" y="0"/>
                </a:moveTo>
                <a:lnTo>
                  <a:pt x="21600" y="21600"/>
                </a:lnTo>
              </a:path>
            </a:pathLst>
          </a:custGeom>
          <a:noFill/>
          <a:ln w="34920">
            <a:solidFill>
              <a:srgbClr val="32946a"/>
            </a:solidFill>
            <a:miter/>
            <a:tailEnd len="med" type="triangle" w="med"/>
          </a:ln>
        </p:spPr>
        <p:style>
          <a:lnRef idx="0"/>
          <a:fillRef idx="0"/>
          <a:effectRef idx="0"/>
          <a:fontRef idx="minor"/>
        </p:style>
      </p:sp>
      <p:sp>
        <p:nvSpPr>
          <p:cNvPr id="520" name="CustomShape 5"/>
          <p:cNvSpPr/>
          <p:nvPr/>
        </p:nvSpPr>
        <p:spPr>
          <a:xfrm flipH="1">
            <a:off x="8397720" y="2351160"/>
            <a:ext cx="213840" cy="1285560"/>
          </a:xfrm>
          <a:custGeom>
            <a:avLst/>
            <a:gdLst/>
            <a:ahLst/>
            <a:rect l="l" t="t" r="r" b="b"/>
            <a:pathLst>
              <a:path w="21600" h="21600">
                <a:moveTo>
                  <a:pt x="0" y="0"/>
                </a:moveTo>
                <a:lnTo>
                  <a:pt x="21600" y="21600"/>
                </a:lnTo>
              </a:path>
            </a:pathLst>
          </a:custGeom>
          <a:noFill/>
          <a:ln w="34920">
            <a:solidFill>
              <a:srgbClr val="32946a"/>
            </a:solidFill>
            <a:miter/>
            <a:tailEnd len="med" type="triangle" w="med"/>
          </a:ln>
        </p:spPr>
        <p:style>
          <a:lnRef idx="0"/>
          <a:fillRef idx="0"/>
          <a:effectRef idx="0"/>
          <a:fontRef idx="minor"/>
        </p:style>
      </p:sp>
      <p:sp>
        <p:nvSpPr>
          <p:cNvPr id="521" name="CustomShape 6"/>
          <p:cNvSpPr/>
          <p:nvPr/>
        </p:nvSpPr>
        <p:spPr>
          <a:xfrm flipH="1">
            <a:off x="6825600" y="2422440"/>
            <a:ext cx="1642680" cy="1999800"/>
          </a:xfrm>
          <a:custGeom>
            <a:avLst/>
            <a:gdLst/>
            <a:ahLst/>
            <a:rect l="l" t="t" r="r" b="b"/>
            <a:pathLst>
              <a:path w="21600" h="21600">
                <a:moveTo>
                  <a:pt x="0" y="0"/>
                </a:moveTo>
                <a:lnTo>
                  <a:pt x="21600" y="21600"/>
                </a:lnTo>
              </a:path>
            </a:pathLst>
          </a:custGeom>
          <a:noFill/>
          <a:ln w="34920">
            <a:solidFill>
              <a:srgbClr val="32946a"/>
            </a:solidFill>
            <a:miter/>
            <a:tailEnd len="med" type="triangle" w="med"/>
          </a:ln>
        </p:spPr>
        <p:style>
          <a:lnRef idx="0"/>
          <a:fillRef idx="0"/>
          <a:effectRef idx="0"/>
          <a:fontRef idx="minor"/>
        </p:style>
      </p:sp>
      <p:sp>
        <p:nvSpPr>
          <p:cNvPr id="522" name="CustomShape 7"/>
          <p:cNvSpPr/>
          <p:nvPr/>
        </p:nvSpPr>
        <p:spPr>
          <a:xfrm>
            <a:off x="325440" y="3780000"/>
            <a:ext cx="4141440" cy="2255400"/>
          </a:xfrm>
          <a:prstGeom prst="rect">
            <a:avLst/>
          </a:prstGeom>
          <a:blipFill rotWithShape="0">
            <a:blip r:embed="rId2"/>
            <a:stretch>
              <a:fillRect/>
            </a:stretch>
          </a:blipFill>
          <a:ln>
            <a:noFill/>
          </a:ln>
        </p:spPr>
        <p:style>
          <a:lnRef idx="0"/>
          <a:fillRef idx="0"/>
          <a:effectRef idx="0"/>
          <a:fontRef idx="minor"/>
        </p:style>
      </p:sp>
    </p:spTree>
  </p:cSld>
  <p:timing>
    <p:tnLst>
      <p:par>
        <p:cTn id="146" dur="indefinite" restart="never" nodeType="tmRoot">
          <p:childTnLst>
            <p:seq>
              <p:cTn id="147" dur="indefinite" nodeType="mainSeq">
                <p:childTnLst>
                  <p:par>
                    <p:cTn id="148" fill="hold">
                      <p:stCondLst>
                        <p:cond delay="indefinite"/>
                      </p:stCondLst>
                      <p:childTnLst>
                        <p:par>
                          <p:cTn id="149" fill="hold">
                            <p:stCondLst>
                              <p:cond delay="0"/>
                            </p:stCondLst>
                            <p:childTnLst>
                              <p:par>
                                <p:cTn id="150" nodeType="clickEffect" fill="hold" presetClass="entr" presetID="2" presetSubtype="4">
                                  <p:stCondLst>
                                    <p:cond delay="0"/>
                                  </p:stCondLst>
                                  <p:childTnLst>
                                    <p:set>
                                      <p:cBhvr>
                                        <p:cTn id="151" dur="1" fill="hold">
                                          <p:stCondLst>
                                            <p:cond delay="0"/>
                                          </p:stCondLst>
                                        </p:cTn>
                                        <p:tgtEl>
                                          <p:spTgt spid="516">
                                            <p:txEl>
                                              <p:pRg st="0" end="0"/>
                                            </p:txEl>
                                          </p:spTgt>
                                        </p:tgtEl>
                                        <p:attrNameLst>
                                          <p:attrName>style.visibility</p:attrName>
                                        </p:attrNameLst>
                                      </p:cBhvr>
                                      <p:to>
                                        <p:strVal val="visible"/>
                                      </p:to>
                                    </p:set>
                                    <p:anim calcmode="lin" valueType="num">
                                      <p:cBhvr additive="repl">
                                        <p:cTn id="152" dur="500"/>
                                        <p:tgtEl>
                                          <p:spTgt spid="5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2" presetSubtype="4">
                                  <p:stCondLst>
                                    <p:cond delay="0"/>
                                  </p:stCondLst>
                                  <p:childTnLst>
                                    <p:set>
                                      <p:cBhvr>
                                        <p:cTn id="156" dur="1" fill="hold">
                                          <p:stCondLst>
                                            <p:cond delay="0"/>
                                          </p:stCondLst>
                                        </p:cTn>
                                        <p:tgtEl>
                                          <p:spTgt spid="516">
                                            <p:txEl>
                                              <p:pRg st="1" end="1"/>
                                            </p:txEl>
                                          </p:spTgt>
                                        </p:tgtEl>
                                        <p:attrNameLst>
                                          <p:attrName>style.visibility</p:attrName>
                                        </p:attrNameLst>
                                      </p:cBhvr>
                                      <p:to>
                                        <p:strVal val="visible"/>
                                      </p:to>
                                    </p:set>
                                    <p:anim calcmode="lin" valueType="num">
                                      <p:cBhvr additive="repl">
                                        <p:cTn id="157" dur="500"/>
                                        <p:tgtEl>
                                          <p:spTgt spid="5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2" presetSubtype="8">
                                  <p:stCondLst>
                                    <p:cond delay="0"/>
                                  </p:stCondLst>
                                  <p:childTnLst>
                                    <p:set>
                                      <p:cBhvr>
                                        <p:cTn id="161" dur="1" fill="hold">
                                          <p:stCondLst>
                                            <p:cond delay="0"/>
                                          </p:stCondLst>
                                        </p:cTn>
                                        <p:tgtEl>
                                          <p:spTgt spid="519"/>
                                        </p:tgtEl>
                                        <p:attrNameLst>
                                          <p:attrName>style.visibility</p:attrName>
                                        </p:attrNameLst>
                                      </p:cBhvr>
                                      <p:to>
                                        <p:strVal val="visible"/>
                                      </p:to>
                                    </p:set>
                                    <p:anim calcmode="lin" valueType="num">
                                      <p:cBhvr additive="repl">
                                        <p:cTn id="162" dur="500"/>
                                        <p:tgtEl>
                                          <p:spTgt spid="519"/>
                                        </p:tgtEl>
                                        <p:attrNameLst>
                                          <p:attrName>ppt_x</p:attrName>
                                        </p:attrNameLst>
                                      </p:cBhvr>
                                      <p:tavLst>
                                        <p:tav tm="0">
                                          <p:val>
                                            <p:strVal val="#ppt_x-1"/>
                                          </p:val>
                                        </p:tav>
                                        <p:tav tm="100000">
                                          <p:val>
                                            <p:strVal val="#ppt_x"/>
                                          </p:val>
                                        </p:tav>
                                      </p:tavLst>
                                    </p:anim>
                                  </p:childTnLst>
                                </p:cTn>
                              </p:par>
                              <p:par>
                                <p:cTn id="163" nodeType="withEffect" fill="hold" presetClass="entr" presetID="2" presetSubtype="8">
                                  <p:stCondLst>
                                    <p:cond delay="0"/>
                                  </p:stCondLst>
                                  <p:childTnLst>
                                    <p:set>
                                      <p:cBhvr>
                                        <p:cTn id="164" dur="1" fill="hold">
                                          <p:stCondLst>
                                            <p:cond delay="0"/>
                                          </p:stCondLst>
                                        </p:cTn>
                                        <p:tgtEl>
                                          <p:spTgt spid="518"/>
                                        </p:tgtEl>
                                        <p:attrNameLst>
                                          <p:attrName>style.visibility</p:attrName>
                                        </p:attrNameLst>
                                      </p:cBhvr>
                                      <p:to>
                                        <p:strVal val="visible"/>
                                      </p:to>
                                    </p:set>
                                    <p:anim calcmode="lin" valueType="num">
                                      <p:cBhvr additive="repl">
                                        <p:cTn id="165" dur="500"/>
                                        <p:tgtEl>
                                          <p:spTgt spid="518"/>
                                        </p:tgtEl>
                                        <p:attrNameLst>
                                          <p:attrName>ppt_x</p:attrName>
                                        </p:attrNameLst>
                                      </p:cBhvr>
                                      <p:tavLst>
                                        <p:tav tm="0">
                                          <p:val>
                                            <p:strVal val="#ppt_x-1"/>
                                          </p:val>
                                        </p:tav>
                                        <p:tav tm="100000">
                                          <p:val>
                                            <p:strVal val="#ppt_x"/>
                                          </p:val>
                                        </p:tav>
                                      </p:tavLst>
                                    </p:anim>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2" presetSubtype="8">
                                  <p:stCondLst>
                                    <p:cond delay="0"/>
                                  </p:stCondLst>
                                  <p:childTnLst>
                                    <p:set>
                                      <p:cBhvr>
                                        <p:cTn id="169" dur="1" fill="hold">
                                          <p:stCondLst>
                                            <p:cond delay="0"/>
                                          </p:stCondLst>
                                        </p:cTn>
                                        <p:tgtEl>
                                          <p:spTgt spid="521"/>
                                        </p:tgtEl>
                                        <p:attrNameLst>
                                          <p:attrName>style.visibility</p:attrName>
                                        </p:attrNameLst>
                                      </p:cBhvr>
                                      <p:to>
                                        <p:strVal val="visible"/>
                                      </p:to>
                                    </p:set>
                                    <p:anim calcmode="lin" valueType="num">
                                      <p:cBhvr additive="repl">
                                        <p:cTn id="170" dur="1000"/>
                                        <p:tgtEl>
                                          <p:spTgt spid="521"/>
                                        </p:tgtEl>
                                        <p:attrNameLst>
                                          <p:attrName>ppt_x</p:attrName>
                                        </p:attrNameLst>
                                      </p:cBhvr>
                                      <p:tavLst>
                                        <p:tav tm="0">
                                          <p:val>
                                            <p:strVal val="#ppt_x-1"/>
                                          </p:val>
                                        </p:tav>
                                        <p:tav tm="100000">
                                          <p:val>
                                            <p:strVal val="#ppt_x"/>
                                          </p:val>
                                        </p:tav>
                                      </p:tavLst>
                                    </p:anim>
                                  </p:childTnLst>
                                </p:cTn>
                              </p:par>
                              <p:par>
                                <p:cTn id="171" nodeType="withEffect" fill="hold" presetClass="entr" presetID="2" presetSubtype="8">
                                  <p:stCondLst>
                                    <p:cond delay="0"/>
                                  </p:stCondLst>
                                  <p:childTnLst>
                                    <p:set>
                                      <p:cBhvr>
                                        <p:cTn id="172" dur="1" fill="hold">
                                          <p:stCondLst>
                                            <p:cond delay="0"/>
                                          </p:stCondLst>
                                        </p:cTn>
                                        <p:tgtEl>
                                          <p:spTgt spid="520"/>
                                        </p:tgtEl>
                                        <p:attrNameLst>
                                          <p:attrName>style.visibility</p:attrName>
                                        </p:attrNameLst>
                                      </p:cBhvr>
                                      <p:to>
                                        <p:strVal val="visible"/>
                                      </p:to>
                                    </p:set>
                                    <p:anim calcmode="lin" valueType="num">
                                      <p:cBhvr additive="repl">
                                        <p:cTn id="173" dur="1000"/>
                                        <p:tgtEl>
                                          <p:spTgt spid="520"/>
                                        </p:tgtEl>
                                        <p:attrNameLst>
                                          <p:attrName>ppt_x</p:attrName>
                                        </p:attrNameLst>
                                      </p:cBhvr>
                                      <p:tavLst>
                                        <p:tav tm="0">
                                          <p:val>
                                            <p:strVal val="#ppt_x-1"/>
                                          </p:val>
                                        </p:tav>
                                        <p:tav tm="100000">
                                          <p:val>
                                            <p:strVal val="#ppt_x"/>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523"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sp>
        <p:nvSpPr>
          <p:cNvPr id="524" name="CustomShape 2"/>
          <p:cNvSpPr/>
          <p:nvPr/>
        </p:nvSpPr>
        <p:spPr>
          <a:xfrm>
            <a:off x="254160" y="1708200"/>
            <a:ext cx="5111280" cy="4384440"/>
          </a:xfrm>
          <a:prstGeom prst="rect">
            <a:avLst/>
          </a:prstGeom>
          <a:noFill/>
          <a:ln>
            <a:noFill/>
          </a:ln>
        </p:spPr>
        <p:style>
          <a:lnRef idx="0"/>
          <a:fillRef idx="0"/>
          <a:effectRef idx="0"/>
          <a:fontRef idx="minor"/>
        </p:style>
      </p:sp>
      <p:pic>
        <p:nvPicPr>
          <p:cNvPr id="525" name="Google Shape;1008;p67" descr=""/>
          <p:cNvPicPr/>
          <p:nvPr/>
        </p:nvPicPr>
        <p:blipFill>
          <a:blip r:embed="rId1"/>
          <a:stretch/>
        </p:blipFill>
        <p:spPr>
          <a:xfrm>
            <a:off x="5184720" y="1944720"/>
            <a:ext cx="4760640" cy="3789000"/>
          </a:xfrm>
          <a:prstGeom prst="rect">
            <a:avLst/>
          </a:prstGeom>
          <a:ln>
            <a:noFill/>
          </a:ln>
        </p:spPr>
      </p:pic>
      <p:sp>
        <p:nvSpPr>
          <p:cNvPr id="526" name="CustomShape 3"/>
          <p:cNvSpPr/>
          <p:nvPr/>
        </p:nvSpPr>
        <p:spPr>
          <a:xfrm flipH="1" rot="10800000">
            <a:off x="2683080" y="2782800"/>
            <a:ext cx="4589280" cy="48240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27" name="CustomShape 4"/>
          <p:cNvSpPr/>
          <p:nvPr/>
        </p:nvSpPr>
        <p:spPr>
          <a:xfrm flipH="1" rot="10800000">
            <a:off x="3168360" y="5837400"/>
            <a:ext cx="2734920" cy="44100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28" name="CustomShape 5"/>
          <p:cNvSpPr/>
          <p:nvPr/>
        </p:nvSpPr>
        <p:spPr>
          <a:xfrm flipH="1" rot="10800000">
            <a:off x="3312000" y="5979960"/>
            <a:ext cx="4103280" cy="36936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29" name="CustomShape 6"/>
          <p:cNvSpPr/>
          <p:nvPr/>
        </p:nvSpPr>
        <p:spPr>
          <a:xfrm flipH="1" rot="10800000">
            <a:off x="4111920" y="3473280"/>
            <a:ext cx="1714320" cy="12492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30" name="CustomShape 7"/>
          <p:cNvSpPr/>
          <p:nvPr/>
        </p:nvSpPr>
        <p:spPr>
          <a:xfrm>
            <a:off x="0" y="1351080"/>
            <a:ext cx="6500520" cy="1428480"/>
          </a:xfrm>
          <a:prstGeom prst="wedgeEllipseCallout">
            <a:avLst>
              <a:gd name="adj1" fmla="val 24041"/>
              <a:gd name="adj2" fmla="val 15907"/>
            </a:avLst>
          </a:prstGeom>
          <a:solidFill>
            <a:srgbClr val="00b8ff"/>
          </a:solidFill>
          <a:ln w="9360">
            <a:solidFill>
              <a:srgbClr val="000000"/>
            </a:solidFill>
            <a:round/>
          </a:ln>
        </p:spPr>
        <p:style>
          <a:lnRef idx="0"/>
          <a:fillRef idx="0"/>
          <a:effectRef idx="0"/>
          <a:fontRef idx="minor"/>
        </p:style>
        <p:txBody>
          <a:bodyPr lIns="90000" rIns="90000" tIns="46800" bIns="46800"/>
          <a:p>
            <a:pPr marL="81000">
              <a:lnSpc>
                <a:spcPct val="93000"/>
              </a:lnSpc>
            </a:pPr>
            <a:r>
              <a:rPr b="0" lang="el-GR" sz="2600" spc="-1" strike="noStrike">
                <a:solidFill>
                  <a:srgbClr val="000000"/>
                </a:solidFill>
                <a:latin typeface="Arial"/>
                <a:ea typeface="Arial"/>
              </a:rPr>
              <a:t>Ένας μόνο κόμβος από τον οποίο ξεκινούν ακμές που λέγεται </a:t>
            </a:r>
            <a:r>
              <a:rPr b="1" lang="el-GR" sz="2600" spc="-1" strike="noStrike">
                <a:solidFill>
                  <a:srgbClr val="000000"/>
                </a:solidFill>
                <a:latin typeface="Arial"/>
                <a:ea typeface="Arial"/>
              </a:rPr>
              <a:t>ρίζα.</a:t>
            </a:r>
            <a:r>
              <a:rPr b="0" lang="el-GR" sz="2600" spc="-1" strike="noStrike">
                <a:solidFill>
                  <a:srgbClr val="000000"/>
                </a:solidFill>
                <a:latin typeface="Arial"/>
                <a:ea typeface="Arial"/>
              </a:rPr>
              <a:t> </a:t>
            </a:r>
            <a:endParaRPr b="0" lang="el-GR" sz="2600" spc="-1" strike="noStrike">
              <a:latin typeface="Arial"/>
            </a:endParaRPr>
          </a:p>
        </p:txBody>
      </p:sp>
      <p:sp>
        <p:nvSpPr>
          <p:cNvPr id="531" name="CustomShape 8"/>
          <p:cNvSpPr/>
          <p:nvPr/>
        </p:nvSpPr>
        <p:spPr>
          <a:xfrm>
            <a:off x="0" y="3851280"/>
            <a:ext cx="5397120" cy="2214360"/>
          </a:xfrm>
          <a:prstGeom prst="wedgeEllipseCallout">
            <a:avLst>
              <a:gd name="adj1" fmla="val 23701"/>
              <a:gd name="adj2" fmla="val -5170"/>
            </a:avLst>
          </a:prstGeom>
          <a:solidFill>
            <a:srgbClr val="00b8ff"/>
          </a:solidFill>
          <a:ln w="9360">
            <a:solidFill>
              <a:srgbClr val="000000"/>
            </a:solidFill>
            <a:round/>
          </a:ln>
        </p:spPr>
        <p:style>
          <a:lnRef idx="0"/>
          <a:fillRef idx="0"/>
          <a:effectRef idx="0"/>
          <a:fontRef idx="minor"/>
        </p:style>
        <p:txBody>
          <a:bodyPr lIns="90000" rIns="90000" tIns="46800" bIns="46800"/>
          <a:p>
            <a:pPr marL="81000">
              <a:lnSpc>
                <a:spcPct val="93000"/>
              </a:lnSpc>
            </a:pPr>
            <a:r>
              <a:rPr b="0" lang="el-GR" sz="2400" spc="-1" strike="noStrike">
                <a:solidFill>
                  <a:srgbClr val="000000"/>
                </a:solidFill>
                <a:latin typeface="Arial"/>
                <a:ea typeface="Arial"/>
              </a:rPr>
              <a:t>Σε όλους τους άλλους κόμβους καταλήγει </a:t>
            </a:r>
            <a:r>
              <a:rPr b="1" lang="el-GR" sz="2400" spc="-1" strike="noStrike">
                <a:solidFill>
                  <a:srgbClr val="000000"/>
                </a:solidFill>
                <a:latin typeface="Arial"/>
                <a:ea typeface="Arial"/>
              </a:rPr>
              <a:t>μια</a:t>
            </a:r>
            <a:r>
              <a:rPr b="0" lang="el-GR" sz="2400" spc="-1" strike="noStrike">
                <a:solidFill>
                  <a:srgbClr val="000000"/>
                </a:solidFill>
                <a:latin typeface="Arial"/>
                <a:ea typeface="Arial"/>
              </a:rPr>
              <a:t> ακμή και ξεκινούν καμία, μία ή περισσότερες. </a:t>
            </a:r>
            <a:endParaRPr b="0" lang="el-GR" sz="2400" spc="-1" strike="noStrike">
              <a:latin typeface="Arial"/>
            </a:endParaRPr>
          </a:p>
        </p:txBody>
      </p:sp>
      <p:sp>
        <p:nvSpPr>
          <p:cNvPr id="532" name="CustomShape 9"/>
          <p:cNvSpPr/>
          <p:nvPr/>
        </p:nvSpPr>
        <p:spPr>
          <a:xfrm>
            <a:off x="325440" y="5565600"/>
            <a:ext cx="5397120" cy="2214360"/>
          </a:xfrm>
          <a:prstGeom prst="wedgeEllipseCallout">
            <a:avLst>
              <a:gd name="adj1" fmla="val 23571"/>
              <a:gd name="adj2" fmla="val -74"/>
            </a:avLst>
          </a:prstGeom>
          <a:solidFill>
            <a:srgbClr val="00b8ff"/>
          </a:solidFill>
          <a:ln w="9360">
            <a:solidFill>
              <a:srgbClr val="000000"/>
            </a:solidFill>
            <a:round/>
          </a:ln>
        </p:spPr>
        <p:style>
          <a:lnRef idx="0"/>
          <a:fillRef idx="0"/>
          <a:effectRef idx="0"/>
          <a:fontRef idx="minor"/>
        </p:style>
        <p:txBody>
          <a:bodyPr lIns="90000" rIns="90000" tIns="46800" bIns="46800"/>
          <a:p>
            <a:pPr marL="428760" indent="-323640">
              <a:lnSpc>
                <a:spcPct val="93000"/>
              </a:lnSpc>
              <a:buClr>
                <a:srgbClr val="000000"/>
              </a:buClr>
              <a:buFont typeface="Noto Sans Symbols"/>
              <a:buChar char="●"/>
            </a:pPr>
            <a:r>
              <a:rPr b="0" lang="el-GR" sz="2400" spc="-1" strike="noStrike">
                <a:solidFill>
                  <a:srgbClr val="000000"/>
                </a:solidFill>
                <a:latin typeface="Arial"/>
                <a:ea typeface="Arial"/>
              </a:rPr>
              <a:t>Οι κόμβοι στους οποίους μόνο καταλήγουν ακμές λέγονται </a:t>
            </a:r>
            <a:r>
              <a:rPr b="1" lang="el-GR" sz="2400" spc="-1" strike="noStrike">
                <a:solidFill>
                  <a:srgbClr val="000000"/>
                </a:solidFill>
                <a:latin typeface="Arial"/>
                <a:ea typeface="Arial"/>
              </a:rPr>
              <a:t>φύλλα</a:t>
            </a:r>
            <a:r>
              <a:rPr b="0" lang="el-GR" sz="2400" spc="-1" strike="noStrike">
                <a:solidFill>
                  <a:srgbClr val="000000"/>
                </a:solidFill>
                <a:latin typeface="Arial"/>
                <a:ea typeface="Arial"/>
              </a:rPr>
              <a:t>.</a:t>
            </a:r>
            <a:endParaRPr b="0" lang="el-GR" sz="2400" spc="-1" strike="noStrike">
              <a:latin typeface="Arial"/>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3"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sp>
        <p:nvSpPr>
          <p:cNvPr id="534" name="CustomShape 2"/>
          <p:cNvSpPr/>
          <p:nvPr/>
        </p:nvSpPr>
        <p:spPr>
          <a:xfrm>
            <a:off x="216000" y="1800360"/>
            <a:ext cx="5111280" cy="4384440"/>
          </a:xfrm>
          <a:prstGeom prst="rect">
            <a:avLst/>
          </a:prstGeom>
          <a:noFill/>
          <a:ln>
            <a:noFill/>
          </a:ln>
        </p:spPr>
        <p:style>
          <a:lnRef idx="0"/>
          <a:fillRef idx="0"/>
          <a:effectRef idx="0"/>
          <a:fontRef idx="minor"/>
        </p:style>
        <p:txBody>
          <a:bodyPr lIns="0" rIns="0" tIns="24840" bIns="0"/>
          <a:p>
            <a:pPr marL="428760" indent="-323640">
              <a:lnSpc>
                <a:spcPct val="93000"/>
              </a:lnSpc>
              <a:buClr>
                <a:srgbClr val="000000"/>
              </a:buClr>
              <a:buFont typeface="Noto Sans Symbols"/>
              <a:buChar char="●"/>
            </a:pPr>
            <a:r>
              <a:rPr b="0" lang="el-GR" sz="2800" spc="-1" strike="noStrike">
                <a:solidFill>
                  <a:srgbClr val="000000"/>
                </a:solidFill>
                <a:latin typeface="Arial"/>
                <a:ea typeface="Arial"/>
              </a:rPr>
              <a:t>Ένας μόνο κόμβος από τον οποίο ξεκινούν ακμές που λέγεται </a:t>
            </a:r>
            <a:r>
              <a:rPr b="1" lang="el-GR" sz="2800" spc="-1" strike="noStrike">
                <a:solidFill>
                  <a:srgbClr val="000000"/>
                </a:solidFill>
                <a:latin typeface="Arial"/>
                <a:ea typeface="Arial"/>
              </a:rPr>
              <a:t>ρίζα.</a:t>
            </a:r>
            <a:r>
              <a:rPr b="0" lang="el-GR" sz="2800" spc="-1" strike="noStrike">
                <a:solidFill>
                  <a:srgbClr val="000000"/>
                </a:solidFill>
                <a:latin typeface="Arial"/>
                <a:ea typeface="Arial"/>
              </a:rPr>
              <a:t> </a:t>
            </a:r>
            <a:endParaRPr b="0" lang="el-GR" sz="2800" spc="-1" strike="noStrike">
              <a:latin typeface="Arial"/>
            </a:endParaRPr>
          </a:p>
          <a:p>
            <a:pPr marL="428760" indent="-323640">
              <a:lnSpc>
                <a:spcPct val="93000"/>
              </a:lnSpc>
              <a:spcBef>
                <a:spcPts val="1400"/>
              </a:spcBef>
              <a:buClr>
                <a:srgbClr val="000000"/>
              </a:buClr>
              <a:buFont typeface="Noto Sans Symbols"/>
              <a:buChar char="●"/>
            </a:pPr>
            <a:r>
              <a:rPr b="0" lang="el-GR" sz="2800" spc="-1" strike="noStrike">
                <a:solidFill>
                  <a:srgbClr val="000000"/>
                </a:solidFill>
                <a:latin typeface="Arial"/>
                <a:ea typeface="Arial"/>
              </a:rPr>
              <a:t>Σε όλους τους άλλους κόμβους καταλήγει </a:t>
            </a:r>
            <a:r>
              <a:rPr b="1" lang="el-GR" sz="2800" spc="-1" strike="noStrike">
                <a:solidFill>
                  <a:srgbClr val="000000"/>
                </a:solidFill>
                <a:latin typeface="Arial"/>
                <a:ea typeface="Arial"/>
              </a:rPr>
              <a:t>μια</a:t>
            </a:r>
            <a:r>
              <a:rPr b="0" lang="el-GR" sz="2800" spc="-1" strike="noStrike">
                <a:solidFill>
                  <a:srgbClr val="000000"/>
                </a:solidFill>
                <a:latin typeface="Arial"/>
                <a:ea typeface="Arial"/>
              </a:rPr>
              <a:t> ακμή και ξεκινούν καμία, μία ή περισσότερες. </a:t>
            </a:r>
            <a:endParaRPr b="0" lang="el-GR" sz="2800" spc="-1" strike="noStrike">
              <a:latin typeface="Arial"/>
            </a:endParaRPr>
          </a:p>
          <a:p>
            <a:pPr marL="428760" indent="-323640">
              <a:lnSpc>
                <a:spcPct val="93000"/>
              </a:lnSpc>
              <a:spcBef>
                <a:spcPts val="1400"/>
              </a:spcBef>
              <a:buClr>
                <a:srgbClr val="000000"/>
              </a:buClr>
              <a:buFont typeface="Noto Sans Symbols"/>
              <a:buChar char="●"/>
            </a:pPr>
            <a:r>
              <a:rPr b="0" lang="el-GR" sz="2800" spc="-1" strike="noStrike">
                <a:solidFill>
                  <a:srgbClr val="000000"/>
                </a:solidFill>
                <a:latin typeface="Arial"/>
                <a:ea typeface="Arial"/>
              </a:rPr>
              <a:t>Οι κόμβοι στους οποίους μόνο καταλήγουν ακμές λέγονται </a:t>
            </a:r>
            <a:r>
              <a:rPr b="1" lang="el-GR" sz="2800" spc="-1" strike="noStrike">
                <a:solidFill>
                  <a:srgbClr val="000000"/>
                </a:solidFill>
                <a:latin typeface="Arial"/>
                <a:ea typeface="Arial"/>
              </a:rPr>
              <a:t>φύλλα</a:t>
            </a:r>
            <a:r>
              <a:rPr b="0" lang="el-GR" sz="2800" spc="-1" strike="noStrike">
                <a:solidFill>
                  <a:srgbClr val="000000"/>
                </a:solidFill>
                <a:latin typeface="Arial"/>
                <a:ea typeface="Arial"/>
              </a:rPr>
              <a:t>.</a:t>
            </a:r>
            <a:endParaRPr b="0" lang="el-GR" sz="2800" spc="-1" strike="noStrike">
              <a:latin typeface="Arial"/>
            </a:endParaRPr>
          </a:p>
        </p:txBody>
      </p:sp>
      <p:pic>
        <p:nvPicPr>
          <p:cNvPr id="535" name="Google Shape;1023;p68" descr=""/>
          <p:cNvPicPr/>
          <p:nvPr/>
        </p:nvPicPr>
        <p:blipFill>
          <a:blip r:embed="rId1"/>
          <a:stretch/>
        </p:blipFill>
        <p:spPr>
          <a:xfrm>
            <a:off x="5184720" y="1944720"/>
            <a:ext cx="4760640" cy="3789000"/>
          </a:xfrm>
          <a:prstGeom prst="rect">
            <a:avLst/>
          </a:prstGeom>
          <a:ln>
            <a:noFill/>
          </a:ln>
        </p:spPr>
      </p:pic>
      <p:sp>
        <p:nvSpPr>
          <p:cNvPr id="536" name="CustomShape 3"/>
          <p:cNvSpPr/>
          <p:nvPr/>
        </p:nvSpPr>
        <p:spPr>
          <a:xfrm flipH="1" rot="10800000">
            <a:off x="2683080" y="2782800"/>
            <a:ext cx="4589280" cy="48240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37" name="CustomShape 4"/>
          <p:cNvSpPr/>
          <p:nvPr/>
        </p:nvSpPr>
        <p:spPr>
          <a:xfrm flipH="1" rot="10800000">
            <a:off x="3168360" y="5837400"/>
            <a:ext cx="2734920" cy="44100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38" name="CustomShape 5"/>
          <p:cNvSpPr/>
          <p:nvPr/>
        </p:nvSpPr>
        <p:spPr>
          <a:xfrm flipH="1" rot="10800000">
            <a:off x="3312000" y="5979960"/>
            <a:ext cx="4103280" cy="36936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
        <p:nvSpPr>
          <p:cNvPr id="539" name="CustomShape 6"/>
          <p:cNvSpPr/>
          <p:nvPr/>
        </p:nvSpPr>
        <p:spPr>
          <a:xfrm flipH="1" rot="10800000">
            <a:off x="4111920" y="3473280"/>
            <a:ext cx="1714320" cy="124920"/>
          </a:xfrm>
          <a:custGeom>
            <a:avLst/>
            <a:gdLst/>
            <a:ahLst/>
            <a:rect l="l" t="t" r="r" b="b"/>
            <a:pathLst>
              <a:path w="21600" h="21600">
                <a:moveTo>
                  <a:pt x="0" y="0"/>
                </a:moveTo>
                <a:lnTo>
                  <a:pt x="21600" y="21600"/>
                </a:lnTo>
              </a:path>
            </a:pathLst>
          </a:custGeom>
          <a:noFill/>
          <a:ln w="76320">
            <a:solidFill>
              <a:srgbClr val="006600"/>
            </a:solidFill>
            <a:miter/>
            <a:tailEnd len="med" type="triangle" w="med"/>
          </a:ln>
        </p:spPr>
        <p:style>
          <a:lnRef idx="0"/>
          <a:fillRef idx="0"/>
          <a:effectRef idx="0"/>
          <a:fontRef idx="minor"/>
        </p:style>
      </p:sp>
    </p:spTree>
  </p:cSld>
  <p:timing>
    <p:tnLst>
      <p:par>
        <p:cTn id="174" dur="indefinite" restart="never" nodeType="tmRoot">
          <p:childTnLst>
            <p:seq>
              <p:cTn id="175" dur="indefinite" nodeType="mainSeq">
                <p:childTnLst>
                  <p:par>
                    <p:cTn id="176" fill="hold">
                      <p:stCondLst>
                        <p:cond delay="indefinite"/>
                      </p:stCondLst>
                      <p:childTnLst>
                        <p:par>
                          <p:cTn id="177" fill="hold">
                            <p:stCondLst>
                              <p:cond delay="0"/>
                            </p:stCondLst>
                            <p:childTnLst>
                              <p:par>
                                <p:cTn id="178" nodeType="clickEffect" fill="hold" presetClass="entr" presetID="2" presetSubtype="4">
                                  <p:stCondLst>
                                    <p:cond delay="0"/>
                                  </p:stCondLst>
                                  <p:childTnLst>
                                    <p:set>
                                      <p:cBhvr>
                                        <p:cTn id="179" dur="1" fill="hold">
                                          <p:stCondLst>
                                            <p:cond delay="0"/>
                                          </p:stCondLst>
                                        </p:cTn>
                                        <p:tgtEl>
                                          <p:spTgt spid="534">
                                            <p:txEl>
                                              <p:pRg st="0" end="0"/>
                                            </p:txEl>
                                          </p:spTgt>
                                        </p:tgtEl>
                                        <p:attrNameLst>
                                          <p:attrName>style.visibility</p:attrName>
                                        </p:attrNameLst>
                                      </p:cBhvr>
                                      <p:to>
                                        <p:strVal val="visible"/>
                                      </p:to>
                                    </p:set>
                                    <p:anim calcmode="lin" valueType="num">
                                      <p:cBhvr additive="repl">
                                        <p:cTn id="180" dur="500"/>
                                        <p:tgtEl>
                                          <p:spTgt spid="5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2" presetSubtype="4">
                                  <p:stCondLst>
                                    <p:cond delay="0"/>
                                  </p:stCondLst>
                                  <p:childTnLst>
                                    <p:set>
                                      <p:cBhvr>
                                        <p:cTn id="184" dur="1" fill="hold">
                                          <p:stCondLst>
                                            <p:cond delay="0"/>
                                          </p:stCondLst>
                                        </p:cTn>
                                        <p:tgtEl>
                                          <p:spTgt spid="534">
                                            <p:txEl>
                                              <p:pRg st="1" end="1"/>
                                            </p:txEl>
                                          </p:spTgt>
                                        </p:tgtEl>
                                        <p:attrNameLst>
                                          <p:attrName>style.visibility</p:attrName>
                                        </p:attrNameLst>
                                      </p:cBhvr>
                                      <p:to>
                                        <p:strVal val="visible"/>
                                      </p:to>
                                    </p:set>
                                    <p:anim calcmode="lin" valueType="num">
                                      <p:cBhvr additive="repl">
                                        <p:cTn id="185" dur="500"/>
                                        <p:tgtEl>
                                          <p:spTgt spid="5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nodeType="clickEffect" fill="hold" presetClass="entr" presetID="2" presetSubtype="4">
                                  <p:stCondLst>
                                    <p:cond delay="0"/>
                                  </p:stCondLst>
                                  <p:childTnLst>
                                    <p:set>
                                      <p:cBhvr>
                                        <p:cTn id="189" dur="1" fill="hold">
                                          <p:stCondLst>
                                            <p:cond delay="0"/>
                                          </p:stCondLst>
                                        </p:cTn>
                                        <p:tgtEl>
                                          <p:spTgt spid="534">
                                            <p:txEl>
                                              <p:pRg st="2" end="2"/>
                                            </p:txEl>
                                          </p:spTgt>
                                        </p:tgtEl>
                                        <p:attrNameLst>
                                          <p:attrName>style.visibility</p:attrName>
                                        </p:attrNameLst>
                                      </p:cBhvr>
                                      <p:to>
                                        <p:strVal val="visible"/>
                                      </p:to>
                                    </p:set>
                                    <p:anim calcmode="lin" valueType="num">
                                      <p:cBhvr additive="repl">
                                        <p:cTn id="190" dur="500"/>
                                        <p:tgtEl>
                                          <p:spTgt spid="5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2" presetSubtype="8">
                                  <p:stCondLst>
                                    <p:cond delay="0"/>
                                  </p:stCondLst>
                                  <p:childTnLst>
                                    <p:set>
                                      <p:cBhvr>
                                        <p:cTn id="194" dur="1" fill="hold">
                                          <p:stCondLst>
                                            <p:cond delay="0"/>
                                          </p:stCondLst>
                                        </p:cTn>
                                        <p:tgtEl>
                                          <p:spTgt spid="536"/>
                                        </p:tgtEl>
                                        <p:attrNameLst>
                                          <p:attrName>style.visibility</p:attrName>
                                        </p:attrNameLst>
                                      </p:cBhvr>
                                      <p:to>
                                        <p:strVal val="visible"/>
                                      </p:to>
                                    </p:set>
                                    <p:anim calcmode="lin" valueType="num">
                                      <p:cBhvr additive="repl">
                                        <p:cTn id="195" dur="500"/>
                                        <p:tgtEl>
                                          <p:spTgt spid="536"/>
                                        </p:tgtEl>
                                        <p:attrNameLst>
                                          <p:attrName>ppt_x</p:attrName>
                                        </p:attrNameLst>
                                      </p:cBhvr>
                                      <p:tavLst>
                                        <p:tav tm="0">
                                          <p:val>
                                            <p:strVal val="#ppt_x-1"/>
                                          </p:val>
                                        </p:tav>
                                        <p:tav tm="100000">
                                          <p:val>
                                            <p:strVal val="#ppt_x"/>
                                          </p:val>
                                        </p:tav>
                                      </p:tavLst>
                                    </p:anim>
                                  </p:childTnLst>
                                </p:cTn>
                              </p:par>
                              <p:par>
                                <p:cTn id="196" nodeType="withEffect" fill="hold" presetClass="entr" presetID="2" presetSubtype="8">
                                  <p:stCondLst>
                                    <p:cond delay="0"/>
                                  </p:stCondLst>
                                  <p:childTnLst>
                                    <p:set>
                                      <p:cBhvr>
                                        <p:cTn id="197" dur="1" fill="hold">
                                          <p:stCondLst>
                                            <p:cond delay="0"/>
                                          </p:stCondLst>
                                        </p:cTn>
                                        <p:tgtEl>
                                          <p:spTgt spid="539"/>
                                        </p:tgtEl>
                                        <p:attrNameLst>
                                          <p:attrName>style.visibility</p:attrName>
                                        </p:attrNameLst>
                                      </p:cBhvr>
                                      <p:to>
                                        <p:strVal val="visible"/>
                                      </p:to>
                                    </p:set>
                                    <p:anim calcmode="lin" valueType="num">
                                      <p:cBhvr additive="repl">
                                        <p:cTn id="198" dur="500"/>
                                        <p:tgtEl>
                                          <p:spTgt spid="539"/>
                                        </p:tgtEl>
                                        <p:attrNameLst>
                                          <p:attrName>ppt_x</p:attrName>
                                        </p:attrNameLst>
                                      </p:cBhvr>
                                      <p:tavLst>
                                        <p:tav tm="0">
                                          <p:val>
                                            <p:strVal val="#ppt_x-1"/>
                                          </p:val>
                                        </p:tav>
                                        <p:tav tm="100000">
                                          <p:val>
                                            <p:strVal val="#ppt_x"/>
                                          </p:val>
                                        </p:tav>
                                      </p:tavLst>
                                    </p:anim>
                                  </p:childTnLst>
                                </p:cTn>
                              </p:par>
                              <p:par>
                                <p:cTn id="199" nodeType="withEffect" fill="hold" presetClass="entr" presetID="2" presetSubtype="8">
                                  <p:stCondLst>
                                    <p:cond delay="0"/>
                                  </p:stCondLst>
                                  <p:childTnLst>
                                    <p:set>
                                      <p:cBhvr>
                                        <p:cTn id="200" dur="1" fill="hold">
                                          <p:stCondLst>
                                            <p:cond delay="0"/>
                                          </p:stCondLst>
                                        </p:cTn>
                                        <p:tgtEl>
                                          <p:spTgt spid="537"/>
                                        </p:tgtEl>
                                        <p:attrNameLst>
                                          <p:attrName>style.visibility</p:attrName>
                                        </p:attrNameLst>
                                      </p:cBhvr>
                                      <p:to>
                                        <p:strVal val="visible"/>
                                      </p:to>
                                    </p:set>
                                    <p:anim calcmode="lin" valueType="num">
                                      <p:cBhvr additive="repl">
                                        <p:cTn id="201" dur="500"/>
                                        <p:tgtEl>
                                          <p:spTgt spid="537"/>
                                        </p:tgtEl>
                                        <p:attrNameLst>
                                          <p:attrName>ppt_x</p:attrName>
                                        </p:attrNameLst>
                                      </p:cBhvr>
                                      <p:tavLst>
                                        <p:tav tm="0">
                                          <p:val>
                                            <p:strVal val="#ppt_x-1"/>
                                          </p:val>
                                        </p:tav>
                                        <p:tav tm="100000">
                                          <p:val>
                                            <p:strVal val="#ppt_x"/>
                                          </p:val>
                                        </p:tav>
                                      </p:tavLst>
                                    </p:anim>
                                  </p:childTnLst>
                                </p:cTn>
                              </p:par>
                              <p:par>
                                <p:cTn id="202" nodeType="withEffect" fill="hold" presetClass="entr" presetID="2" presetSubtype="8">
                                  <p:stCondLst>
                                    <p:cond delay="0"/>
                                  </p:stCondLst>
                                  <p:childTnLst>
                                    <p:set>
                                      <p:cBhvr>
                                        <p:cTn id="203" dur="1" fill="hold">
                                          <p:stCondLst>
                                            <p:cond delay="0"/>
                                          </p:stCondLst>
                                        </p:cTn>
                                        <p:tgtEl>
                                          <p:spTgt spid="538"/>
                                        </p:tgtEl>
                                        <p:attrNameLst>
                                          <p:attrName>style.visibility</p:attrName>
                                        </p:attrNameLst>
                                      </p:cBhvr>
                                      <p:to>
                                        <p:strVal val="visible"/>
                                      </p:to>
                                    </p:set>
                                    <p:anim calcmode="lin" valueType="num">
                                      <p:cBhvr additive="repl">
                                        <p:cTn id="204" dur="500"/>
                                        <p:tgtEl>
                                          <p:spTgt spid="538"/>
                                        </p:tgtEl>
                                        <p:attrNameLst>
                                          <p:attrName>ppt_x</p:attrName>
                                        </p:attrNameLst>
                                      </p:cBhvr>
                                      <p:tavLst>
                                        <p:tav tm="0">
                                          <p:val>
                                            <p:strVal val="#ppt_x-1"/>
                                          </p:val>
                                        </p:tav>
                                        <p:tav tm="100000">
                                          <p:val>
                                            <p:strVal val="#ppt_x"/>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0"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pic>
        <p:nvPicPr>
          <p:cNvPr id="541" name="Google Shape;1034;p69" descr=""/>
          <p:cNvPicPr/>
          <p:nvPr/>
        </p:nvPicPr>
        <p:blipFill>
          <a:blip r:embed="rId1"/>
          <a:stretch/>
        </p:blipFill>
        <p:spPr>
          <a:xfrm>
            <a:off x="0" y="1279440"/>
            <a:ext cx="10080360" cy="6279840"/>
          </a:xfrm>
          <a:prstGeom prst="rect">
            <a:avLst/>
          </a:prstGeom>
          <a:ln>
            <a:noFill/>
          </a:ln>
        </p:spPr>
      </p:pic>
      <p:pic>
        <p:nvPicPr>
          <p:cNvPr id="542" name="Google Shape;1035;p69" descr=""/>
          <p:cNvPicPr/>
          <p:nvPr/>
        </p:nvPicPr>
        <p:blipFill>
          <a:blip r:embed="rId2"/>
          <a:stretch/>
        </p:blipFill>
        <p:spPr>
          <a:xfrm>
            <a:off x="23760" y="2565360"/>
            <a:ext cx="5095440" cy="43574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CustomShape 1"/>
          <p:cNvSpPr/>
          <p:nvPr/>
        </p:nvSpPr>
        <p:spPr>
          <a:xfrm>
            <a:off x="611280" y="208080"/>
            <a:ext cx="9072360" cy="863280"/>
          </a:xfrm>
          <a:prstGeom prst="rect">
            <a:avLst/>
          </a:prstGeom>
          <a:noFill/>
          <a:ln>
            <a:noFill/>
          </a:ln>
        </p:spPr>
        <p:style>
          <a:lnRef idx="0"/>
          <a:fillRef idx="0"/>
          <a:effectRef idx="0"/>
          <a:fontRef idx="minor"/>
        </p:style>
        <p:txBody>
          <a:bodyPr lIns="0" rIns="0" tIns="0" bIns="0" anchor="ctr"/>
          <a:p>
            <a:pPr algn="ctr">
              <a:lnSpc>
                <a:spcPct val="112000"/>
              </a:lnSpc>
            </a:pPr>
            <a:r>
              <a:rPr b="0" lang="el-GR" sz="4400" spc="-1" strike="noStrike">
                <a:solidFill>
                  <a:srgbClr val="000000"/>
                </a:solidFill>
                <a:latin typeface="Arial"/>
                <a:ea typeface="Arial"/>
              </a:rPr>
              <a:t>Από τη σκοπιά </a:t>
            </a:r>
            <a:br/>
            <a:r>
              <a:rPr b="0" lang="el-GR" sz="4400" spc="-1" strike="noStrike">
                <a:solidFill>
                  <a:srgbClr val="000000"/>
                </a:solidFill>
                <a:latin typeface="Arial"/>
                <a:ea typeface="Arial"/>
              </a:rPr>
              <a:t> του Υλικού  </a:t>
            </a:r>
            <a:endParaRPr b="0" lang="el-GR" sz="4400" spc="-1" strike="noStrike">
              <a:latin typeface="Arial"/>
            </a:endParaRPr>
          </a:p>
        </p:txBody>
      </p:sp>
      <p:sp>
        <p:nvSpPr>
          <p:cNvPr id="185" name="CustomShape 2"/>
          <p:cNvSpPr/>
          <p:nvPr/>
        </p:nvSpPr>
        <p:spPr>
          <a:xfrm>
            <a:off x="539640" y="1779480"/>
            <a:ext cx="9072360" cy="4173120"/>
          </a:xfrm>
          <a:prstGeom prst="rect">
            <a:avLst/>
          </a:prstGeom>
          <a:noFill/>
          <a:ln>
            <a:noFill/>
          </a:ln>
        </p:spPr>
        <p:style>
          <a:lnRef idx="0"/>
          <a:fillRef idx="0"/>
          <a:effectRef idx="0"/>
          <a:fontRef idx="minor"/>
        </p:style>
        <p:txBody>
          <a:bodyPr lIns="90000" rIns="90000" tIns="46800" bIns="46800"/>
          <a:p>
            <a:pPr>
              <a:lnSpc>
                <a:spcPct val="93000"/>
              </a:lnSpc>
            </a:pPr>
            <a:r>
              <a:rPr b="0" lang="el-GR" sz="3200" spc="-1" strike="noStrike">
                <a:solidFill>
                  <a:srgbClr val="000000"/>
                </a:solidFill>
                <a:latin typeface="Arial"/>
                <a:ea typeface="Arial"/>
              </a:rPr>
              <a:t>Τα δεδομένα αποθηκεύονται </a:t>
            </a:r>
            <a:endParaRPr b="0" lang="el-GR" sz="3200" spc="-1" strike="noStrike">
              <a:latin typeface="Arial"/>
            </a:endParaRPr>
          </a:p>
          <a:p>
            <a:pPr lvl="1" marL="739800" indent="-282240">
              <a:lnSpc>
                <a:spcPct val="93000"/>
              </a:lnSpc>
              <a:buClr>
                <a:srgbClr val="000000"/>
              </a:buClr>
              <a:buFont typeface="Arial"/>
              <a:buChar char="•"/>
            </a:pPr>
            <a:r>
              <a:rPr b="0" lang="el-GR" sz="3200" spc="-1" strike="noStrike">
                <a:solidFill>
                  <a:srgbClr val="000000"/>
                </a:solidFill>
                <a:latin typeface="Arial"/>
                <a:ea typeface="Arial"/>
              </a:rPr>
              <a:t>στην κύρια ή </a:t>
            </a:r>
            <a:endParaRPr b="0" lang="el-GR" sz="3200" spc="-1" strike="noStrike">
              <a:latin typeface="Arial"/>
            </a:endParaRPr>
          </a:p>
          <a:p>
            <a:pPr lvl="1" marL="739800" indent="-282240">
              <a:lnSpc>
                <a:spcPct val="93000"/>
              </a:lnSpc>
              <a:buClr>
                <a:srgbClr val="000000"/>
              </a:buClr>
              <a:buFont typeface="Arial"/>
              <a:buChar char="•"/>
            </a:pPr>
            <a:r>
              <a:rPr b="0" lang="el-GR" sz="3200" spc="-1" strike="noStrike">
                <a:solidFill>
                  <a:srgbClr val="000000"/>
                </a:solidFill>
                <a:latin typeface="Arial"/>
                <a:ea typeface="Arial"/>
              </a:rPr>
              <a:t>την βοηθητική μνήμη </a:t>
            </a:r>
            <a:endParaRPr b="0" lang="el-GR" sz="3200" spc="-1" strike="noStrike">
              <a:latin typeface="Arial"/>
            </a:endParaRPr>
          </a:p>
          <a:p>
            <a:pPr>
              <a:lnSpc>
                <a:spcPct val="93000"/>
              </a:lnSpc>
            </a:pPr>
            <a:r>
              <a:rPr b="0" lang="el-GR" sz="3200" spc="-1" strike="noStrike">
                <a:solidFill>
                  <a:srgbClr val="000000"/>
                </a:solidFill>
                <a:latin typeface="Arial"/>
                <a:ea typeface="Arial"/>
              </a:rPr>
              <a:t>του υπολογιστή σε διάφορες μορφές.</a:t>
            </a:r>
            <a:br/>
            <a:endParaRPr b="0" lang="el-GR" sz="3200" spc="-1" strike="noStrike">
              <a:latin typeface="Arial"/>
            </a:endParaRPr>
          </a:p>
          <a:p>
            <a:pPr>
              <a:lnSpc>
                <a:spcPct val="93000"/>
              </a:lnSpc>
            </a:pPr>
            <a:r>
              <a:rPr b="0" lang="el-GR" sz="3200" spc="-1" strike="noStrike">
                <a:solidFill>
                  <a:srgbClr val="000000"/>
                </a:solidFill>
                <a:latin typeface="Arial"/>
                <a:ea typeface="Arial"/>
              </a:rPr>
              <a:t>Για την πρόσβαση στα δεδομένα είναι πιθανό να χρησιμοποιούνται διαφορετικοί αλγόριθμοι για την επεξεργασία τους. </a:t>
            </a:r>
            <a:br/>
            <a:endParaRPr b="0" lang="el-GR" sz="32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3" name="CustomShape 1"/>
          <p:cNvSpPr/>
          <p:nvPr/>
        </p:nvSpPr>
        <p:spPr>
          <a:xfrm>
            <a:off x="0" y="0"/>
            <a:ext cx="100803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1" lang="el-GR" sz="4400" spc="-1" strike="noStrike">
                <a:solidFill>
                  <a:srgbClr val="000000"/>
                </a:solidFill>
                <a:latin typeface="Arial"/>
                <a:ea typeface="Arial"/>
              </a:rPr>
              <a:t>ΔΕΝΤΡΑ</a:t>
            </a:r>
            <a:endParaRPr b="0" lang="el-GR" sz="4400" spc="-1" strike="noStrike">
              <a:latin typeface="Arial"/>
            </a:endParaRPr>
          </a:p>
        </p:txBody>
      </p:sp>
      <p:sp>
        <p:nvSpPr>
          <p:cNvPr id="544" name="CustomShape 2"/>
          <p:cNvSpPr/>
          <p:nvPr/>
        </p:nvSpPr>
        <p:spPr>
          <a:xfrm>
            <a:off x="7711920" y="987480"/>
            <a:ext cx="1890360" cy="290160"/>
          </a:xfrm>
          <a:prstGeom prst="rect">
            <a:avLst/>
          </a:prstGeom>
          <a:noFill/>
          <a:ln>
            <a:noFill/>
          </a:ln>
        </p:spPr>
        <p:style>
          <a:lnRef idx="0"/>
          <a:fillRef idx="0"/>
          <a:effectRef idx="0"/>
          <a:fontRef idx="minor"/>
        </p:style>
      </p:sp>
      <p:pic>
        <p:nvPicPr>
          <p:cNvPr id="545" name="Google Shape;1044;p70" descr=""/>
          <p:cNvPicPr/>
          <p:nvPr/>
        </p:nvPicPr>
        <p:blipFill>
          <a:blip r:embed="rId1"/>
          <a:stretch/>
        </p:blipFill>
        <p:spPr>
          <a:xfrm>
            <a:off x="358920" y="1565280"/>
            <a:ext cx="9324720" cy="5357520"/>
          </a:xfrm>
          <a:prstGeom prst="rect">
            <a:avLst/>
          </a:prstGeom>
          <a:ln>
            <a:noFill/>
          </a:ln>
        </p:spPr>
      </p:pic>
      <p:sp>
        <p:nvSpPr>
          <p:cNvPr id="546" name="CustomShape 3"/>
          <p:cNvSpPr/>
          <p:nvPr/>
        </p:nvSpPr>
        <p:spPr>
          <a:xfrm>
            <a:off x="0" y="5708520"/>
            <a:ext cx="2968200" cy="1571400"/>
          </a:xfrm>
          <a:prstGeom prst="wedgeRoundRectCallout">
            <a:avLst>
              <a:gd name="adj1" fmla="val 18997"/>
              <a:gd name="adj2" fmla="val -18086"/>
              <a:gd name="adj3" fmla="val 0"/>
            </a:avLst>
          </a:prstGeom>
          <a:solidFill>
            <a:srgbClr val="00b8ff"/>
          </a:solidFill>
          <a:ln w="9360">
            <a:solidFill>
              <a:schemeClr val="dk1"/>
            </a:solidFill>
            <a:round/>
          </a:ln>
        </p:spPr>
        <p:style>
          <a:lnRef idx="0"/>
          <a:fillRef idx="0"/>
          <a:effectRef idx="0"/>
          <a:fontRef idx="minor"/>
        </p:style>
        <p:txBody>
          <a:bodyPr/>
          <a:p>
            <a:pPr marL="12600">
              <a:lnSpc>
                <a:spcPct val="95000"/>
              </a:lnSpc>
            </a:pPr>
            <a:r>
              <a:rPr b="0" lang="el-GR" sz="2400" spc="-1" strike="noStrike">
                <a:solidFill>
                  <a:srgbClr val="ffffff"/>
                </a:solidFill>
                <a:latin typeface="Calibri"/>
                <a:ea typeface="Calibri"/>
              </a:rPr>
              <a:t>και ο  κόμβος στον οποίο  καταλήγει η ακμή  ονομάζεται </a:t>
            </a:r>
            <a:r>
              <a:rPr b="1" lang="el-GR" sz="2400" spc="-1" strike="noStrike">
                <a:solidFill>
                  <a:srgbClr val="ccff33"/>
                </a:solidFill>
                <a:latin typeface="Calibri"/>
                <a:ea typeface="Calibri"/>
              </a:rPr>
              <a:t>παιδί</a:t>
            </a:r>
            <a:r>
              <a:rPr b="0" lang="el-GR" sz="2400" spc="-1" strike="noStrike">
                <a:solidFill>
                  <a:srgbClr val="ffffff"/>
                </a:solidFill>
                <a:latin typeface="Calibri"/>
                <a:ea typeface="Calibri"/>
              </a:rPr>
              <a:t>.</a:t>
            </a:r>
            <a:endParaRPr b="0" lang="el-GR" sz="2400" spc="-1" strike="noStrike">
              <a:latin typeface="Arial"/>
            </a:endParaRPr>
          </a:p>
        </p:txBody>
      </p:sp>
      <p:sp>
        <p:nvSpPr>
          <p:cNvPr id="547" name="CustomShape 4"/>
          <p:cNvSpPr/>
          <p:nvPr/>
        </p:nvSpPr>
        <p:spPr>
          <a:xfrm>
            <a:off x="0" y="922320"/>
            <a:ext cx="4071600" cy="1928520"/>
          </a:xfrm>
          <a:prstGeom prst="wedgeRoundRectCallout">
            <a:avLst>
              <a:gd name="adj1" fmla="val 17820"/>
              <a:gd name="adj2" fmla="val 24849"/>
              <a:gd name="adj3" fmla="val 0"/>
            </a:avLst>
          </a:prstGeom>
          <a:solidFill>
            <a:srgbClr val="00b8ff"/>
          </a:solidFill>
          <a:ln w="9360">
            <a:solidFill>
              <a:schemeClr val="dk1"/>
            </a:solidFill>
            <a:round/>
          </a:ln>
        </p:spPr>
        <p:style>
          <a:lnRef idx="0"/>
          <a:fillRef idx="0"/>
          <a:effectRef idx="0"/>
          <a:fontRef idx="minor"/>
        </p:style>
        <p:txBody>
          <a:bodyPr/>
          <a:p>
            <a:pPr marL="12600">
              <a:lnSpc>
                <a:spcPct val="95000"/>
              </a:lnSpc>
            </a:pPr>
            <a:r>
              <a:rPr b="0" lang="el-GR" sz="2400" spc="-1" strike="noStrike">
                <a:solidFill>
                  <a:srgbClr val="ffffff"/>
                </a:solidFill>
                <a:latin typeface="Calibri"/>
                <a:ea typeface="Calibri"/>
              </a:rPr>
              <a:t>Όταν δύο κόμβοι συνδέονται μεταξύ τους  με μία ακμή, τότε ο  κόμβος από τον οποίο  ξεκινάει η ακμή ονομάζεται </a:t>
            </a:r>
            <a:r>
              <a:rPr b="1" lang="el-GR" sz="2400" spc="-1" strike="noStrike">
                <a:solidFill>
                  <a:srgbClr val="ccff33"/>
                </a:solidFill>
                <a:latin typeface="Calibri"/>
                <a:ea typeface="Calibri"/>
              </a:rPr>
              <a:t>γονέας</a:t>
            </a:r>
            <a:endParaRPr b="0" lang="el-GR" sz="2400" spc="-1" strike="noStrike">
              <a:latin typeface="Arial"/>
            </a:endParaRPr>
          </a:p>
        </p:txBody>
      </p:sp>
      <p:sp>
        <p:nvSpPr>
          <p:cNvPr id="548" name="CustomShape 5"/>
          <p:cNvSpPr/>
          <p:nvPr/>
        </p:nvSpPr>
        <p:spPr>
          <a:xfrm>
            <a:off x="5826240" y="2708280"/>
            <a:ext cx="4000320" cy="785520"/>
          </a:xfrm>
          <a:prstGeom prst="wedgeRoundRectCallout">
            <a:avLst>
              <a:gd name="adj1" fmla="val -577"/>
              <a:gd name="adj2" fmla="val 36456"/>
              <a:gd name="adj3" fmla="val 0"/>
            </a:avLst>
          </a:prstGeom>
          <a:solidFill>
            <a:srgbClr val="00b8ff"/>
          </a:solidFill>
          <a:ln w="9360">
            <a:solidFill>
              <a:schemeClr val="dk1"/>
            </a:solidFill>
            <a:round/>
          </a:ln>
        </p:spPr>
        <p:style>
          <a:lnRef idx="0"/>
          <a:fillRef idx="0"/>
          <a:effectRef idx="0"/>
          <a:fontRef idx="minor"/>
        </p:style>
        <p:txBody>
          <a:bodyPr/>
          <a:p>
            <a:pPr>
              <a:lnSpc>
                <a:spcPct val="100000"/>
              </a:lnSpc>
            </a:pPr>
            <a:r>
              <a:rPr b="0" lang="el-GR" sz="2400" spc="-1" strike="noStrike">
                <a:solidFill>
                  <a:srgbClr val="ffffff"/>
                </a:solidFill>
                <a:latin typeface="Calibri"/>
                <a:ea typeface="Calibri"/>
              </a:rPr>
              <a:t>Κόμβοι με τον ίδιο γονέα  ονομάζονται </a:t>
            </a:r>
            <a:r>
              <a:rPr b="1" lang="el-GR" sz="2400" spc="-1" strike="noStrike">
                <a:solidFill>
                  <a:srgbClr val="ccff33"/>
                </a:solidFill>
                <a:latin typeface="Calibri"/>
                <a:ea typeface="Calibri"/>
              </a:rPr>
              <a:t>αδέλφια</a:t>
            </a:r>
            <a:r>
              <a:rPr b="0" lang="el-GR" sz="2400" spc="-1" strike="noStrike">
                <a:solidFill>
                  <a:srgbClr val="ffffff"/>
                </a:solidFill>
                <a:latin typeface="Calibri"/>
                <a:ea typeface="Calibri"/>
              </a:rPr>
              <a:t>. </a:t>
            </a:r>
            <a:endParaRPr b="0" lang="el-GR" sz="2400" spc="-1" strike="noStrike">
              <a:latin typeface="Arial"/>
            </a:endParaRPr>
          </a:p>
        </p:txBody>
      </p:sp>
      <p:sp>
        <p:nvSpPr>
          <p:cNvPr id="549" name="CustomShape 6"/>
          <p:cNvSpPr/>
          <p:nvPr/>
        </p:nvSpPr>
        <p:spPr>
          <a:xfrm>
            <a:off x="6397560" y="208080"/>
            <a:ext cx="3682800" cy="1785600"/>
          </a:xfrm>
          <a:prstGeom prst="wedgeRoundRectCallout">
            <a:avLst>
              <a:gd name="adj1" fmla="val -4153"/>
              <a:gd name="adj2" fmla="val 19291"/>
              <a:gd name="adj3" fmla="val 0"/>
            </a:avLst>
          </a:prstGeom>
          <a:solidFill>
            <a:srgbClr val="00b8ff"/>
          </a:solidFill>
          <a:ln w="9360">
            <a:solidFill>
              <a:schemeClr val="dk1"/>
            </a:solidFill>
            <a:round/>
          </a:ln>
        </p:spPr>
        <p:style>
          <a:lnRef idx="0"/>
          <a:fillRef idx="0"/>
          <a:effectRef idx="0"/>
          <a:fontRef idx="minor"/>
        </p:style>
        <p:txBody>
          <a:bodyPr/>
          <a:p>
            <a:pPr>
              <a:lnSpc>
                <a:spcPct val="100000"/>
              </a:lnSpc>
            </a:pPr>
            <a:r>
              <a:rPr b="0" lang="el-GR" sz="2400" spc="-1" strike="noStrike">
                <a:solidFill>
                  <a:srgbClr val="ffffff"/>
                </a:solidFill>
                <a:latin typeface="Calibri"/>
                <a:ea typeface="Calibri"/>
              </a:rPr>
              <a:t>Ο κόμβος χωρίς γονέα ονομάζεται «</a:t>
            </a:r>
            <a:r>
              <a:rPr b="1" lang="el-GR" sz="2400" spc="-1" strike="noStrike">
                <a:solidFill>
                  <a:srgbClr val="ccff33"/>
                </a:solidFill>
                <a:latin typeface="Calibri"/>
                <a:ea typeface="Calibri"/>
              </a:rPr>
              <a:t>ρίζα</a:t>
            </a:r>
            <a:r>
              <a:rPr b="1" lang="el-GR" sz="2400" spc="-1" strike="noStrike">
                <a:solidFill>
                  <a:srgbClr val="ffffff"/>
                </a:solidFill>
                <a:latin typeface="Calibri"/>
                <a:ea typeface="Calibri"/>
              </a:rPr>
              <a:t>» (root) και βρίσκεται στην κορυφή του δένδρου.</a:t>
            </a:r>
            <a:endParaRPr b="0" lang="el-GR" sz="2400" spc="-1" strike="noStrike">
              <a:latin typeface="Arial"/>
            </a:endParaRPr>
          </a:p>
        </p:txBody>
      </p:sp>
      <p:sp>
        <p:nvSpPr>
          <p:cNvPr id="550" name="CustomShape 7"/>
          <p:cNvSpPr/>
          <p:nvPr/>
        </p:nvSpPr>
        <p:spPr>
          <a:xfrm>
            <a:off x="3754440" y="6708600"/>
            <a:ext cx="3642840" cy="850680"/>
          </a:xfrm>
          <a:prstGeom prst="wedgeRoundRectCallout">
            <a:avLst>
              <a:gd name="adj1" fmla="val 25269"/>
              <a:gd name="adj2" fmla="val -37876"/>
              <a:gd name="adj3" fmla="val 0"/>
            </a:avLst>
          </a:prstGeom>
          <a:solidFill>
            <a:srgbClr val="00b8ff"/>
          </a:solidFill>
          <a:ln w="9360">
            <a:solidFill>
              <a:schemeClr val="dk1"/>
            </a:solidFill>
            <a:round/>
          </a:ln>
        </p:spPr>
        <p:style>
          <a:lnRef idx="0"/>
          <a:fillRef idx="0"/>
          <a:effectRef idx="0"/>
          <a:fontRef idx="minor"/>
        </p:style>
        <p:txBody>
          <a:bodyPr/>
          <a:p>
            <a:pPr>
              <a:lnSpc>
                <a:spcPct val="100000"/>
              </a:lnSpc>
            </a:pPr>
            <a:r>
              <a:rPr b="0" lang="el-GR" sz="2400" spc="-1" strike="noStrike">
                <a:solidFill>
                  <a:srgbClr val="ffffff"/>
                </a:solidFill>
                <a:latin typeface="Calibri"/>
                <a:ea typeface="Calibri"/>
              </a:rPr>
              <a:t>Οι  κόμβοι χωρίς παιδιά  ονομάζονται </a:t>
            </a:r>
            <a:r>
              <a:rPr b="1" lang="el-GR" sz="2400" spc="-1" strike="noStrike">
                <a:solidFill>
                  <a:srgbClr val="ccff33"/>
                </a:solidFill>
                <a:latin typeface="Calibri"/>
                <a:ea typeface="Calibri"/>
              </a:rPr>
              <a:t>φύλλα</a:t>
            </a:r>
            <a:r>
              <a:rPr b="0" lang="el-GR" sz="2400" spc="-1" strike="noStrike">
                <a:solidFill>
                  <a:srgbClr val="ffffff"/>
                </a:solidFill>
                <a:latin typeface="Calibri"/>
                <a:ea typeface="Calibri"/>
              </a:rPr>
              <a:t>.</a:t>
            </a:r>
            <a:endParaRPr b="0" lang="el-GR" sz="2400" spc="-1" strike="noStrike">
              <a:latin typeface="Arial"/>
            </a:endParaRPr>
          </a:p>
        </p:txBody>
      </p:sp>
    </p:spTree>
  </p:cSld>
  <p:timing>
    <p:tnLst>
      <p:par>
        <p:cTn id="205" dur="indefinite" restart="never" nodeType="tmRoot">
          <p:childTnLst>
            <p:seq>
              <p:cTn id="206" dur="indefinite" nodeType="mainSeq">
                <p:childTnLst>
                  <p:par>
                    <p:cTn id="207" fill="hold">
                      <p:stCondLst>
                        <p:cond delay="indefinite"/>
                      </p:stCondLst>
                      <p:childTnLst>
                        <p:par>
                          <p:cTn id="208" fill="hold">
                            <p:stCondLst>
                              <p:cond delay="0"/>
                            </p:stCondLst>
                            <p:childTnLst>
                              <p:par>
                                <p:cTn id="209" nodeType="clickEffect" fill="hold" presetClass="entr" presetID="2" presetSubtype="4">
                                  <p:stCondLst>
                                    <p:cond delay="0"/>
                                  </p:stCondLst>
                                  <p:childTnLst>
                                    <p:set>
                                      <p:cBhvr>
                                        <p:cTn id="210" dur="1" fill="hold">
                                          <p:stCondLst>
                                            <p:cond delay="0"/>
                                          </p:stCondLst>
                                        </p:cTn>
                                        <p:tgtEl>
                                          <p:spTgt spid="547"/>
                                        </p:tgtEl>
                                        <p:attrNameLst>
                                          <p:attrName>style.visibility</p:attrName>
                                        </p:attrNameLst>
                                      </p:cBhvr>
                                      <p:to>
                                        <p:strVal val="visible"/>
                                      </p:to>
                                    </p:set>
                                    <p:anim calcmode="lin" valueType="num">
                                      <p:cBhvr additive="repl">
                                        <p:cTn id="211" dur="500"/>
                                        <p:tgtEl>
                                          <p:spTgt spid="547"/>
                                        </p:tgtEl>
                                        <p:attrNameLst>
                                          <p:attrName>ppt_y</p:attrName>
                                        </p:attrNameLst>
                                      </p:cBhvr>
                                      <p:tavLst>
                                        <p:tav tm="0">
                                          <p:val>
                                            <p:strVal val="#ppt_y+1"/>
                                          </p:val>
                                        </p:tav>
                                        <p:tav tm="100000">
                                          <p:val>
                                            <p:strVal val="#ppt_y"/>
                                          </p:val>
                                        </p:tav>
                                      </p:tavLst>
                                    </p:anim>
                                  </p:childTnLst>
                                </p:cTn>
                              </p:par>
                              <p:par>
                                <p:cTn id="212" nodeType="withEffect" fill="hold" presetClass="entr" presetID="2" presetSubtype="4">
                                  <p:stCondLst>
                                    <p:cond delay="0"/>
                                  </p:stCondLst>
                                  <p:childTnLst>
                                    <p:set>
                                      <p:cBhvr>
                                        <p:cTn id="213" dur="1" fill="hold">
                                          <p:stCondLst>
                                            <p:cond delay="0"/>
                                          </p:stCondLst>
                                        </p:cTn>
                                        <p:tgtEl>
                                          <p:spTgt spid="547">
                                            <p:txEl>
                                              <p:pRg st="0" end="0"/>
                                            </p:txEl>
                                          </p:spTgt>
                                        </p:tgtEl>
                                        <p:attrNameLst>
                                          <p:attrName>style.visibility</p:attrName>
                                        </p:attrNameLst>
                                      </p:cBhvr>
                                      <p:to>
                                        <p:strVal val="visible"/>
                                      </p:to>
                                    </p:set>
                                    <p:anim calcmode="lin" valueType="num">
                                      <p:cBhvr additive="repl">
                                        <p:cTn id="214" dur="500"/>
                                        <p:tgtEl>
                                          <p:spTgt spid="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2" presetSubtype="4">
                                  <p:stCondLst>
                                    <p:cond delay="0"/>
                                  </p:stCondLst>
                                  <p:childTnLst>
                                    <p:set>
                                      <p:cBhvr>
                                        <p:cTn id="218" dur="1" fill="hold">
                                          <p:stCondLst>
                                            <p:cond delay="0"/>
                                          </p:stCondLst>
                                        </p:cTn>
                                        <p:tgtEl>
                                          <p:spTgt spid="546"/>
                                        </p:tgtEl>
                                        <p:attrNameLst>
                                          <p:attrName>style.visibility</p:attrName>
                                        </p:attrNameLst>
                                      </p:cBhvr>
                                      <p:to>
                                        <p:strVal val="visible"/>
                                      </p:to>
                                    </p:set>
                                    <p:anim calcmode="lin" valueType="num">
                                      <p:cBhvr additive="repl">
                                        <p:cTn id="219" dur="500"/>
                                        <p:tgtEl>
                                          <p:spTgt spid="546"/>
                                        </p:tgtEl>
                                        <p:attrNameLst>
                                          <p:attrName>ppt_y</p:attrName>
                                        </p:attrNameLst>
                                      </p:cBhvr>
                                      <p:tavLst>
                                        <p:tav tm="0">
                                          <p:val>
                                            <p:strVal val="#ppt_y+1"/>
                                          </p:val>
                                        </p:tav>
                                        <p:tav tm="100000">
                                          <p:val>
                                            <p:strVal val="#ppt_y"/>
                                          </p:val>
                                        </p:tav>
                                      </p:tavLst>
                                    </p:anim>
                                  </p:childTnLst>
                                </p:cTn>
                              </p:par>
                              <p:par>
                                <p:cTn id="220" nodeType="withEffect" fill="hold" presetClass="entr" presetID="2" presetSubtype="4">
                                  <p:stCondLst>
                                    <p:cond delay="0"/>
                                  </p:stCondLst>
                                  <p:childTnLst>
                                    <p:set>
                                      <p:cBhvr>
                                        <p:cTn id="221" dur="1" fill="hold">
                                          <p:stCondLst>
                                            <p:cond delay="0"/>
                                          </p:stCondLst>
                                        </p:cTn>
                                        <p:tgtEl>
                                          <p:spTgt spid="546">
                                            <p:txEl>
                                              <p:pRg st="0" end="0"/>
                                            </p:txEl>
                                          </p:spTgt>
                                        </p:tgtEl>
                                        <p:attrNameLst>
                                          <p:attrName>style.visibility</p:attrName>
                                        </p:attrNameLst>
                                      </p:cBhvr>
                                      <p:to>
                                        <p:strVal val="visible"/>
                                      </p:to>
                                    </p:set>
                                    <p:anim calcmode="lin" valueType="num">
                                      <p:cBhvr additive="repl">
                                        <p:cTn id="222" dur="500"/>
                                        <p:tgtEl>
                                          <p:spTgt spid="5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nodeType="clickEffect" fill="hold" presetClass="exit" presetID="1">
                                  <p:stCondLst>
                                    <p:cond delay="0"/>
                                  </p:stCondLst>
                                  <p:childTnLst>
                                    <p:set>
                                      <p:cBhvr>
                                        <p:cTn id="226" dur="1" fill="hold">
                                          <p:stCondLst>
                                            <p:cond delay="1"/>
                                          </p:stCondLst>
                                        </p:cTn>
                                        <p:tgtEl>
                                          <p:spTgt spid="547">
                                            <p:txEl>
                                              <p:pRg st="0" end="0"/>
                                            </p:txEl>
                                          </p:spTgt>
                                        </p:tgtEl>
                                        <p:attrNameLst>
                                          <p:attrName>style.visibility</p:attrName>
                                        </p:attrNameLst>
                                      </p:cBhvr>
                                      <p:to>
                                        <p:strVal val="hidden"/>
                                      </p:to>
                                    </p:set>
                                  </p:childTnLst>
                                </p:cTn>
                              </p:par>
                              <p:par>
                                <p:cTn id="227" nodeType="withEffect" fill="hold" presetClass="exit" presetID="1">
                                  <p:stCondLst>
                                    <p:cond delay="0"/>
                                  </p:stCondLst>
                                  <p:childTnLst>
                                    <p:set>
                                      <p:cBhvr>
                                        <p:cTn id="228" dur="1" fill="hold">
                                          <p:stCondLst>
                                            <p:cond delay="1"/>
                                          </p:stCondLst>
                                        </p:cTn>
                                        <p:tgtEl>
                                          <p:spTgt spid="547"/>
                                        </p:tgtEl>
                                        <p:attrNameLst>
                                          <p:attrName>style.visibility</p:attrName>
                                        </p:attrNameLst>
                                      </p:cBhvr>
                                      <p:to>
                                        <p:strVal val="hidden"/>
                                      </p:to>
                                    </p:set>
                                  </p:childTnLst>
                                </p:cTn>
                              </p:par>
                              <p:par>
                                <p:cTn id="229" nodeType="withEffect" fill="hold" presetClass="exit" presetID="1">
                                  <p:stCondLst>
                                    <p:cond delay="0"/>
                                  </p:stCondLst>
                                  <p:childTnLst>
                                    <p:set>
                                      <p:cBhvr>
                                        <p:cTn id="230" dur="1" fill="hold">
                                          <p:stCondLst>
                                            <p:cond delay="1"/>
                                          </p:stCondLst>
                                        </p:cTn>
                                        <p:tgtEl>
                                          <p:spTgt spid="546">
                                            <p:txEl>
                                              <p:pRg st="0" end="0"/>
                                            </p:txEl>
                                          </p:spTgt>
                                        </p:tgtEl>
                                        <p:attrNameLst>
                                          <p:attrName>style.visibility</p:attrName>
                                        </p:attrNameLst>
                                      </p:cBhvr>
                                      <p:to>
                                        <p:strVal val="hidden"/>
                                      </p:to>
                                    </p:set>
                                  </p:childTnLst>
                                </p:cTn>
                              </p:par>
                              <p:par>
                                <p:cTn id="231" nodeType="withEffect" fill="hold" presetClass="exit" presetID="1">
                                  <p:stCondLst>
                                    <p:cond delay="0"/>
                                  </p:stCondLst>
                                  <p:childTnLst>
                                    <p:set>
                                      <p:cBhvr>
                                        <p:cTn id="232" dur="1" fill="hold">
                                          <p:stCondLst>
                                            <p:cond delay="1"/>
                                          </p:stCondLst>
                                        </p:cTn>
                                        <p:tgtEl>
                                          <p:spTgt spid="546"/>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2" presetSubtype="4">
                                  <p:stCondLst>
                                    <p:cond delay="0"/>
                                  </p:stCondLst>
                                  <p:childTnLst>
                                    <p:set>
                                      <p:cBhvr>
                                        <p:cTn id="236" dur="1" fill="hold">
                                          <p:stCondLst>
                                            <p:cond delay="0"/>
                                          </p:stCondLst>
                                        </p:cTn>
                                        <p:tgtEl>
                                          <p:spTgt spid="549"/>
                                        </p:tgtEl>
                                        <p:attrNameLst>
                                          <p:attrName>style.visibility</p:attrName>
                                        </p:attrNameLst>
                                      </p:cBhvr>
                                      <p:to>
                                        <p:strVal val="visible"/>
                                      </p:to>
                                    </p:set>
                                    <p:anim calcmode="lin" valueType="num">
                                      <p:cBhvr additive="repl">
                                        <p:cTn id="237" dur="500"/>
                                        <p:tgtEl>
                                          <p:spTgt spid="549"/>
                                        </p:tgtEl>
                                        <p:attrNameLst>
                                          <p:attrName>ppt_y</p:attrName>
                                        </p:attrNameLst>
                                      </p:cBhvr>
                                      <p:tavLst>
                                        <p:tav tm="0">
                                          <p:val>
                                            <p:strVal val="#ppt_y+1"/>
                                          </p:val>
                                        </p:tav>
                                        <p:tav tm="100000">
                                          <p:val>
                                            <p:strVal val="#ppt_y"/>
                                          </p:val>
                                        </p:tav>
                                      </p:tavLst>
                                    </p:anim>
                                  </p:childTnLst>
                                </p:cTn>
                              </p:par>
                              <p:par>
                                <p:cTn id="238" nodeType="withEffect" fill="hold" presetClass="entr" presetID="2" presetSubtype="4">
                                  <p:stCondLst>
                                    <p:cond delay="0"/>
                                  </p:stCondLst>
                                  <p:childTnLst>
                                    <p:set>
                                      <p:cBhvr>
                                        <p:cTn id="239" dur="1" fill="hold">
                                          <p:stCondLst>
                                            <p:cond delay="0"/>
                                          </p:stCondLst>
                                        </p:cTn>
                                        <p:tgtEl>
                                          <p:spTgt spid="549">
                                            <p:txEl>
                                              <p:pRg st="0" end="0"/>
                                            </p:txEl>
                                          </p:spTgt>
                                        </p:tgtEl>
                                        <p:attrNameLst>
                                          <p:attrName>style.visibility</p:attrName>
                                        </p:attrNameLst>
                                      </p:cBhvr>
                                      <p:to>
                                        <p:strVal val="visible"/>
                                      </p:to>
                                    </p:set>
                                    <p:anim calcmode="lin" valueType="num">
                                      <p:cBhvr additive="repl">
                                        <p:cTn id="240" dur="500"/>
                                        <p:tgtEl>
                                          <p:spTgt spid="5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2" presetSubtype="4">
                                  <p:stCondLst>
                                    <p:cond delay="0"/>
                                  </p:stCondLst>
                                  <p:childTnLst>
                                    <p:set>
                                      <p:cBhvr>
                                        <p:cTn id="244" dur="1" fill="hold">
                                          <p:stCondLst>
                                            <p:cond delay="0"/>
                                          </p:stCondLst>
                                        </p:cTn>
                                        <p:tgtEl>
                                          <p:spTgt spid="548"/>
                                        </p:tgtEl>
                                        <p:attrNameLst>
                                          <p:attrName>style.visibility</p:attrName>
                                        </p:attrNameLst>
                                      </p:cBhvr>
                                      <p:to>
                                        <p:strVal val="visible"/>
                                      </p:to>
                                    </p:set>
                                    <p:anim calcmode="lin" valueType="num">
                                      <p:cBhvr additive="repl">
                                        <p:cTn id="245" dur="500"/>
                                        <p:tgtEl>
                                          <p:spTgt spid="548"/>
                                        </p:tgtEl>
                                        <p:attrNameLst>
                                          <p:attrName>ppt_y</p:attrName>
                                        </p:attrNameLst>
                                      </p:cBhvr>
                                      <p:tavLst>
                                        <p:tav tm="0">
                                          <p:val>
                                            <p:strVal val="#ppt_y+1"/>
                                          </p:val>
                                        </p:tav>
                                        <p:tav tm="100000">
                                          <p:val>
                                            <p:strVal val="#ppt_y"/>
                                          </p:val>
                                        </p:tav>
                                      </p:tavLst>
                                    </p:anim>
                                  </p:childTnLst>
                                </p:cTn>
                              </p:par>
                              <p:par>
                                <p:cTn id="246" nodeType="withEffect" fill="hold" presetClass="entr" presetID="2" presetSubtype="4">
                                  <p:stCondLst>
                                    <p:cond delay="0"/>
                                  </p:stCondLst>
                                  <p:childTnLst>
                                    <p:set>
                                      <p:cBhvr>
                                        <p:cTn id="247" dur="1" fill="hold">
                                          <p:stCondLst>
                                            <p:cond delay="0"/>
                                          </p:stCondLst>
                                        </p:cTn>
                                        <p:tgtEl>
                                          <p:spTgt spid="548">
                                            <p:txEl>
                                              <p:pRg st="0" end="0"/>
                                            </p:txEl>
                                          </p:spTgt>
                                        </p:tgtEl>
                                        <p:attrNameLst>
                                          <p:attrName>style.visibility</p:attrName>
                                        </p:attrNameLst>
                                      </p:cBhvr>
                                      <p:to>
                                        <p:strVal val="visible"/>
                                      </p:to>
                                    </p:set>
                                    <p:anim calcmode="lin" valueType="num">
                                      <p:cBhvr additive="repl">
                                        <p:cTn id="248" dur="500"/>
                                        <p:tgtEl>
                                          <p:spTgt spid="5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nodeType="clickEffect" fill="hold" presetClass="entr" presetID="2" presetSubtype="4">
                                  <p:stCondLst>
                                    <p:cond delay="0"/>
                                  </p:stCondLst>
                                  <p:childTnLst>
                                    <p:set>
                                      <p:cBhvr>
                                        <p:cTn id="252" dur="1" fill="hold">
                                          <p:stCondLst>
                                            <p:cond delay="0"/>
                                          </p:stCondLst>
                                        </p:cTn>
                                        <p:tgtEl>
                                          <p:spTgt spid="550"/>
                                        </p:tgtEl>
                                        <p:attrNameLst>
                                          <p:attrName>style.visibility</p:attrName>
                                        </p:attrNameLst>
                                      </p:cBhvr>
                                      <p:to>
                                        <p:strVal val="visible"/>
                                      </p:to>
                                    </p:set>
                                    <p:anim calcmode="lin" valueType="num">
                                      <p:cBhvr additive="repl">
                                        <p:cTn id="253" dur="500"/>
                                        <p:tgtEl>
                                          <p:spTgt spid="550"/>
                                        </p:tgtEl>
                                        <p:attrNameLst>
                                          <p:attrName>ppt_y</p:attrName>
                                        </p:attrNameLst>
                                      </p:cBhvr>
                                      <p:tavLst>
                                        <p:tav tm="0">
                                          <p:val>
                                            <p:strVal val="#ppt_y+1"/>
                                          </p:val>
                                        </p:tav>
                                        <p:tav tm="100000">
                                          <p:val>
                                            <p:strVal val="#ppt_y"/>
                                          </p:val>
                                        </p:tav>
                                      </p:tavLst>
                                    </p:anim>
                                  </p:childTnLst>
                                </p:cTn>
                              </p:par>
                              <p:par>
                                <p:cTn id="254" nodeType="withEffect" fill="hold" presetClass="entr" presetID="2" presetSubtype="4">
                                  <p:stCondLst>
                                    <p:cond delay="0"/>
                                  </p:stCondLst>
                                  <p:childTnLst>
                                    <p:set>
                                      <p:cBhvr>
                                        <p:cTn id="255" dur="1" fill="hold">
                                          <p:stCondLst>
                                            <p:cond delay="0"/>
                                          </p:stCondLst>
                                        </p:cTn>
                                        <p:tgtEl>
                                          <p:spTgt spid="550">
                                            <p:txEl>
                                              <p:pRg st="0" end="0"/>
                                            </p:txEl>
                                          </p:spTgt>
                                        </p:tgtEl>
                                        <p:attrNameLst>
                                          <p:attrName>style.visibility</p:attrName>
                                        </p:attrNameLst>
                                      </p:cBhvr>
                                      <p:to>
                                        <p:strVal val="visible"/>
                                      </p:to>
                                    </p:set>
                                    <p:anim calcmode="lin" valueType="num">
                                      <p:cBhvr additive="repl">
                                        <p:cTn id="256" dur="500"/>
                                        <p:tgtEl>
                                          <p:spTgt spid="5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551" name="CustomShape 1"/>
          <p:cNvSpPr/>
          <p:nvPr/>
        </p:nvSpPr>
        <p:spPr>
          <a:xfrm>
            <a:off x="4481640" y="2884320"/>
            <a:ext cx="4970160" cy="3803400"/>
          </a:xfrm>
          <a:prstGeom prst="rect">
            <a:avLst/>
          </a:prstGeom>
          <a:blipFill rotWithShape="0">
            <a:blip r:embed="rId1"/>
            <a:stretch>
              <a:fillRect/>
            </a:stretch>
          </a:blipFill>
          <a:ln>
            <a:noFill/>
          </a:ln>
        </p:spPr>
        <p:style>
          <a:lnRef idx="0"/>
          <a:fillRef idx="0"/>
          <a:effectRef idx="0"/>
          <a:fontRef idx="minor"/>
        </p:style>
      </p:sp>
      <p:grpSp>
        <p:nvGrpSpPr>
          <p:cNvPr id="552" name="Group 2"/>
          <p:cNvGrpSpPr/>
          <p:nvPr/>
        </p:nvGrpSpPr>
        <p:grpSpPr>
          <a:xfrm>
            <a:off x="1440" y="0"/>
            <a:ext cx="3844440" cy="7556040"/>
            <a:chOff x="1440" y="0"/>
            <a:chExt cx="3844440" cy="7556040"/>
          </a:xfrm>
        </p:grpSpPr>
        <p:sp>
          <p:nvSpPr>
            <p:cNvPr id="553" name="CustomShape 3"/>
            <p:cNvSpPr/>
            <p:nvPr/>
          </p:nvSpPr>
          <p:spPr>
            <a:xfrm>
              <a:off x="1440" y="0"/>
              <a:ext cx="3844440" cy="7556040"/>
            </a:xfrm>
            <a:custGeom>
              <a:avLst/>
              <a:gdLst/>
              <a:ahLst/>
              <a:rect l="l" t="t" r="r" b="b"/>
              <a:pathLst>
                <a:path w="3489960" h="6858000">
                  <a:moveTo>
                    <a:pt x="3489960" y="0"/>
                  </a:moveTo>
                  <a:lnTo>
                    <a:pt x="0" y="0"/>
                  </a:lnTo>
                  <a:lnTo>
                    <a:pt x="0" y="6857998"/>
                  </a:lnTo>
                  <a:lnTo>
                    <a:pt x="3489960" y="6857998"/>
                  </a:lnTo>
                  <a:lnTo>
                    <a:pt x="3489960" y="0"/>
                  </a:lnTo>
                  <a:close/>
                </a:path>
              </a:pathLst>
            </a:custGeom>
            <a:solidFill>
              <a:srgbClr val="17375e"/>
            </a:solidFill>
            <a:ln>
              <a:noFill/>
            </a:ln>
          </p:spPr>
          <p:style>
            <a:lnRef idx="0"/>
            <a:fillRef idx="0"/>
            <a:effectRef idx="0"/>
            <a:fontRef idx="minor"/>
          </p:style>
        </p:sp>
        <p:sp>
          <p:nvSpPr>
            <p:cNvPr id="554" name="CustomShape 4"/>
            <p:cNvSpPr/>
            <p:nvPr/>
          </p:nvSpPr>
          <p:spPr>
            <a:xfrm>
              <a:off x="219240" y="1846440"/>
              <a:ext cx="150480" cy="151920"/>
            </a:xfrm>
            <a:prstGeom prst="rect">
              <a:avLst/>
            </a:prstGeom>
            <a:blipFill rotWithShape="0">
              <a:blip r:embed="rId2"/>
              <a:stretch>
                <a:fillRect/>
              </a:stretch>
            </a:blipFill>
            <a:ln>
              <a:noFill/>
            </a:ln>
          </p:spPr>
          <p:style>
            <a:lnRef idx="0"/>
            <a:fillRef idx="0"/>
            <a:effectRef idx="0"/>
            <a:fontRef idx="minor"/>
          </p:style>
        </p:sp>
        <p:sp>
          <p:nvSpPr>
            <p:cNvPr id="555" name="CustomShape 5"/>
            <p:cNvSpPr/>
            <p:nvPr/>
          </p:nvSpPr>
          <p:spPr>
            <a:xfrm>
              <a:off x="219240" y="4433760"/>
              <a:ext cx="150480" cy="151920"/>
            </a:xfrm>
            <a:prstGeom prst="rect">
              <a:avLst/>
            </a:prstGeom>
            <a:blipFill rotWithShape="0">
              <a:blip r:embed="rId3"/>
              <a:stretch>
                <a:fillRect/>
              </a:stretch>
            </a:blipFill>
            <a:ln>
              <a:noFill/>
            </a:ln>
          </p:spPr>
          <p:style>
            <a:lnRef idx="0"/>
            <a:fillRef idx="0"/>
            <a:effectRef idx="0"/>
            <a:fontRef idx="minor"/>
          </p:style>
        </p:sp>
        <p:sp>
          <p:nvSpPr>
            <p:cNvPr id="556" name="CustomShape 6"/>
            <p:cNvSpPr/>
            <p:nvPr/>
          </p:nvSpPr>
          <p:spPr>
            <a:xfrm>
              <a:off x="219240" y="5945040"/>
              <a:ext cx="150480" cy="151920"/>
            </a:xfrm>
            <a:prstGeom prst="rect">
              <a:avLst/>
            </a:prstGeom>
            <a:blipFill rotWithShape="0">
              <a:blip r:embed="rId4"/>
              <a:stretch>
                <a:fillRect/>
              </a:stretch>
            </a:blipFill>
            <a:ln>
              <a:noFill/>
            </a:ln>
          </p:spPr>
          <p:style>
            <a:lnRef idx="0"/>
            <a:fillRef idx="0"/>
            <a:effectRef idx="0"/>
            <a:fontRef idx="minor"/>
          </p:style>
        </p:sp>
      </p:grpSp>
      <p:sp>
        <p:nvSpPr>
          <p:cNvPr id="557" name="CustomShape 7"/>
          <p:cNvSpPr/>
          <p:nvPr/>
        </p:nvSpPr>
        <p:spPr>
          <a:xfrm>
            <a:off x="539640" y="1708200"/>
            <a:ext cx="3024000" cy="5950800"/>
          </a:xfrm>
          <a:prstGeom prst="rect">
            <a:avLst/>
          </a:prstGeom>
          <a:noFill/>
          <a:ln>
            <a:noFill/>
          </a:ln>
        </p:spPr>
        <p:style>
          <a:lnRef idx="0"/>
          <a:fillRef idx="0"/>
          <a:effectRef idx="0"/>
          <a:fontRef idx="minor"/>
        </p:style>
        <p:txBody>
          <a:bodyPr lIns="0" rIns="0" tIns="81720" bIns="0"/>
          <a:p>
            <a:pPr marL="12600">
              <a:lnSpc>
                <a:spcPct val="104000"/>
              </a:lnSpc>
            </a:pPr>
            <a:r>
              <a:rPr b="0" lang="el-GR" sz="2200" spc="-1" strike="noStrike">
                <a:solidFill>
                  <a:srgbClr val="ffffff"/>
                </a:solidFill>
                <a:latin typeface="Calibri"/>
                <a:ea typeface="Calibri"/>
              </a:rPr>
              <a:t>Όταν δύο κόμβοι</a:t>
            </a:r>
            <a:endParaRPr b="0" lang="el-GR" sz="2200" spc="-1" strike="noStrike">
              <a:latin typeface="Arial"/>
            </a:endParaRPr>
          </a:p>
          <a:p>
            <a:pPr marL="12600">
              <a:lnSpc>
                <a:spcPct val="80000"/>
              </a:lnSpc>
              <a:spcBef>
                <a:spcPts val="201"/>
              </a:spcBef>
            </a:pPr>
            <a:r>
              <a:rPr b="0" lang="el-GR" sz="2200" spc="-1" strike="noStrike">
                <a:solidFill>
                  <a:srgbClr val="ffffff"/>
                </a:solidFill>
                <a:latin typeface="Calibri"/>
                <a:ea typeface="Calibri"/>
              </a:rPr>
              <a:t>συνδέονται μεταξύ τους  με μία ακμή, τότε ο  κόμβος από τον οποίο  ξεκινάει η ακμή</a:t>
            </a:r>
            <a:endParaRPr b="0" lang="el-GR" sz="2200" spc="-1" strike="noStrike">
              <a:latin typeface="Arial"/>
            </a:endParaRPr>
          </a:p>
          <a:p>
            <a:pPr marL="12600">
              <a:lnSpc>
                <a:spcPct val="80000"/>
              </a:lnSpc>
            </a:pPr>
            <a:r>
              <a:rPr b="0" lang="el-GR" sz="2200" spc="-1" strike="noStrike">
                <a:solidFill>
                  <a:srgbClr val="ffffff"/>
                </a:solidFill>
                <a:latin typeface="Calibri"/>
                <a:ea typeface="Calibri"/>
              </a:rPr>
              <a:t>ονομάζεται </a:t>
            </a:r>
            <a:r>
              <a:rPr b="1" lang="el-GR" sz="2200" spc="-1" strike="noStrike">
                <a:solidFill>
                  <a:srgbClr val="ccff33"/>
                </a:solidFill>
                <a:latin typeface="Calibri"/>
                <a:ea typeface="Calibri"/>
              </a:rPr>
              <a:t>γονέας </a:t>
            </a:r>
            <a:r>
              <a:rPr b="0" lang="el-GR" sz="2200" spc="-1" strike="noStrike">
                <a:solidFill>
                  <a:srgbClr val="ffffff"/>
                </a:solidFill>
                <a:latin typeface="Calibri"/>
                <a:ea typeface="Calibri"/>
              </a:rPr>
              <a:t>και ο  κόμβος στον οποίο  καταλήγει η ακμή  ονομάζεται </a:t>
            </a:r>
            <a:r>
              <a:rPr b="1" lang="el-GR" sz="2200" spc="-1" strike="noStrike">
                <a:solidFill>
                  <a:srgbClr val="ccff33"/>
                </a:solidFill>
                <a:latin typeface="Calibri"/>
                <a:ea typeface="Calibri"/>
              </a:rPr>
              <a:t>παιδί</a:t>
            </a:r>
            <a:r>
              <a:rPr b="0" lang="el-GR" sz="2200" spc="-1" strike="noStrike">
                <a:solidFill>
                  <a:srgbClr val="ffffff"/>
                </a:solidFill>
                <a:latin typeface="Calibri"/>
                <a:ea typeface="Calibri"/>
              </a:rPr>
              <a:t>.</a:t>
            </a:r>
            <a:endParaRPr b="0" lang="el-GR" sz="2200" spc="-1" strike="noStrike">
              <a:latin typeface="Arial"/>
            </a:endParaRPr>
          </a:p>
          <a:p>
            <a:pPr marL="12600">
              <a:lnSpc>
                <a:spcPct val="104000"/>
              </a:lnSpc>
              <a:spcBef>
                <a:spcPts val="799"/>
              </a:spcBef>
            </a:pPr>
            <a:r>
              <a:rPr b="0" lang="el-GR" sz="2200" spc="-1" strike="noStrike">
                <a:solidFill>
                  <a:srgbClr val="ffffff"/>
                </a:solidFill>
                <a:latin typeface="Calibri"/>
                <a:ea typeface="Calibri"/>
              </a:rPr>
              <a:t>Όλοι οι κόμβοι έχουν</a:t>
            </a:r>
            <a:endParaRPr b="0" lang="el-GR" sz="2200" spc="-1" strike="noStrike">
              <a:latin typeface="Arial"/>
            </a:endParaRPr>
          </a:p>
          <a:p>
            <a:pPr marL="12600">
              <a:lnSpc>
                <a:spcPct val="90000"/>
              </a:lnSpc>
              <a:spcBef>
                <a:spcPts val="201"/>
              </a:spcBef>
            </a:pPr>
            <a:r>
              <a:rPr b="0" lang="el-GR" sz="2200" spc="-1" strike="noStrike">
                <a:solidFill>
                  <a:srgbClr val="ffffff"/>
                </a:solidFill>
                <a:latin typeface="Calibri"/>
                <a:ea typeface="Calibri"/>
              </a:rPr>
              <a:t>ακριβώς έναν γονέα εκτός  από τον πρώτο κόμβο στη  κορυφή του δέντρου που  ονομάζεται </a:t>
            </a:r>
            <a:r>
              <a:rPr b="1" lang="el-GR" sz="2200" spc="-1" strike="noStrike">
                <a:solidFill>
                  <a:srgbClr val="ccff33"/>
                </a:solidFill>
                <a:latin typeface="Calibri"/>
                <a:ea typeface="Calibri"/>
              </a:rPr>
              <a:t>ρίζα </a:t>
            </a:r>
            <a:r>
              <a:rPr b="0" lang="el-GR" sz="2200" spc="-1" strike="noStrike">
                <a:solidFill>
                  <a:srgbClr val="ffffff"/>
                </a:solidFill>
                <a:latin typeface="Calibri"/>
                <a:ea typeface="Calibri"/>
              </a:rPr>
              <a:t>(root).</a:t>
            </a:r>
            <a:endParaRPr b="0" lang="el-GR" sz="2200" spc="-1" strike="noStrike">
              <a:latin typeface="Arial"/>
            </a:endParaRPr>
          </a:p>
          <a:p>
            <a:pPr marL="12600">
              <a:lnSpc>
                <a:spcPct val="90000"/>
              </a:lnSpc>
              <a:spcBef>
                <a:spcPts val="1301"/>
              </a:spcBef>
            </a:pPr>
            <a:r>
              <a:rPr b="0" lang="el-GR" sz="2200" spc="-1" strike="noStrike">
                <a:solidFill>
                  <a:srgbClr val="ffffff"/>
                </a:solidFill>
                <a:latin typeface="Calibri"/>
                <a:ea typeface="Calibri"/>
              </a:rPr>
              <a:t>Κόμβοι με τον ίδιο γονέα  ονομάζονται </a:t>
            </a:r>
            <a:r>
              <a:rPr b="1" lang="el-GR" sz="2200" spc="-1" strike="noStrike">
                <a:solidFill>
                  <a:srgbClr val="ccff33"/>
                </a:solidFill>
                <a:latin typeface="Calibri"/>
                <a:ea typeface="Calibri"/>
              </a:rPr>
              <a:t>αδέλφια</a:t>
            </a:r>
            <a:r>
              <a:rPr b="0" lang="el-GR" sz="2200" spc="-1" strike="noStrike">
                <a:solidFill>
                  <a:srgbClr val="ffffff"/>
                </a:solidFill>
                <a:latin typeface="Calibri"/>
                <a:ea typeface="Calibri"/>
              </a:rPr>
              <a:t>. Οι  κόμβοι χωρίς παιδιά  ονομάζονται </a:t>
            </a:r>
            <a:r>
              <a:rPr b="1" lang="el-GR" sz="2200" spc="-1" strike="noStrike">
                <a:solidFill>
                  <a:srgbClr val="ccff33"/>
                </a:solidFill>
                <a:latin typeface="Calibri"/>
                <a:ea typeface="Calibri"/>
              </a:rPr>
              <a:t>φύλλα</a:t>
            </a:r>
            <a:r>
              <a:rPr b="0" lang="el-GR" sz="2200" spc="-1" strike="noStrike">
                <a:solidFill>
                  <a:srgbClr val="ffffff"/>
                </a:solidFill>
                <a:latin typeface="Calibri"/>
                <a:ea typeface="Calibri"/>
              </a:rPr>
              <a:t>.</a:t>
            </a:r>
            <a:endParaRPr b="0" lang="el-GR" sz="2200" spc="-1" strike="noStrike">
              <a:latin typeface="Arial"/>
            </a:endParaRPr>
          </a:p>
        </p:txBody>
      </p:sp>
      <p:grpSp>
        <p:nvGrpSpPr>
          <p:cNvPr id="558" name="Group 8"/>
          <p:cNvGrpSpPr/>
          <p:nvPr/>
        </p:nvGrpSpPr>
        <p:grpSpPr>
          <a:xfrm>
            <a:off x="3956040" y="208080"/>
            <a:ext cx="6025680" cy="2169720"/>
            <a:chOff x="3956040" y="208080"/>
            <a:chExt cx="6025680" cy="2169720"/>
          </a:xfrm>
        </p:grpSpPr>
        <p:sp>
          <p:nvSpPr>
            <p:cNvPr id="559" name="CustomShape 9"/>
            <p:cNvSpPr/>
            <p:nvPr/>
          </p:nvSpPr>
          <p:spPr>
            <a:xfrm>
              <a:off x="3956040" y="208080"/>
              <a:ext cx="6025680" cy="2169720"/>
            </a:xfrm>
            <a:prstGeom prst="rect">
              <a:avLst/>
            </a:prstGeom>
            <a:blipFill rotWithShape="0">
              <a:blip r:embed="rId5"/>
              <a:stretch>
                <a:fillRect/>
              </a:stretch>
            </a:blipFill>
            <a:ln>
              <a:noFill/>
            </a:ln>
          </p:spPr>
          <p:style>
            <a:lnRef idx="0"/>
            <a:fillRef idx="0"/>
            <a:effectRef idx="0"/>
            <a:fontRef idx="minor"/>
          </p:style>
        </p:sp>
        <p:sp>
          <p:nvSpPr>
            <p:cNvPr id="560" name="CustomShape 10"/>
            <p:cNvSpPr/>
            <p:nvPr/>
          </p:nvSpPr>
          <p:spPr>
            <a:xfrm>
              <a:off x="4084560" y="347760"/>
              <a:ext cx="5770080" cy="1904760"/>
            </a:xfrm>
            <a:prstGeom prst="rect">
              <a:avLst/>
            </a:prstGeom>
            <a:blipFill rotWithShape="0">
              <a:blip r:embed="rId6"/>
              <a:stretch>
                <a:fillRect/>
              </a:stretch>
            </a:blipFill>
            <a:ln>
              <a:noFill/>
            </a:ln>
          </p:spPr>
          <p:style>
            <a:lnRef idx="0"/>
            <a:fillRef idx="0"/>
            <a:effectRef idx="0"/>
            <a:fontRef idx="minor"/>
          </p:style>
        </p:sp>
      </p:grpSp>
      <p:sp>
        <p:nvSpPr>
          <p:cNvPr id="561" name="CustomShape 11"/>
          <p:cNvSpPr/>
          <p:nvPr/>
        </p:nvSpPr>
        <p:spPr>
          <a:xfrm>
            <a:off x="4087800" y="349200"/>
            <a:ext cx="5770080" cy="1657440"/>
          </a:xfrm>
          <a:prstGeom prst="rect">
            <a:avLst/>
          </a:prstGeom>
          <a:noFill/>
          <a:ln>
            <a:noFill/>
          </a:ln>
        </p:spPr>
        <p:style>
          <a:lnRef idx="0"/>
          <a:fillRef idx="0"/>
          <a:effectRef idx="0"/>
          <a:fontRef idx="minor"/>
        </p:style>
        <p:txBody>
          <a:bodyPr lIns="0" rIns="0" tIns="194040" bIns="0"/>
          <a:p>
            <a:pPr marL="246240" indent="142920">
              <a:lnSpc>
                <a:spcPct val="100000"/>
              </a:lnSpc>
            </a:pPr>
            <a:r>
              <a:rPr b="1" lang="el-GR" sz="2400" spc="-1" strike="noStrike">
                <a:solidFill>
                  <a:srgbClr val="0000ff"/>
                </a:solidFill>
                <a:latin typeface="Calibri"/>
                <a:ea typeface="Calibri"/>
              </a:rPr>
              <a:t>Δέντρο </a:t>
            </a:r>
            <a:r>
              <a:rPr b="1" lang="el-GR" sz="2400" spc="-1" strike="noStrike">
                <a:solidFill>
                  <a:srgbClr val="000000"/>
                </a:solidFill>
                <a:latin typeface="Calibri"/>
                <a:ea typeface="Calibri"/>
              </a:rPr>
              <a:t>είναι μια δομή δεδομένων που  αποτελείται από ένα σύνολο κόμβων και  ένα σύνολο ακμών μεταξύ των κόμβων</a:t>
            </a:r>
            <a:endParaRPr b="0" lang="el-GR" sz="2400" spc="-1" strike="noStrike">
              <a:latin typeface="Arial"/>
            </a:endParaRPr>
          </a:p>
          <a:p>
            <a:pPr marL="246240" indent="142920">
              <a:lnSpc>
                <a:spcPct val="100000"/>
              </a:lnSpc>
            </a:pPr>
            <a:r>
              <a:rPr b="1" lang="el-GR" sz="2400" spc="-1" strike="noStrike">
                <a:solidFill>
                  <a:srgbClr val="000000"/>
                </a:solidFill>
                <a:latin typeface="Calibri"/>
                <a:ea typeface="Calibri"/>
              </a:rPr>
              <a:t>που πληρούν κάποιους κανόνες.</a:t>
            </a:r>
            <a:endParaRPr b="0" lang="el-GR" sz="2400" spc="-1" strike="noStrike">
              <a:latin typeface="Arial"/>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2" name="CustomShape 1"/>
          <p:cNvSpPr/>
          <p:nvPr/>
        </p:nvSpPr>
        <p:spPr>
          <a:xfrm>
            <a:off x="1468440" y="2884320"/>
            <a:ext cx="7983000" cy="3803400"/>
          </a:xfrm>
          <a:prstGeom prst="rect">
            <a:avLst/>
          </a:prstGeom>
          <a:blipFill rotWithShape="0">
            <a:blip r:embed="rId1"/>
            <a:stretch>
              <a:fillRect/>
            </a:stretch>
          </a:blipFill>
          <a:ln>
            <a:noFill/>
          </a:ln>
        </p:spPr>
        <p:style>
          <a:lnRef idx="0"/>
          <a:fillRef idx="0"/>
          <a:effectRef idx="0"/>
          <a:fontRef idx="minor"/>
        </p:style>
      </p:sp>
      <p:grpSp>
        <p:nvGrpSpPr>
          <p:cNvPr id="563" name="Group 2"/>
          <p:cNvGrpSpPr/>
          <p:nvPr/>
        </p:nvGrpSpPr>
        <p:grpSpPr>
          <a:xfrm>
            <a:off x="0" y="493560"/>
            <a:ext cx="10080360" cy="2214360"/>
            <a:chOff x="0" y="493560"/>
            <a:chExt cx="10080360" cy="2214360"/>
          </a:xfrm>
        </p:grpSpPr>
        <p:sp>
          <p:nvSpPr>
            <p:cNvPr id="564" name="CustomShape 3"/>
            <p:cNvSpPr/>
            <p:nvPr/>
          </p:nvSpPr>
          <p:spPr>
            <a:xfrm>
              <a:off x="0" y="493560"/>
              <a:ext cx="10080360" cy="2214360"/>
            </a:xfrm>
            <a:prstGeom prst="rect">
              <a:avLst/>
            </a:prstGeom>
            <a:blipFill rotWithShape="0">
              <a:blip r:embed="rId2"/>
              <a:stretch>
                <a:fillRect/>
              </a:stretch>
            </a:blipFill>
            <a:ln>
              <a:noFill/>
            </a:ln>
          </p:spPr>
          <p:style>
            <a:lnRef idx="0"/>
            <a:fillRef idx="0"/>
            <a:effectRef idx="0"/>
            <a:fontRef idx="minor"/>
          </p:style>
        </p:sp>
        <p:sp>
          <p:nvSpPr>
            <p:cNvPr id="565" name="CustomShape 4"/>
            <p:cNvSpPr/>
            <p:nvPr/>
          </p:nvSpPr>
          <p:spPr>
            <a:xfrm>
              <a:off x="215280" y="636120"/>
              <a:ext cx="9652680" cy="1943640"/>
            </a:xfrm>
            <a:prstGeom prst="rect">
              <a:avLst/>
            </a:prstGeom>
            <a:blipFill rotWithShape="0">
              <a:blip r:embed="rId3"/>
              <a:stretch>
                <a:fillRect/>
              </a:stretch>
            </a:blipFill>
            <a:ln>
              <a:noFill/>
            </a:ln>
          </p:spPr>
          <p:style>
            <a:lnRef idx="0"/>
            <a:fillRef idx="0"/>
            <a:effectRef idx="0"/>
            <a:fontRef idx="minor"/>
          </p:style>
        </p:sp>
      </p:grpSp>
      <p:sp>
        <p:nvSpPr>
          <p:cNvPr id="566" name="CustomShape 5"/>
          <p:cNvSpPr/>
          <p:nvPr/>
        </p:nvSpPr>
        <p:spPr>
          <a:xfrm>
            <a:off x="436680" y="779400"/>
            <a:ext cx="9643680" cy="1474200"/>
          </a:xfrm>
          <a:prstGeom prst="rect">
            <a:avLst/>
          </a:prstGeom>
          <a:noFill/>
          <a:ln>
            <a:noFill/>
          </a:ln>
        </p:spPr>
        <p:style>
          <a:lnRef idx="0"/>
          <a:fillRef idx="0"/>
          <a:effectRef idx="0"/>
          <a:fontRef idx="minor"/>
        </p:style>
        <p:txBody>
          <a:bodyPr lIns="0" rIns="0" tIns="194040" bIns="0"/>
          <a:p>
            <a:pPr marL="246240" indent="142920">
              <a:lnSpc>
                <a:spcPct val="100000"/>
              </a:lnSpc>
            </a:pPr>
            <a:r>
              <a:rPr b="1" lang="el-GR" sz="2800" spc="-1" strike="noStrike">
                <a:solidFill>
                  <a:srgbClr val="0000ff"/>
                </a:solidFill>
                <a:latin typeface="Calibri"/>
                <a:ea typeface="Calibri"/>
              </a:rPr>
              <a:t>Δέντρο </a:t>
            </a:r>
            <a:r>
              <a:rPr b="1" lang="el-GR" sz="2800" spc="-1" strike="noStrike">
                <a:solidFill>
                  <a:srgbClr val="000000"/>
                </a:solidFill>
                <a:latin typeface="Calibri"/>
                <a:ea typeface="Calibri"/>
              </a:rPr>
              <a:t>είναι μια δομή δεδομένων που  αποτελείται από ένα σύνολο κόμβων και  ένα σύνολο ακμών μεταξύ των κόμβων που πληρούν κάποιους κανόνες.</a:t>
            </a:r>
            <a:endParaRPr b="0" lang="el-GR" sz="2800" spc="-1" strike="noStrike">
              <a:latin typeface="Arial"/>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67" name="Google Shape;1081;p73" descr=""/>
          <p:cNvPicPr/>
          <p:nvPr/>
        </p:nvPicPr>
        <p:blipFill>
          <a:blip r:embed="rId1"/>
          <a:stretch/>
        </p:blipFill>
        <p:spPr>
          <a:xfrm>
            <a:off x="1325520" y="4565520"/>
            <a:ext cx="8000640" cy="2993760"/>
          </a:xfrm>
          <a:prstGeom prst="rect">
            <a:avLst/>
          </a:prstGeom>
          <a:ln>
            <a:noFill/>
          </a:ln>
        </p:spPr>
      </p:pic>
      <p:sp>
        <p:nvSpPr>
          <p:cNvPr id="568" name="CustomShape 1"/>
          <p:cNvSpPr/>
          <p:nvPr/>
        </p:nvSpPr>
        <p:spPr>
          <a:xfrm>
            <a:off x="0" y="0"/>
            <a:ext cx="100803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ΚΑΝΟΝΕΣ  ΔΕΝΤΡΩΝ</a:t>
            </a:r>
            <a:endParaRPr b="0" lang="el-GR" sz="4400" spc="-1" strike="noStrike">
              <a:latin typeface="Arial"/>
            </a:endParaRPr>
          </a:p>
        </p:txBody>
      </p:sp>
      <p:sp>
        <p:nvSpPr>
          <p:cNvPr id="569" name="CustomShape 2"/>
          <p:cNvSpPr/>
          <p:nvPr/>
        </p:nvSpPr>
        <p:spPr>
          <a:xfrm>
            <a:off x="565200" y="1487520"/>
            <a:ext cx="117000" cy="213840"/>
          </a:xfrm>
          <a:prstGeom prst="rect">
            <a:avLst/>
          </a:prstGeom>
          <a:blipFill rotWithShape="0">
            <a:blip r:embed="rId2"/>
            <a:stretch>
              <a:fillRect/>
            </a:stretch>
          </a:blipFill>
          <a:ln>
            <a:noFill/>
          </a:ln>
        </p:spPr>
        <p:style>
          <a:lnRef idx="0"/>
          <a:fillRef idx="0"/>
          <a:effectRef idx="0"/>
          <a:fontRef idx="minor"/>
        </p:style>
      </p:sp>
      <p:sp>
        <p:nvSpPr>
          <p:cNvPr id="570" name="CustomShape 3"/>
          <p:cNvSpPr/>
          <p:nvPr/>
        </p:nvSpPr>
        <p:spPr>
          <a:xfrm flipH="1" rot="10800000">
            <a:off x="564840" y="2763720"/>
            <a:ext cx="45720" cy="340920"/>
          </a:xfrm>
          <a:prstGeom prst="rect">
            <a:avLst/>
          </a:prstGeom>
          <a:blipFill rotWithShape="0">
            <a:blip r:embed="rId3"/>
            <a:stretch>
              <a:fillRect/>
            </a:stretch>
          </a:blipFill>
          <a:ln>
            <a:noFill/>
          </a:ln>
        </p:spPr>
        <p:style>
          <a:lnRef idx="0"/>
          <a:fillRef idx="0"/>
          <a:effectRef idx="0"/>
          <a:fontRef idx="minor"/>
        </p:style>
      </p:sp>
      <p:sp>
        <p:nvSpPr>
          <p:cNvPr id="571" name="CustomShape 4"/>
          <p:cNvSpPr/>
          <p:nvPr/>
        </p:nvSpPr>
        <p:spPr>
          <a:xfrm>
            <a:off x="539640" y="3708360"/>
            <a:ext cx="117000" cy="213840"/>
          </a:xfrm>
          <a:prstGeom prst="rect">
            <a:avLst/>
          </a:prstGeom>
          <a:blipFill rotWithShape="0">
            <a:blip r:embed="rId4"/>
            <a:stretch>
              <a:fillRect/>
            </a:stretch>
          </a:blipFill>
          <a:ln>
            <a:noFill/>
          </a:ln>
        </p:spPr>
        <p:style>
          <a:lnRef idx="0"/>
          <a:fillRef idx="0"/>
          <a:effectRef idx="0"/>
          <a:fontRef idx="minor"/>
        </p:style>
      </p:sp>
      <p:sp>
        <p:nvSpPr>
          <p:cNvPr id="572" name="CustomShape 5"/>
          <p:cNvSpPr/>
          <p:nvPr/>
        </p:nvSpPr>
        <p:spPr>
          <a:xfrm>
            <a:off x="7711920" y="987480"/>
            <a:ext cx="1890360" cy="290160"/>
          </a:xfrm>
          <a:prstGeom prst="rect">
            <a:avLst/>
          </a:prstGeom>
          <a:noFill/>
          <a:ln>
            <a:noFill/>
          </a:ln>
        </p:spPr>
        <p:style>
          <a:lnRef idx="0"/>
          <a:fillRef idx="0"/>
          <a:effectRef idx="0"/>
          <a:fontRef idx="minor"/>
        </p:style>
      </p:sp>
      <p:sp>
        <p:nvSpPr>
          <p:cNvPr id="573" name="CustomShape 6"/>
          <p:cNvSpPr/>
          <p:nvPr/>
        </p:nvSpPr>
        <p:spPr>
          <a:xfrm>
            <a:off x="754200" y="1422360"/>
            <a:ext cx="8748360" cy="3270240"/>
          </a:xfrm>
          <a:prstGeom prst="rect">
            <a:avLst/>
          </a:prstGeom>
          <a:noFill/>
          <a:ln>
            <a:noFill/>
          </a:ln>
        </p:spPr>
        <p:style>
          <a:lnRef idx="0"/>
          <a:fillRef idx="0"/>
          <a:effectRef idx="0"/>
          <a:fontRef idx="minor"/>
        </p:style>
        <p:txBody>
          <a:bodyPr lIns="0" rIns="0" tIns="13320" bIns="0"/>
          <a:p>
            <a:pPr marL="12600" algn="just">
              <a:lnSpc>
                <a:spcPct val="100000"/>
              </a:lnSpc>
            </a:pPr>
            <a:r>
              <a:rPr b="0" lang="el-GR" sz="2400" spc="-1" strike="noStrike">
                <a:solidFill>
                  <a:srgbClr val="000000"/>
                </a:solidFill>
                <a:latin typeface="Calibri"/>
                <a:ea typeface="Calibri"/>
              </a:rPr>
              <a:t>Υπάρχει ένας ξεχωριστός κόμβος που  ονομάζεται </a:t>
            </a:r>
            <a:r>
              <a:rPr b="1" lang="el-GR" sz="2400" spc="-1" strike="noStrike">
                <a:solidFill>
                  <a:srgbClr val="000000"/>
                </a:solidFill>
                <a:latin typeface="Calibri"/>
                <a:ea typeface="Calibri"/>
              </a:rPr>
              <a:t>ρίζα </a:t>
            </a:r>
            <a:r>
              <a:rPr b="0" lang="el-GR" sz="2400" spc="-1" strike="noStrike">
                <a:solidFill>
                  <a:srgbClr val="000000"/>
                </a:solidFill>
                <a:latin typeface="Calibri"/>
                <a:ea typeface="Calibri"/>
              </a:rPr>
              <a:t>και είναι ένας κόμβος χωρίς  γονέα.</a:t>
            </a:r>
            <a:endParaRPr b="0" lang="el-GR" sz="2400" spc="-1" strike="noStrike">
              <a:latin typeface="Arial"/>
            </a:endParaRPr>
          </a:p>
          <a:p>
            <a:pPr marL="12600" algn="just">
              <a:lnSpc>
                <a:spcPct val="100000"/>
              </a:lnSpc>
              <a:spcBef>
                <a:spcPts val="1301"/>
              </a:spcBef>
            </a:pPr>
            <a:r>
              <a:rPr b="0" lang="el-GR" sz="2400" spc="-1" strike="noStrike">
                <a:solidFill>
                  <a:srgbClr val="000000"/>
                </a:solidFill>
                <a:latin typeface="Calibri"/>
                <a:ea typeface="Calibri"/>
              </a:rPr>
              <a:t>Για κάθε κόμβο c, εκτός από τη ρίζα,  υπάρχει μόνο μια ακμή που καταλήγει στον  κόμβο αυτόν ξεκινώντας από κάποιον άλλον  κόμβο p. Ο κόμβος p ονομάζεται </a:t>
            </a:r>
            <a:r>
              <a:rPr b="1" lang="el-GR" sz="2400" spc="-1" strike="noStrike">
                <a:solidFill>
                  <a:srgbClr val="000000"/>
                </a:solidFill>
                <a:latin typeface="Calibri"/>
                <a:ea typeface="Calibri"/>
              </a:rPr>
              <a:t>γονέας </a:t>
            </a:r>
            <a:r>
              <a:rPr b="0" lang="el-GR" sz="2400" spc="-1" strike="noStrike">
                <a:solidFill>
                  <a:srgbClr val="000000"/>
                </a:solidFill>
                <a:latin typeface="Calibri"/>
                <a:ea typeface="Calibri"/>
              </a:rPr>
              <a:t>του  c και ο κόμβος c </a:t>
            </a:r>
            <a:r>
              <a:rPr b="1" lang="el-GR" sz="2400" spc="-1" strike="noStrike">
                <a:solidFill>
                  <a:srgbClr val="000000"/>
                </a:solidFill>
                <a:latin typeface="Calibri"/>
                <a:ea typeface="Calibri"/>
              </a:rPr>
              <a:t>παιδί </a:t>
            </a:r>
            <a:r>
              <a:rPr b="0" lang="el-GR" sz="2400" spc="-1" strike="noStrike">
                <a:solidFill>
                  <a:srgbClr val="000000"/>
                </a:solidFill>
                <a:latin typeface="Calibri"/>
                <a:ea typeface="Calibri"/>
              </a:rPr>
              <a:t>του p.</a:t>
            </a:r>
            <a:endParaRPr b="0" lang="el-GR" sz="2400" spc="-1" strike="noStrike">
              <a:latin typeface="Arial"/>
            </a:endParaRPr>
          </a:p>
          <a:p>
            <a:pPr marL="12600" algn="just">
              <a:lnSpc>
                <a:spcPct val="100000"/>
              </a:lnSpc>
              <a:spcBef>
                <a:spcPts val="1301"/>
              </a:spcBef>
            </a:pPr>
            <a:r>
              <a:rPr b="0" lang="el-GR" sz="2400" spc="-1" strike="noStrike">
                <a:solidFill>
                  <a:srgbClr val="000000"/>
                </a:solidFill>
                <a:latin typeface="Calibri"/>
                <a:ea typeface="Calibri"/>
              </a:rPr>
              <a:t>Για κάθε κόμβο υπάρχει μία </a:t>
            </a:r>
            <a:r>
              <a:rPr b="1" lang="el-GR" sz="2400" spc="-1" strike="noStrike">
                <a:solidFill>
                  <a:srgbClr val="000000"/>
                </a:solidFill>
                <a:latin typeface="Calibri"/>
                <a:ea typeface="Calibri"/>
              </a:rPr>
              <a:t>μοναδική  διαδρομή</a:t>
            </a:r>
            <a:r>
              <a:rPr b="0" lang="el-GR" sz="2400" spc="-1" strike="noStrike">
                <a:solidFill>
                  <a:srgbClr val="000000"/>
                </a:solidFill>
                <a:latin typeface="Calibri"/>
                <a:ea typeface="Calibri"/>
              </a:rPr>
              <a:t>, δηλαδή, μια  ακολουθία  διαδοχικών ακμών, που ξεκινάει από τη ρίζα  και τερματίζει σε αυτόν τον κόμβο.</a:t>
            </a:r>
            <a:endParaRPr b="0" lang="el-GR" sz="2400" spc="-1" strike="noStrike">
              <a:latin typeface="Arial"/>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4" name="CustomShape 1"/>
          <p:cNvSpPr/>
          <p:nvPr/>
        </p:nvSpPr>
        <p:spPr>
          <a:xfrm>
            <a:off x="0" y="0"/>
            <a:ext cx="100803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ΚΑΝΟΝΕΣ  ΔΕΝΤΡΩΝ</a:t>
            </a:r>
            <a:endParaRPr b="0" lang="el-GR" sz="4400" spc="-1" strike="noStrike">
              <a:latin typeface="Arial"/>
            </a:endParaRPr>
          </a:p>
        </p:txBody>
      </p:sp>
      <p:sp>
        <p:nvSpPr>
          <p:cNvPr id="575" name="CustomShape 2"/>
          <p:cNvSpPr/>
          <p:nvPr/>
        </p:nvSpPr>
        <p:spPr>
          <a:xfrm>
            <a:off x="825480" y="2994120"/>
            <a:ext cx="8429400" cy="2246040"/>
          </a:xfrm>
          <a:prstGeom prst="rect">
            <a:avLst/>
          </a:prstGeom>
          <a:solidFill>
            <a:srgbClr val="00cc99"/>
          </a:solidFill>
          <a:ln w="25560">
            <a:solidFill>
              <a:srgbClr val="00956f"/>
            </a:solidFill>
            <a:miter/>
          </a:ln>
        </p:spPr>
        <p:style>
          <a:lnRef idx="0"/>
          <a:fillRef idx="0"/>
          <a:effectRef idx="0"/>
          <a:fontRef idx="minor"/>
        </p:style>
        <p:txBody>
          <a:bodyPr lIns="0" rIns="0" tIns="13320" bIns="0"/>
          <a:p>
            <a:pPr marL="12600">
              <a:lnSpc>
                <a:spcPct val="100000"/>
              </a:lnSpc>
            </a:pPr>
            <a:r>
              <a:rPr b="1" lang="el-GR" sz="3600" spc="-1" strike="noStrike">
                <a:solidFill>
                  <a:srgbClr val="ffff00"/>
                </a:solidFill>
                <a:latin typeface="Calibri"/>
                <a:ea typeface="Calibri"/>
              </a:rPr>
              <a:t>Κενό δένδρο</a:t>
            </a:r>
            <a:endParaRPr b="0" lang="el-GR" sz="3600" spc="-1" strike="noStrike">
              <a:latin typeface="Arial"/>
            </a:endParaRPr>
          </a:p>
          <a:p>
            <a:pPr marL="12600">
              <a:lnSpc>
                <a:spcPct val="100000"/>
              </a:lnSpc>
              <a:spcBef>
                <a:spcPts val="99"/>
              </a:spcBef>
            </a:pPr>
            <a:r>
              <a:rPr b="1" lang="el-GR" sz="3600" spc="-1" strike="noStrike">
                <a:solidFill>
                  <a:srgbClr val="ffffff"/>
                </a:solidFill>
                <a:latin typeface="Calibri"/>
                <a:ea typeface="Calibri"/>
              </a:rPr>
              <a:t>Δέντρο που δεν έχει ούτε κόμβους ούτε ακμές. Είναι το μόνο δέντρο </a:t>
            </a:r>
            <a:r>
              <a:rPr b="1" i="1" lang="el-GR" sz="3600" spc="-1" strike="noStrike" u="sng">
                <a:solidFill>
                  <a:srgbClr val="ffffff"/>
                </a:solidFill>
                <a:uFillTx/>
                <a:latin typeface="Calibri"/>
                <a:ea typeface="Calibri"/>
              </a:rPr>
              <a:t>χωρίς</a:t>
            </a:r>
            <a:r>
              <a:rPr b="1" lang="el-GR" sz="3600" spc="-1" strike="noStrike">
                <a:solidFill>
                  <a:srgbClr val="ffffff"/>
                </a:solidFill>
                <a:latin typeface="Calibri"/>
                <a:ea typeface="Calibri"/>
              </a:rPr>
              <a:t> ρίζα</a:t>
            </a:r>
            <a:endParaRPr b="0" lang="el-GR" sz="3600" spc="-1" strike="noStrike">
              <a:latin typeface="Arial"/>
            </a:endParaRPr>
          </a:p>
          <a:p>
            <a:pPr marL="12600">
              <a:lnSpc>
                <a:spcPct val="100000"/>
              </a:lnSpc>
              <a:spcBef>
                <a:spcPts val="99"/>
              </a:spcBef>
            </a:pPr>
            <a:endParaRPr b="0" lang="el-GR" sz="3600" spc="-1" strike="noStrike">
              <a:latin typeface="Arial"/>
            </a:endParaRPr>
          </a:p>
          <a:p>
            <a:pPr marL="12600">
              <a:lnSpc>
                <a:spcPct val="100000"/>
              </a:lnSpc>
              <a:spcBef>
                <a:spcPts val="99"/>
              </a:spcBef>
            </a:pPr>
            <a:r>
              <a:rPr b="0" lang="el-GR" sz="1800" spc="-1" strike="noStrike">
                <a:solidFill>
                  <a:srgbClr val="ffffff"/>
                </a:solidFill>
                <a:latin typeface="Calibri"/>
                <a:ea typeface="Calibri"/>
              </a:rPr>
              <a:t> </a:t>
            </a:r>
            <a:endParaRPr b="0" lang="el-GR" sz="1800" spc="-1" strike="noStrike">
              <a:latin typeface="Arial"/>
            </a:endParaRPr>
          </a:p>
        </p:txBody>
      </p:sp>
      <p:sp>
        <p:nvSpPr>
          <p:cNvPr id="576" name="CustomShape 3"/>
          <p:cNvSpPr/>
          <p:nvPr/>
        </p:nvSpPr>
        <p:spPr>
          <a:xfrm>
            <a:off x="7711920" y="987480"/>
            <a:ext cx="1890360" cy="290160"/>
          </a:xfrm>
          <a:prstGeom prst="rect">
            <a:avLst/>
          </a:prstGeom>
          <a:noFill/>
          <a:ln>
            <a:noFill/>
          </a:ln>
        </p:spPr>
        <p:style>
          <a:lnRef idx="0"/>
          <a:fillRef idx="0"/>
          <a:effectRef idx="0"/>
          <a:fontRef idx="minor"/>
        </p:style>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7" name="CustomShape 1"/>
          <p:cNvSpPr/>
          <p:nvPr/>
        </p:nvSpPr>
        <p:spPr>
          <a:xfrm>
            <a:off x="0" y="0"/>
            <a:ext cx="1008036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ΚΑΝΟΝΕΣ  ΔΕΝΤΡΩΝ</a:t>
            </a:r>
            <a:endParaRPr b="0" lang="el-GR" sz="4400" spc="-1" strike="noStrike">
              <a:latin typeface="Arial"/>
            </a:endParaRPr>
          </a:p>
        </p:txBody>
      </p:sp>
      <p:sp>
        <p:nvSpPr>
          <p:cNvPr id="578" name="CustomShape 2"/>
          <p:cNvSpPr/>
          <p:nvPr/>
        </p:nvSpPr>
        <p:spPr>
          <a:xfrm>
            <a:off x="754200" y="1636560"/>
            <a:ext cx="8500680" cy="4689720"/>
          </a:xfrm>
          <a:prstGeom prst="rect">
            <a:avLst/>
          </a:prstGeom>
          <a:solidFill>
            <a:srgbClr val="00cc99"/>
          </a:solidFill>
          <a:ln w="25560">
            <a:solidFill>
              <a:srgbClr val="00956f"/>
            </a:solidFill>
            <a:miter/>
          </a:ln>
        </p:spPr>
        <p:style>
          <a:lnRef idx="0"/>
          <a:fillRef idx="0"/>
          <a:effectRef idx="0"/>
          <a:fontRef idx="minor"/>
        </p:style>
        <p:txBody>
          <a:bodyPr lIns="0" rIns="0" tIns="13320" bIns="0"/>
          <a:p>
            <a:pPr>
              <a:lnSpc>
                <a:spcPct val="100000"/>
              </a:lnSpc>
            </a:pPr>
            <a:r>
              <a:rPr b="0" lang="el-GR" sz="3600" spc="-1" strike="noStrike">
                <a:solidFill>
                  <a:srgbClr val="ffffff"/>
                </a:solidFill>
                <a:latin typeface="Arial"/>
                <a:ea typeface="Arial"/>
              </a:rPr>
              <a:t>Μπορούμε να έχουμε ένα απλό δένδρο, το οποίο να απαρτίζεται από έναν μόνο κόμβο. </a:t>
            </a:r>
            <a:endParaRPr b="0" lang="el-GR" sz="3600" spc="-1" strike="noStrike">
              <a:latin typeface="Arial"/>
            </a:endParaRPr>
          </a:p>
          <a:p>
            <a:pPr>
              <a:lnSpc>
                <a:spcPct val="100000"/>
              </a:lnSpc>
            </a:pPr>
            <a:endParaRPr b="0" lang="el-GR" sz="3600" spc="-1" strike="noStrike">
              <a:latin typeface="Arial"/>
            </a:endParaRPr>
          </a:p>
          <a:p>
            <a:pPr>
              <a:lnSpc>
                <a:spcPct val="100000"/>
              </a:lnSpc>
            </a:pPr>
            <a:r>
              <a:rPr b="0" lang="el-GR" sz="3600" spc="-1" strike="noStrike">
                <a:solidFill>
                  <a:srgbClr val="ffffff"/>
                </a:solidFill>
                <a:latin typeface="Arial"/>
                <a:ea typeface="Arial"/>
              </a:rPr>
              <a:t>Αυτός ο κόμβος είναι </a:t>
            </a:r>
            <a:r>
              <a:rPr b="1" lang="el-GR" sz="3600" spc="-1" strike="noStrike">
                <a:solidFill>
                  <a:srgbClr val="ffffff"/>
                </a:solidFill>
                <a:latin typeface="Arial"/>
                <a:ea typeface="Arial"/>
              </a:rPr>
              <a:t>και</a:t>
            </a:r>
            <a:endParaRPr b="0" lang="el-GR" sz="3600" spc="-1" strike="noStrike">
              <a:latin typeface="Arial"/>
            </a:endParaRPr>
          </a:p>
          <a:p>
            <a:pPr indent="-228240">
              <a:lnSpc>
                <a:spcPct val="100000"/>
              </a:lnSpc>
              <a:buClr>
                <a:srgbClr val="000000"/>
              </a:buClr>
              <a:buFont typeface="Arial"/>
              <a:buChar char="•"/>
            </a:pPr>
            <a:r>
              <a:rPr b="1" lang="el-GR" sz="3600" spc="-1" strike="noStrike">
                <a:solidFill>
                  <a:srgbClr val="ffffff"/>
                </a:solidFill>
                <a:latin typeface="Arial"/>
                <a:ea typeface="Arial"/>
              </a:rPr>
              <a:t>ρίζα του απλού αυτού δένδρου, διότι δεν έχει γονέα και </a:t>
            </a:r>
            <a:endParaRPr b="0" lang="el-GR" sz="3600" spc="-1" strike="noStrike">
              <a:latin typeface="Arial"/>
            </a:endParaRPr>
          </a:p>
          <a:p>
            <a:pPr indent="-228240">
              <a:lnSpc>
                <a:spcPct val="100000"/>
              </a:lnSpc>
              <a:buClr>
                <a:srgbClr val="000000"/>
              </a:buClr>
              <a:buFont typeface="Arial"/>
              <a:buChar char="•"/>
            </a:pPr>
            <a:r>
              <a:rPr b="1" lang="el-GR" sz="3600" spc="-1" strike="noStrike">
                <a:solidFill>
                  <a:srgbClr val="ffffff"/>
                </a:solidFill>
                <a:latin typeface="Arial"/>
                <a:ea typeface="Arial"/>
              </a:rPr>
              <a:t>φύλλο, και διότι δεν έχει παιδιά.</a:t>
            </a:r>
            <a:endParaRPr b="0" lang="el-GR" sz="3600" spc="-1" strike="noStrike">
              <a:latin typeface="Arial"/>
            </a:endParaRPr>
          </a:p>
          <a:p>
            <a:pPr>
              <a:lnSpc>
                <a:spcPct val="100000"/>
              </a:lnSpc>
              <a:spcBef>
                <a:spcPts val="99"/>
              </a:spcBef>
            </a:pPr>
            <a:r>
              <a:rPr b="0" lang="el-GR" sz="1800" spc="-1" strike="noStrike">
                <a:solidFill>
                  <a:srgbClr val="ffffff"/>
                </a:solidFill>
                <a:latin typeface="Calibri"/>
                <a:ea typeface="Calibri"/>
              </a:rPr>
              <a:t> </a:t>
            </a:r>
            <a:endParaRPr b="0" lang="el-GR" sz="1800" spc="-1" strike="noStrike">
              <a:latin typeface="Arial"/>
            </a:endParaRPr>
          </a:p>
        </p:txBody>
      </p:sp>
      <p:sp>
        <p:nvSpPr>
          <p:cNvPr id="579" name="CustomShape 3"/>
          <p:cNvSpPr/>
          <p:nvPr/>
        </p:nvSpPr>
        <p:spPr>
          <a:xfrm>
            <a:off x="7711920" y="987480"/>
            <a:ext cx="1890360" cy="290160"/>
          </a:xfrm>
          <a:prstGeom prst="rect">
            <a:avLst/>
          </a:prstGeom>
          <a:noFill/>
          <a:ln>
            <a:noFill/>
          </a:ln>
        </p:spPr>
        <p:style>
          <a:lnRef idx="0"/>
          <a:fillRef idx="0"/>
          <a:effectRef idx="0"/>
          <a:fontRef idx="minor"/>
        </p:style>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0"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ustomShape 1"/>
          <p:cNvSpPr/>
          <p:nvPr/>
        </p:nvSpPr>
        <p:spPr>
          <a:xfrm>
            <a:off x="503280" y="287280"/>
            <a:ext cx="9070560" cy="8614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Δέντρο</a:t>
            </a:r>
            <a:endParaRPr b="0" lang="el-GR" sz="4400" spc="-1" strike="noStrike">
              <a:latin typeface="Arial"/>
            </a:endParaRPr>
          </a:p>
        </p:txBody>
      </p:sp>
      <p:sp>
        <p:nvSpPr>
          <p:cNvPr id="582" name="CustomShape 2"/>
          <p:cNvSpPr/>
          <p:nvPr/>
        </p:nvSpPr>
        <p:spPr>
          <a:xfrm>
            <a:off x="365040" y="1565280"/>
            <a:ext cx="6918120" cy="946440"/>
          </a:xfrm>
          <a:prstGeom prst="rect">
            <a:avLst/>
          </a:prstGeom>
          <a:noFill/>
          <a:ln>
            <a:noFill/>
          </a:ln>
        </p:spPr>
        <p:style>
          <a:lnRef idx="0"/>
          <a:fillRef idx="0"/>
          <a:effectRef idx="0"/>
          <a:fontRef idx="minor"/>
        </p:style>
        <p:txBody>
          <a:bodyPr lIns="90000" rIns="90000" tIns="46800" bIns="46800"/>
          <a:p>
            <a:pPr>
              <a:lnSpc>
                <a:spcPct val="100000"/>
              </a:lnSpc>
            </a:pPr>
            <a:r>
              <a:rPr b="1" lang="el-GR" sz="2800" spc="-1" strike="noStrike">
                <a:solidFill>
                  <a:srgbClr val="000000"/>
                </a:solidFill>
                <a:latin typeface="Arial"/>
                <a:ea typeface="Arial"/>
              </a:rPr>
              <a:t>Ε.3: Σχεδιάστε γεωγραφικές ιεραρχίες </a:t>
            </a:r>
            <a:r>
              <a:rPr b="1" lang="el-GR" sz="2800" spc="-1" strike="noStrike">
                <a:solidFill>
                  <a:srgbClr val="000000"/>
                </a:solidFill>
                <a:latin typeface="Arial"/>
                <a:ea typeface="Arial"/>
              </a:rPr>
              <a:t>	</a:t>
            </a:r>
            <a:endParaRPr b="0" lang="el-GR" sz="2800" spc="-1" strike="noStrike">
              <a:latin typeface="Arial"/>
            </a:endParaRPr>
          </a:p>
        </p:txBody>
      </p:sp>
      <p:pic>
        <p:nvPicPr>
          <p:cNvPr id="583" name="Google Shape;1117;p77" descr=""/>
          <p:cNvPicPr/>
          <p:nvPr/>
        </p:nvPicPr>
        <p:blipFill>
          <a:blip r:embed="rId1"/>
          <a:stretch/>
        </p:blipFill>
        <p:spPr>
          <a:xfrm>
            <a:off x="682560" y="2351160"/>
            <a:ext cx="8635680" cy="4590720"/>
          </a:xfrm>
          <a:prstGeom prst="rect">
            <a:avLst/>
          </a:prstGeom>
          <a:ln>
            <a:noFill/>
          </a:ln>
        </p:spPr>
      </p:pic>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4"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Είναι Δέντρα;</a:t>
            </a:r>
            <a:endParaRPr b="0" lang="el-GR" sz="4400" spc="-1" strike="noStrike">
              <a:latin typeface="Arial"/>
            </a:endParaRPr>
          </a:p>
        </p:txBody>
      </p:sp>
      <p:pic>
        <p:nvPicPr>
          <p:cNvPr id="585" name="Google Shape;1124;p78" descr=""/>
          <p:cNvPicPr/>
          <p:nvPr/>
        </p:nvPicPr>
        <p:blipFill>
          <a:blip r:embed="rId1"/>
          <a:stretch/>
        </p:blipFill>
        <p:spPr>
          <a:xfrm>
            <a:off x="1254240" y="2279520"/>
            <a:ext cx="7716600" cy="4128840"/>
          </a:xfrm>
          <a:prstGeom prst="rect">
            <a:avLst/>
          </a:prstGeom>
          <a:ln>
            <a:noFill/>
          </a:ln>
        </p:spPr>
      </p:pic>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6" name="CustomShape 1"/>
          <p:cNvSpPr/>
          <p:nvPr/>
        </p:nvSpPr>
        <p:spPr>
          <a:xfrm>
            <a:off x="0" y="279360"/>
            <a:ext cx="10080360" cy="92196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ΥΠΟΔΕΝΤΡΑ</a:t>
            </a:r>
            <a:endParaRPr b="0" lang="el-GR" sz="4400" spc="-1" strike="noStrike">
              <a:latin typeface="Arial"/>
            </a:endParaRPr>
          </a:p>
        </p:txBody>
      </p:sp>
      <p:sp>
        <p:nvSpPr>
          <p:cNvPr id="587" name="CustomShape 2"/>
          <p:cNvSpPr/>
          <p:nvPr/>
        </p:nvSpPr>
        <p:spPr>
          <a:xfrm>
            <a:off x="604800" y="1736640"/>
            <a:ext cx="180720" cy="188640"/>
          </a:xfrm>
          <a:prstGeom prst="rect">
            <a:avLst/>
          </a:prstGeom>
          <a:blipFill rotWithShape="0">
            <a:blip r:embed="rId1"/>
            <a:stretch>
              <a:fillRect/>
            </a:stretch>
          </a:blipFill>
          <a:ln>
            <a:noFill/>
          </a:ln>
        </p:spPr>
        <p:style>
          <a:lnRef idx="0"/>
          <a:fillRef idx="0"/>
          <a:effectRef idx="0"/>
          <a:fontRef idx="minor"/>
        </p:style>
      </p:sp>
      <p:sp>
        <p:nvSpPr>
          <p:cNvPr id="588" name="CustomShape 3"/>
          <p:cNvSpPr/>
          <p:nvPr/>
        </p:nvSpPr>
        <p:spPr>
          <a:xfrm>
            <a:off x="604800" y="2624040"/>
            <a:ext cx="180720" cy="186840"/>
          </a:xfrm>
          <a:prstGeom prst="rect">
            <a:avLst/>
          </a:prstGeom>
          <a:blipFill rotWithShape="0">
            <a:blip r:embed="rId2"/>
            <a:stretch>
              <a:fillRect/>
            </a:stretch>
          </a:blipFill>
          <a:ln>
            <a:noFill/>
          </a:ln>
        </p:spPr>
        <p:style>
          <a:lnRef idx="0"/>
          <a:fillRef idx="0"/>
          <a:effectRef idx="0"/>
          <a:fontRef idx="minor"/>
        </p:style>
      </p:sp>
      <p:sp>
        <p:nvSpPr>
          <p:cNvPr id="589" name="CustomShape 4"/>
          <p:cNvSpPr/>
          <p:nvPr/>
        </p:nvSpPr>
        <p:spPr>
          <a:xfrm>
            <a:off x="604800" y="3914640"/>
            <a:ext cx="180720" cy="186840"/>
          </a:xfrm>
          <a:prstGeom prst="rect">
            <a:avLst/>
          </a:prstGeom>
          <a:blipFill rotWithShape="0">
            <a:blip r:embed="rId3"/>
            <a:stretch>
              <a:fillRect/>
            </a:stretch>
          </a:blipFill>
          <a:ln>
            <a:noFill/>
          </a:ln>
        </p:spPr>
        <p:style>
          <a:lnRef idx="0"/>
          <a:fillRef idx="0"/>
          <a:effectRef idx="0"/>
          <a:fontRef idx="minor"/>
        </p:style>
      </p:sp>
      <p:sp>
        <p:nvSpPr>
          <p:cNvPr id="590" name="CustomShape 5"/>
          <p:cNvSpPr/>
          <p:nvPr/>
        </p:nvSpPr>
        <p:spPr>
          <a:xfrm>
            <a:off x="968400" y="1573200"/>
            <a:ext cx="8521200" cy="2543040"/>
          </a:xfrm>
          <a:prstGeom prst="rect">
            <a:avLst/>
          </a:prstGeom>
          <a:noFill/>
          <a:ln>
            <a:noFill/>
          </a:ln>
        </p:spPr>
        <p:style>
          <a:lnRef idx="0"/>
          <a:fillRef idx="0"/>
          <a:effectRef idx="0"/>
          <a:fontRef idx="minor"/>
        </p:style>
        <p:txBody>
          <a:bodyPr lIns="0" rIns="0" tIns="14040" bIns="0"/>
          <a:p>
            <a:pPr marL="12600" algn="just">
              <a:lnSpc>
                <a:spcPct val="100000"/>
              </a:lnSpc>
            </a:pPr>
            <a:r>
              <a:rPr b="0" lang="el-GR" sz="2600" spc="-1" strike="noStrike">
                <a:solidFill>
                  <a:srgbClr val="000000"/>
                </a:solidFill>
                <a:latin typeface="Calibri"/>
                <a:ea typeface="Calibri"/>
              </a:rPr>
              <a:t>Μέσα σε ένα δένδρο μπορούμε να εντοπίσουμε και άλλα  μικρότερα δένδρα, που ονομάζονται </a:t>
            </a:r>
            <a:r>
              <a:rPr b="1" lang="el-GR" sz="2600" spc="-1" strike="noStrike">
                <a:solidFill>
                  <a:srgbClr val="000000"/>
                </a:solidFill>
                <a:latin typeface="Calibri"/>
                <a:ea typeface="Calibri"/>
              </a:rPr>
              <a:t>υποδένδρα</a:t>
            </a:r>
            <a:r>
              <a:rPr b="0" lang="el-GR" sz="2600" spc="-1" strike="noStrike">
                <a:solidFill>
                  <a:srgbClr val="000000"/>
                </a:solidFill>
                <a:latin typeface="Calibri"/>
                <a:ea typeface="Calibri"/>
              </a:rPr>
              <a:t>.</a:t>
            </a:r>
            <a:endParaRPr b="0" lang="el-GR" sz="2600" spc="-1" strike="noStrike">
              <a:latin typeface="Arial"/>
            </a:endParaRPr>
          </a:p>
          <a:p>
            <a:pPr marL="12600" algn="just">
              <a:lnSpc>
                <a:spcPct val="100000"/>
              </a:lnSpc>
              <a:spcBef>
                <a:spcPts val="601"/>
              </a:spcBef>
            </a:pPr>
            <a:r>
              <a:rPr b="0" lang="el-GR" sz="2600" spc="-1" strike="noStrike">
                <a:solidFill>
                  <a:srgbClr val="000000"/>
                </a:solidFill>
                <a:latin typeface="Calibri"/>
                <a:ea typeface="Calibri"/>
              </a:rPr>
              <a:t>Κάθε κόμβος ενός δένδρου μπορεί να θεωρηθεί ως ρίζα ενός  υποδένδρου, δηλαδή ενός άλλου μικρότερου δένδρου, που  ξεκινάει από τον κόμβο αυτόν.</a:t>
            </a:r>
            <a:endParaRPr b="0" lang="el-GR" sz="2600" spc="-1" strike="noStrike">
              <a:latin typeface="Arial"/>
            </a:endParaRPr>
          </a:p>
          <a:p>
            <a:pPr marL="12600" algn="just">
              <a:lnSpc>
                <a:spcPct val="100000"/>
              </a:lnSpc>
              <a:spcBef>
                <a:spcPts val="601"/>
              </a:spcBef>
            </a:pPr>
            <a:r>
              <a:rPr b="0" lang="el-GR" sz="2600" spc="-1" strike="noStrike">
                <a:solidFill>
                  <a:srgbClr val="000000"/>
                </a:solidFill>
                <a:latin typeface="Calibri"/>
                <a:ea typeface="Calibri"/>
              </a:rPr>
              <a:t>Ένα υποδέντρο του δέντρου μπορεί να είναι και κενό.</a:t>
            </a:r>
            <a:endParaRPr b="0" lang="el-GR" sz="2600" spc="-1" strike="noStrike">
              <a:latin typeface="Arial"/>
            </a:endParaRPr>
          </a:p>
        </p:txBody>
      </p:sp>
      <p:sp>
        <p:nvSpPr>
          <p:cNvPr id="591" name="CustomShape 6"/>
          <p:cNvSpPr/>
          <p:nvPr/>
        </p:nvSpPr>
        <p:spPr>
          <a:xfrm>
            <a:off x="3052800" y="4414680"/>
            <a:ext cx="4130280" cy="2496600"/>
          </a:xfrm>
          <a:prstGeom prst="rect">
            <a:avLst/>
          </a:prstGeom>
          <a:blipFill rotWithShape="0">
            <a:blip r:embed="rId4"/>
            <a:stretch>
              <a:fillRect/>
            </a:stretch>
          </a:blipFill>
          <a:ln>
            <a:noFill/>
          </a:ln>
        </p:spPr>
        <p:style>
          <a:lnRef idx="0"/>
          <a:fillRef idx="0"/>
          <a:effectRef idx="0"/>
          <a:fontRef idx="minor"/>
        </p:style>
      </p:sp>
      <p:sp>
        <p:nvSpPr>
          <p:cNvPr id="592" name="CustomShape 7"/>
          <p:cNvSpPr/>
          <p:nvPr/>
        </p:nvSpPr>
        <p:spPr>
          <a:xfrm>
            <a:off x="9209160" y="7188120"/>
            <a:ext cx="307440" cy="257400"/>
          </a:xfrm>
          <a:prstGeom prst="rect">
            <a:avLst/>
          </a:prstGeom>
          <a:noFill/>
          <a:ln>
            <a:noFill/>
          </a:ln>
        </p:spPr>
        <p:style>
          <a:lnRef idx="0"/>
          <a:fillRef idx="0"/>
          <a:effectRef idx="0"/>
          <a:fontRef idx="minor"/>
        </p:style>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Δεδομένα</a:t>
            </a:r>
            <a:endParaRPr b="0" lang="el-GR" sz="4400" spc="-1" strike="noStrike">
              <a:latin typeface="Arial"/>
            </a:endParaRPr>
          </a:p>
        </p:txBody>
      </p:sp>
      <p:sp>
        <p:nvSpPr>
          <p:cNvPr id="187" name="CustomShape 2"/>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320400">
              <a:lnSpc>
                <a:spcPct val="93000"/>
              </a:lnSpc>
            </a:pPr>
            <a:endParaRPr b="0" lang="el-GR" sz="1800" spc="-1" strike="noStrike">
              <a:latin typeface="Arial"/>
            </a:endParaRPr>
          </a:p>
          <a:p>
            <a:pPr>
              <a:lnSpc>
                <a:spcPct val="100000"/>
              </a:lnSpc>
              <a:spcBef>
                <a:spcPts val="1400"/>
              </a:spcBef>
            </a:pPr>
            <a:endParaRPr b="0" lang="el-GR" sz="1800" spc="-1" strike="noStrike">
              <a:latin typeface="Arial"/>
            </a:endParaRPr>
          </a:p>
        </p:txBody>
      </p:sp>
      <p:sp>
        <p:nvSpPr>
          <p:cNvPr id="188" name="CustomShape 3"/>
          <p:cNvSpPr/>
          <p:nvPr/>
        </p:nvSpPr>
        <p:spPr>
          <a:xfrm>
            <a:off x="5256360" y="2565360"/>
            <a:ext cx="4824000" cy="143964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algn="ctr">
              <a:lnSpc>
                <a:spcPct val="93000"/>
              </a:lnSpc>
            </a:pPr>
            <a:r>
              <a:rPr b="1" lang="el-GR" sz="3600" spc="-1" strike="noStrike">
                <a:solidFill>
                  <a:srgbClr val="000000"/>
                </a:solidFill>
                <a:latin typeface="Arial"/>
                <a:ea typeface="Arial"/>
              </a:rPr>
              <a:t>Δομές Δεδομένων</a:t>
            </a:r>
            <a:endParaRPr b="0" lang="el-GR" sz="3600" spc="-1" strike="noStrike">
              <a:latin typeface="Arial"/>
            </a:endParaRPr>
          </a:p>
          <a:p>
            <a:pPr algn="ctr">
              <a:lnSpc>
                <a:spcPct val="93000"/>
              </a:lnSpc>
            </a:pPr>
            <a:r>
              <a:rPr b="0" lang="el-GR" sz="3600" spc="-1" strike="noStrike">
                <a:solidFill>
                  <a:srgbClr val="000000"/>
                </a:solidFill>
                <a:latin typeface="Arial"/>
                <a:ea typeface="Arial"/>
              </a:rPr>
              <a:t>(σύνολο δεδομένων) </a:t>
            </a:r>
            <a:endParaRPr b="0" lang="el-GR" sz="3600" spc="-1" strike="noStrike">
              <a:latin typeface="Arial"/>
            </a:endParaRPr>
          </a:p>
          <a:p>
            <a:pPr>
              <a:lnSpc>
                <a:spcPct val="100000"/>
              </a:lnSpc>
            </a:pPr>
            <a:endParaRPr b="0" lang="el-GR" sz="3600" spc="-1" strike="noStrike">
              <a:latin typeface="Arial"/>
            </a:endParaRPr>
          </a:p>
        </p:txBody>
      </p:sp>
      <p:sp>
        <p:nvSpPr>
          <p:cNvPr id="189" name="CustomShape 4"/>
          <p:cNvSpPr/>
          <p:nvPr/>
        </p:nvSpPr>
        <p:spPr>
          <a:xfrm>
            <a:off x="0" y="2565360"/>
            <a:ext cx="4895640" cy="143964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p>
            <a:pPr marL="216000" indent="-212400" algn="ctr">
              <a:lnSpc>
                <a:spcPct val="93000"/>
              </a:lnSpc>
            </a:pPr>
            <a:r>
              <a:rPr b="1" lang="el-GR" sz="3600" spc="-1" strike="noStrike">
                <a:solidFill>
                  <a:srgbClr val="000000"/>
                </a:solidFill>
                <a:latin typeface="Arial"/>
                <a:ea typeface="Arial"/>
              </a:rPr>
              <a:t>Απλή Μεταβλητή</a:t>
            </a:r>
            <a:endParaRPr b="0" lang="el-GR" sz="3600" spc="-1" strike="noStrike">
              <a:latin typeface="Arial"/>
            </a:endParaRPr>
          </a:p>
          <a:p>
            <a:pPr marL="216000" indent="-212400" algn="ctr">
              <a:lnSpc>
                <a:spcPct val="93000"/>
              </a:lnSpc>
            </a:pPr>
            <a:r>
              <a:rPr b="0" lang="el-GR" sz="3600" spc="-1" strike="noStrike">
                <a:solidFill>
                  <a:srgbClr val="000000"/>
                </a:solidFill>
                <a:latin typeface="Arial"/>
                <a:ea typeface="Arial"/>
              </a:rPr>
              <a:t>(1 τιμή κάθε φορά)</a:t>
            </a:r>
            <a:r>
              <a:rPr b="1" lang="el-GR" sz="3600" spc="-1" strike="noStrike">
                <a:solidFill>
                  <a:srgbClr val="000000"/>
                </a:solidFill>
                <a:latin typeface="Arial"/>
                <a:ea typeface="Arial"/>
              </a:rPr>
              <a:t> </a:t>
            </a:r>
            <a:endParaRPr b="0" lang="el-GR" sz="3600" spc="-1" strike="noStrike">
              <a:latin typeface="Arial"/>
            </a:endParaRPr>
          </a:p>
        </p:txBody>
      </p:sp>
      <p:sp>
        <p:nvSpPr>
          <p:cNvPr id="190" name="CustomShape 5"/>
          <p:cNvSpPr/>
          <p:nvPr/>
        </p:nvSpPr>
        <p:spPr>
          <a:xfrm>
            <a:off x="5256360" y="4351320"/>
            <a:ext cx="4824000" cy="214272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nchor="ctr"/>
          <a:p>
            <a:pPr algn="ctr">
              <a:lnSpc>
                <a:spcPct val="93000"/>
              </a:lnSpc>
            </a:pPr>
            <a:r>
              <a:rPr b="1" lang="el-GR" sz="3600" spc="-1" strike="noStrike">
                <a:solidFill>
                  <a:srgbClr val="000000"/>
                </a:solidFill>
                <a:latin typeface="Arial"/>
                <a:ea typeface="Arial"/>
              </a:rPr>
              <a:t>Π.χ.</a:t>
            </a:r>
            <a:endParaRPr b="0" lang="el-GR" sz="3600" spc="-1" strike="noStrike">
              <a:latin typeface="Arial"/>
            </a:endParaRPr>
          </a:p>
          <a:p>
            <a:pPr algn="ctr">
              <a:lnSpc>
                <a:spcPct val="93000"/>
              </a:lnSpc>
            </a:pPr>
            <a:r>
              <a:rPr b="0" lang="el-GR" sz="3600" spc="-1" strike="noStrike">
                <a:solidFill>
                  <a:srgbClr val="000000"/>
                </a:solidFill>
                <a:latin typeface="Arial"/>
                <a:ea typeface="Arial"/>
              </a:rPr>
              <a:t>Οι βαθμοί σε 10 μαθήματα</a:t>
            </a:r>
            <a:endParaRPr b="0" lang="el-GR" sz="3600" spc="-1" strike="noStrike">
              <a:latin typeface="Arial"/>
            </a:endParaRPr>
          </a:p>
          <a:p>
            <a:pPr>
              <a:lnSpc>
                <a:spcPct val="100000"/>
              </a:lnSpc>
            </a:pPr>
            <a:endParaRPr b="0" lang="el-GR" sz="3600" spc="-1" strike="noStrike">
              <a:latin typeface="Arial"/>
            </a:endParaRPr>
          </a:p>
        </p:txBody>
      </p:sp>
      <p:sp>
        <p:nvSpPr>
          <p:cNvPr id="191" name="CustomShape 6"/>
          <p:cNvSpPr/>
          <p:nvPr/>
        </p:nvSpPr>
        <p:spPr>
          <a:xfrm>
            <a:off x="0" y="4351320"/>
            <a:ext cx="4895640" cy="2142720"/>
          </a:xfrm>
          <a:prstGeom prst="roundRect">
            <a:avLst>
              <a:gd name="adj" fmla="val 23"/>
            </a:avLst>
          </a:prstGeom>
          <a:solidFill>
            <a:srgbClr val="ffcc00"/>
          </a:solidFill>
          <a:ln w="9360">
            <a:solidFill>
              <a:srgbClr val="3465a4"/>
            </a:solidFill>
            <a:miter/>
          </a:ln>
        </p:spPr>
        <p:style>
          <a:lnRef idx="0"/>
          <a:fillRef idx="0"/>
          <a:effectRef idx="0"/>
          <a:fontRef idx="minor"/>
        </p:style>
        <p:txBody>
          <a:bodyPr lIns="90000" rIns="90000" tIns="76680" bIns="45000"/>
          <a:p>
            <a:pPr marL="216000" indent="-212400" algn="ctr">
              <a:lnSpc>
                <a:spcPct val="93000"/>
              </a:lnSpc>
            </a:pPr>
            <a:r>
              <a:rPr b="1" lang="el-GR" sz="3600" spc="-1" strike="noStrike">
                <a:solidFill>
                  <a:srgbClr val="000000"/>
                </a:solidFill>
                <a:latin typeface="Arial"/>
                <a:ea typeface="Arial"/>
              </a:rPr>
              <a:t>Π.χ.</a:t>
            </a:r>
            <a:endParaRPr b="0" lang="el-GR" sz="3600" spc="-1" strike="noStrike">
              <a:latin typeface="Arial"/>
            </a:endParaRPr>
          </a:p>
          <a:p>
            <a:pPr marL="216000" indent="-212400" algn="ctr">
              <a:lnSpc>
                <a:spcPct val="93000"/>
              </a:lnSpc>
            </a:pPr>
            <a:r>
              <a:rPr b="0" lang="el-GR" sz="3600" spc="-1" strike="noStrike">
                <a:solidFill>
                  <a:srgbClr val="000000"/>
                </a:solidFill>
                <a:latin typeface="Arial"/>
                <a:ea typeface="Arial"/>
              </a:rPr>
              <a:t>Ο μέσος όρος της βαθμολογίας </a:t>
            </a:r>
            <a:endParaRPr b="0" lang="el-GR" sz="3600" spc="-1" strike="noStrike">
              <a:latin typeface="Arial"/>
            </a:endParaRPr>
          </a:p>
        </p:txBody>
      </p:sp>
      <p:sp>
        <p:nvSpPr>
          <p:cNvPr id="192" name="CustomShape 7"/>
          <p:cNvSpPr/>
          <p:nvPr/>
        </p:nvSpPr>
        <p:spPr>
          <a:xfrm flipH="1">
            <a:off x="3324960" y="1208160"/>
            <a:ext cx="999720" cy="1356840"/>
          </a:xfrm>
          <a:custGeom>
            <a:avLst/>
            <a:gdLst/>
            <a:ahLst/>
            <a:rect l="l" t="t" r="r" b="b"/>
            <a:pathLst>
              <a:path w="21600" h="21600">
                <a:moveTo>
                  <a:pt x="0" y="0"/>
                </a:moveTo>
                <a:lnTo>
                  <a:pt x="21600" y="21600"/>
                </a:lnTo>
              </a:path>
            </a:pathLst>
          </a:custGeom>
          <a:noFill/>
          <a:ln w="41400">
            <a:solidFill>
              <a:srgbClr val="d28008"/>
            </a:solidFill>
            <a:miter/>
            <a:tailEnd len="med" type="stealth" w="med"/>
          </a:ln>
        </p:spPr>
        <p:style>
          <a:lnRef idx="0"/>
          <a:fillRef idx="0"/>
          <a:effectRef idx="0"/>
          <a:fontRef idx="minor"/>
        </p:style>
      </p:sp>
      <p:sp>
        <p:nvSpPr>
          <p:cNvPr id="193" name="CustomShape 8"/>
          <p:cNvSpPr/>
          <p:nvPr/>
        </p:nvSpPr>
        <p:spPr>
          <a:xfrm>
            <a:off x="5681520" y="1136520"/>
            <a:ext cx="1142640" cy="1431720"/>
          </a:xfrm>
          <a:custGeom>
            <a:avLst/>
            <a:gdLst/>
            <a:ahLst/>
            <a:rect l="l" t="t" r="r" b="b"/>
            <a:pathLst>
              <a:path w="21600" h="21600">
                <a:moveTo>
                  <a:pt x="0" y="0"/>
                </a:moveTo>
                <a:lnTo>
                  <a:pt x="21600" y="21600"/>
                </a:lnTo>
              </a:path>
            </a:pathLst>
          </a:custGeom>
          <a:noFill/>
          <a:ln w="41400">
            <a:solidFill>
              <a:srgbClr val="d28008"/>
            </a:solidFill>
            <a:miter/>
            <a:tailEnd len="med" type="stealth" w="med"/>
          </a:ln>
        </p:spPr>
        <p:style>
          <a:lnRef idx="0"/>
          <a:fillRef idx="0"/>
          <a:effectRef idx="0"/>
          <a:fontRef idx="minor"/>
        </p:style>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CustomShape 1"/>
          <p:cNvSpPr/>
          <p:nvPr/>
        </p:nvSpPr>
        <p:spPr>
          <a:xfrm>
            <a:off x="1968480" y="0"/>
            <a:ext cx="614484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ΔΙΑΤΕΤΑΓΜΕΝ ΔΕΝΤΡΑ</a:t>
            </a:r>
            <a:endParaRPr b="0" lang="el-GR" sz="4400" spc="-1" strike="noStrike">
              <a:latin typeface="Arial"/>
            </a:endParaRPr>
          </a:p>
        </p:txBody>
      </p:sp>
      <p:sp>
        <p:nvSpPr>
          <p:cNvPr id="594" name="CustomShape 2"/>
          <p:cNvSpPr/>
          <p:nvPr/>
        </p:nvSpPr>
        <p:spPr>
          <a:xfrm>
            <a:off x="604800" y="5619600"/>
            <a:ext cx="153720" cy="155160"/>
          </a:xfrm>
          <a:prstGeom prst="rect">
            <a:avLst/>
          </a:prstGeom>
          <a:blipFill rotWithShape="0">
            <a:blip r:embed="rId1"/>
            <a:stretch>
              <a:fillRect/>
            </a:stretch>
          </a:blipFill>
          <a:ln>
            <a:noFill/>
          </a:ln>
        </p:spPr>
        <p:style>
          <a:lnRef idx="0"/>
          <a:fillRef idx="0"/>
          <a:effectRef idx="0"/>
          <a:fontRef idx="minor"/>
        </p:style>
      </p:sp>
      <p:sp>
        <p:nvSpPr>
          <p:cNvPr id="595" name="CustomShape 3"/>
          <p:cNvSpPr/>
          <p:nvPr/>
        </p:nvSpPr>
        <p:spPr>
          <a:xfrm>
            <a:off x="968400" y="5448240"/>
            <a:ext cx="8521200" cy="1120320"/>
          </a:xfrm>
          <a:prstGeom prst="rect">
            <a:avLst/>
          </a:prstGeom>
          <a:noFill/>
          <a:ln>
            <a:noFill/>
          </a:ln>
        </p:spPr>
        <p:style>
          <a:lnRef idx="0"/>
          <a:fillRef idx="0"/>
          <a:effectRef idx="0"/>
          <a:fontRef idx="minor"/>
        </p:style>
        <p:txBody>
          <a:bodyPr lIns="0" rIns="0" tIns="14040" bIns="0"/>
          <a:p>
            <a:pPr marL="12600" algn="just">
              <a:lnSpc>
                <a:spcPct val="110000"/>
              </a:lnSpc>
            </a:pPr>
            <a:r>
              <a:rPr b="0" lang="el-GR" sz="2200" spc="-1" strike="noStrike">
                <a:solidFill>
                  <a:srgbClr val="000000"/>
                </a:solidFill>
                <a:latin typeface="Calibri"/>
                <a:ea typeface="Calibri"/>
              </a:rPr>
              <a:t>Για παράδειγμα, σε ένα </a:t>
            </a:r>
            <a:r>
              <a:rPr b="1" lang="el-GR" sz="2200" spc="-1" strike="noStrike">
                <a:solidFill>
                  <a:srgbClr val="000000"/>
                </a:solidFill>
                <a:latin typeface="Calibri"/>
                <a:ea typeface="Calibri"/>
              </a:rPr>
              <a:t>γενεαλογικό δέντρο </a:t>
            </a:r>
            <a:r>
              <a:rPr b="0" lang="el-GR" sz="2200" spc="-1" strike="noStrike">
                <a:solidFill>
                  <a:srgbClr val="000000"/>
                </a:solidFill>
                <a:latin typeface="Calibri"/>
                <a:ea typeface="Calibri"/>
              </a:rPr>
              <a:t>τα αδέλφια που έχουν  γεννηθεί νωρίτερα θα τοποθετηθούν στην δεντρική δομή πιο αριστερά σε  σχέση με αυτά που έχουν γεννηθεί αργότερα.</a:t>
            </a:r>
            <a:endParaRPr b="0" lang="el-GR" sz="2200" spc="-1" strike="noStrike">
              <a:latin typeface="Arial"/>
            </a:endParaRPr>
          </a:p>
        </p:txBody>
      </p:sp>
      <p:grpSp>
        <p:nvGrpSpPr>
          <p:cNvPr id="596" name="Group 4"/>
          <p:cNvGrpSpPr/>
          <p:nvPr/>
        </p:nvGrpSpPr>
        <p:grpSpPr>
          <a:xfrm>
            <a:off x="644400" y="1474920"/>
            <a:ext cx="8783280" cy="1537920"/>
            <a:chOff x="644400" y="1474920"/>
            <a:chExt cx="8783280" cy="1537920"/>
          </a:xfrm>
        </p:grpSpPr>
        <p:sp>
          <p:nvSpPr>
            <p:cNvPr id="597" name="CustomShape 5"/>
            <p:cNvSpPr/>
            <p:nvPr/>
          </p:nvSpPr>
          <p:spPr>
            <a:xfrm>
              <a:off x="644400" y="1474920"/>
              <a:ext cx="8783280" cy="1537920"/>
            </a:xfrm>
            <a:prstGeom prst="rect">
              <a:avLst/>
            </a:prstGeom>
            <a:blipFill rotWithShape="0">
              <a:blip r:embed="rId2"/>
              <a:stretch>
                <a:fillRect/>
              </a:stretch>
            </a:blipFill>
            <a:ln>
              <a:noFill/>
            </a:ln>
          </p:spPr>
          <p:style>
            <a:lnRef idx="0"/>
            <a:fillRef idx="0"/>
            <a:effectRef idx="0"/>
            <a:fontRef idx="minor"/>
          </p:style>
        </p:sp>
        <p:sp>
          <p:nvSpPr>
            <p:cNvPr id="598" name="CustomShape 6"/>
            <p:cNvSpPr/>
            <p:nvPr/>
          </p:nvSpPr>
          <p:spPr>
            <a:xfrm>
              <a:off x="803160" y="1635120"/>
              <a:ext cx="8467200" cy="1221840"/>
            </a:xfrm>
            <a:prstGeom prst="rect">
              <a:avLst/>
            </a:prstGeom>
            <a:blipFill rotWithShape="0">
              <a:blip r:embed="rId3"/>
              <a:stretch>
                <a:fillRect/>
              </a:stretch>
            </a:blipFill>
            <a:ln>
              <a:noFill/>
            </a:ln>
          </p:spPr>
          <p:style>
            <a:lnRef idx="0"/>
            <a:fillRef idx="0"/>
            <a:effectRef idx="0"/>
            <a:fontRef idx="minor"/>
          </p:style>
        </p:sp>
      </p:grpSp>
      <p:sp>
        <p:nvSpPr>
          <p:cNvPr id="599" name="CustomShape 7"/>
          <p:cNvSpPr/>
          <p:nvPr/>
        </p:nvSpPr>
        <p:spPr>
          <a:xfrm>
            <a:off x="806400" y="1636560"/>
            <a:ext cx="8467200" cy="979200"/>
          </a:xfrm>
          <a:prstGeom prst="rect">
            <a:avLst/>
          </a:prstGeom>
          <a:noFill/>
          <a:ln w="9360">
            <a:solidFill>
              <a:srgbClr val="97b853"/>
            </a:solidFill>
            <a:miter/>
          </a:ln>
        </p:spPr>
        <p:style>
          <a:lnRef idx="0"/>
          <a:fillRef idx="0"/>
          <a:effectRef idx="0"/>
          <a:fontRef idx="minor"/>
        </p:style>
        <p:txBody>
          <a:bodyPr lIns="0" rIns="0" tIns="186840" bIns="0"/>
          <a:p>
            <a:pPr marL="430200" indent="71280">
              <a:lnSpc>
                <a:spcPct val="100000"/>
              </a:lnSpc>
            </a:pPr>
            <a:r>
              <a:rPr b="1" lang="el-GR" sz="2600" spc="-1" strike="noStrike">
                <a:solidFill>
                  <a:srgbClr val="0000ff"/>
                </a:solidFill>
                <a:latin typeface="Calibri"/>
                <a:ea typeface="Calibri"/>
              </a:rPr>
              <a:t>Διατεταγμένο </a:t>
            </a:r>
            <a:r>
              <a:rPr b="1" lang="el-GR" sz="2600" spc="-1" strike="noStrike">
                <a:solidFill>
                  <a:srgbClr val="000000"/>
                </a:solidFill>
                <a:latin typeface="Calibri"/>
                <a:ea typeface="Calibri"/>
              </a:rPr>
              <a:t>δένδρο είναι αυτό που για κάθε κόμβο  υπάρχει μία γραμμική σχέση μεταξύ των παιδιών του.</a:t>
            </a:r>
            <a:endParaRPr b="0" lang="el-GR" sz="2600" spc="-1" strike="noStrike">
              <a:latin typeface="Arial"/>
            </a:endParaRPr>
          </a:p>
        </p:txBody>
      </p:sp>
      <p:sp>
        <p:nvSpPr>
          <p:cNvPr id="600" name="CustomShape 8"/>
          <p:cNvSpPr/>
          <p:nvPr/>
        </p:nvSpPr>
        <p:spPr>
          <a:xfrm>
            <a:off x="2449440" y="3336840"/>
            <a:ext cx="5181120" cy="1712520"/>
          </a:xfrm>
          <a:prstGeom prst="rect">
            <a:avLst/>
          </a:prstGeom>
          <a:blipFill rotWithShape="0">
            <a:blip r:embed="rId4"/>
            <a:stretch>
              <a:fillRect/>
            </a:stretch>
          </a:blipFill>
          <a:ln>
            <a:noFill/>
          </a:ln>
        </p:spPr>
        <p:style>
          <a:lnRef idx="0"/>
          <a:fillRef idx="0"/>
          <a:effectRef idx="0"/>
          <a:fontRef idx="minor"/>
        </p:style>
      </p:sp>
      <p:sp>
        <p:nvSpPr>
          <p:cNvPr id="601" name="CustomShape 9"/>
          <p:cNvSpPr/>
          <p:nvPr/>
        </p:nvSpPr>
        <p:spPr>
          <a:xfrm>
            <a:off x="9209160" y="7188120"/>
            <a:ext cx="307440" cy="257400"/>
          </a:xfrm>
          <a:prstGeom prst="rect">
            <a:avLst/>
          </a:prstGeom>
          <a:noFill/>
          <a:ln>
            <a:noFill/>
          </a:ln>
        </p:spPr>
        <p:style>
          <a:lnRef idx="0"/>
          <a:fillRef idx="0"/>
          <a:effectRef idx="0"/>
          <a:fontRef idx="minor"/>
        </p:style>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2" name="CustomShape 1"/>
          <p:cNvSpPr/>
          <p:nvPr/>
        </p:nvSpPr>
        <p:spPr>
          <a:xfrm>
            <a:off x="968400" y="1779480"/>
            <a:ext cx="8519760" cy="4574160"/>
          </a:xfrm>
          <a:prstGeom prst="rect">
            <a:avLst/>
          </a:prstGeom>
          <a:noFill/>
          <a:ln>
            <a:noFill/>
          </a:ln>
        </p:spPr>
        <p:style>
          <a:lnRef idx="0"/>
          <a:fillRef idx="0"/>
          <a:effectRef idx="0"/>
          <a:fontRef idx="minor"/>
        </p:style>
        <p:txBody>
          <a:bodyPr lIns="0" rIns="0" tIns="14040" bIns="0"/>
          <a:p>
            <a:pPr marL="12600" algn="just">
              <a:lnSpc>
                <a:spcPct val="100000"/>
              </a:lnSpc>
            </a:pPr>
            <a:r>
              <a:rPr b="0" lang="el-GR" sz="2600" spc="-1" strike="noStrike">
                <a:solidFill>
                  <a:srgbClr val="000000"/>
                </a:solidFill>
                <a:latin typeface="Calibri"/>
                <a:ea typeface="Calibri"/>
              </a:rPr>
              <a:t>Τα δένδρα είναι μία μη γραμμική ευέλικτη δομή δεδομένων  που εφαρμόζονται σε πολλούς τομείς της επιστήμης των  υπολογιστών π.χ.</a:t>
            </a:r>
            <a:endParaRPr b="0" lang="el-GR" sz="2600" spc="-1" strike="noStrike">
              <a:latin typeface="Arial"/>
            </a:endParaRPr>
          </a:p>
          <a:p>
            <a:pPr marL="12600">
              <a:lnSpc>
                <a:spcPct val="142000"/>
              </a:lnSpc>
            </a:pPr>
            <a:r>
              <a:rPr b="0" lang="el-GR" sz="2600" spc="-1" strike="noStrike">
                <a:solidFill>
                  <a:srgbClr val="000000"/>
                </a:solidFill>
                <a:latin typeface="Calibri"/>
                <a:ea typeface="Calibri"/>
              </a:rPr>
              <a:t>τα λειτουργικά συστήματα  </a:t>
            </a:r>
            <a:endParaRPr b="0" lang="el-GR" sz="2600" spc="-1" strike="noStrike">
              <a:latin typeface="Arial"/>
            </a:endParaRPr>
          </a:p>
          <a:p>
            <a:pPr marL="12600">
              <a:lnSpc>
                <a:spcPct val="142000"/>
              </a:lnSpc>
            </a:pPr>
            <a:r>
              <a:rPr b="0" lang="el-GR" sz="2600" spc="-1" strike="noStrike">
                <a:solidFill>
                  <a:srgbClr val="000000"/>
                </a:solidFill>
                <a:latin typeface="Calibri"/>
                <a:ea typeface="Calibri"/>
              </a:rPr>
              <a:t>τα γραφικά</a:t>
            </a:r>
            <a:endParaRPr b="0" lang="el-GR" sz="2600" spc="-1" strike="noStrike">
              <a:latin typeface="Arial"/>
            </a:endParaRPr>
          </a:p>
          <a:p>
            <a:pPr marL="12600">
              <a:lnSpc>
                <a:spcPct val="100000"/>
              </a:lnSpc>
              <a:spcBef>
                <a:spcPts val="1301"/>
              </a:spcBef>
            </a:pPr>
            <a:r>
              <a:rPr b="0" lang="el-GR" sz="2600" spc="-1" strike="noStrike">
                <a:solidFill>
                  <a:srgbClr val="000000"/>
                </a:solidFill>
                <a:latin typeface="Calibri"/>
                <a:ea typeface="Calibri"/>
              </a:rPr>
              <a:t>τις βάσεις δεδομένων</a:t>
            </a:r>
            <a:endParaRPr b="0" lang="el-GR" sz="2600" spc="-1" strike="noStrike">
              <a:latin typeface="Arial"/>
            </a:endParaRPr>
          </a:p>
          <a:p>
            <a:pPr marL="12600">
              <a:lnSpc>
                <a:spcPct val="100000"/>
              </a:lnSpc>
              <a:spcBef>
                <a:spcPts val="1301"/>
              </a:spcBef>
            </a:pPr>
            <a:r>
              <a:rPr b="0" lang="el-GR" sz="2600" spc="-1" strike="noStrike">
                <a:solidFill>
                  <a:srgbClr val="000000"/>
                </a:solidFill>
                <a:latin typeface="Calibri"/>
                <a:ea typeface="Calibri"/>
              </a:rPr>
              <a:t>τα παιχνίδια</a:t>
            </a:r>
            <a:endParaRPr b="0" lang="el-GR" sz="2600" spc="-1" strike="noStrike">
              <a:latin typeface="Arial"/>
            </a:endParaRPr>
          </a:p>
          <a:p>
            <a:pPr marL="12600">
              <a:lnSpc>
                <a:spcPct val="142000"/>
              </a:lnSpc>
            </a:pPr>
            <a:r>
              <a:rPr b="0" lang="el-GR" sz="2600" spc="-1" strike="noStrike">
                <a:solidFill>
                  <a:srgbClr val="000000"/>
                </a:solidFill>
                <a:latin typeface="Calibri"/>
                <a:ea typeface="Calibri"/>
              </a:rPr>
              <a:t>την τεχνητή νοημοσύνη  </a:t>
            </a:r>
            <a:endParaRPr b="0" lang="el-GR" sz="2600" spc="-1" strike="noStrike">
              <a:latin typeface="Arial"/>
            </a:endParaRPr>
          </a:p>
          <a:p>
            <a:pPr marL="12600">
              <a:lnSpc>
                <a:spcPct val="142000"/>
              </a:lnSpc>
            </a:pPr>
            <a:r>
              <a:rPr b="0" lang="el-GR" sz="2600" spc="-1" strike="noStrike">
                <a:solidFill>
                  <a:srgbClr val="000000"/>
                </a:solidFill>
                <a:latin typeface="Calibri"/>
                <a:ea typeface="Calibri"/>
              </a:rPr>
              <a:t>τα δίκτυα υπολογιστών</a:t>
            </a:r>
            <a:endParaRPr b="0" lang="el-GR" sz="2600" spc="-1" strike="noStrike">
              <a:latin typeface="Arial"/>
            </a:endParaRPr>
          </a:p>
        </p:txBody>
      </p:sp>
      <p:sp>
        <p:nvSpPr>
          <p:cNvPr id="603" name="CustomShape 2"/>
          <p:cNvSpPr/>
          <p:nvPr/>
        </p:nvSpPr>
        <p:spPr>
          <a:xfrm>
            <a:off x="1679400" y="366840"/>
            <a:ext cx="6756120" cy="1353600"/>
          </a:xfrm>
          <a:prstGeom prst="rect">
            <a:avLst/>
          </a:prstGeom>
          <a:blipFill rotWithShape="0">
            <a:blip r:embed="rId1"/>
            <a:stretch>
              <a:fillRect/>
            </a:stretch>
          </a:blipFill>
          <a:ln>
            <a:noFill/>
          </a:ln>
        </p:spPr>
        <p:style>
          <a:lnRef idx="0"/>
          <a:fillRef idx="0"/>
          <a:effectRef idx="0"/>
          <a:fontRef idx="minor"/>
        </p:style>
      </p:sp>
      <p:sp>
        <p:nvSpPr>
          <p:cNvPr id="604" name="CustomShape 3"/>
          <p:cNvSpPr/>
          <p:nvPr/>
        </p:nvSpPr>
        <p:spPr>
          <a:xfrm>
            <a:off x="1754280" y="279360"/>
            <a:ext cx="72864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ΕΦΑΡΜΟΓΕΣ ΔΕΝΤΡΩΝ</a:t>
            </a:r>
            <a:endParaRPr b="0" lang="el-GR" sz="4400" spc="-1" strike="noStrike">
              <a:latin typeface="Arial"/>
            </a:endParaRPr>
          </a:p>
        </p:txBody>
      </p:sp>
      <p:sp>
        <p:nvSpPr>
          <p:cNvPr id="605" name="CustomShape 4"/>
          <p:cNvSpPr/>
          <p:nvPr/>
        </p:nvSpPr>
        <p:spPr>
          <a:xfrm>
            <a:off x="611280" y="3279600"/>
            <a:ext cx="180720" cy="186840"/>
          </a:xfrm>
          <a:prstGeom prst="rect">
            <a:avLst/>
          </a:prstGeom>
          <a:blipFill rotWithShape="0">
            <a:blip r:embed="rId2"/>
            <a:stretch>
              <a:fillRect/>
            </a:stretch>
          </a:blipFill>
          <a:ln>
            <a:noFill/>
          </a:ln>
        </p:spPr>
        <p:style>
          <a:lnRef idx="0"/>
          <a:fillRef idx="0"/>
          <a:effectRef idx="0"/>
          <a:fontRef idx="minor"/>
        </p:style>
      </p:sp>
      <p:sp>
        <p:nvSpPr>
          <p:cNvPr id="606" name="CustomShape 5"/>
          <p:cNvSpPr/>
          <p:nvPr/>
        </p:nvSpPr>
        <p:spPr>
          <a:xfrm>
            <a:off x="611280" y="3849840"/>
            <a:ext cx="180720" cy="188640"/>
          </a:xfrm>
          <a:prstGeom prst="rect">
            <a:avLst/>
          </a:prstGeom>
          <a:blipFill rotWithShape="0">
            <a:blip r:embed="rId3"/>
            <a:stretch>
              <a:fillRect/>
            </a:stretch>
          </a:blipFill>
          <a:ln>
            <a:noFill/>
          </a:ln>
        </p:spPr>
        <p:style>
          <a:lnRef idx="0"/>
          <a:fillRef idx="0"/>
          <a:effectRef idx="0"/>
          <a:fontRef idx="minor"/>
        </p:style>
      </p:sp>
      <p:sp>
        <p:nvSpPr>
          <p:cNvPr id="607" name="CustomShape 6"/>
          <p:cNvSpPr/>
          <p:nvPr/>
        </p:nvSpPr>
        <p:spPr>
          <a:xfrm>
            <a:off x="611280" y="4421160"/>
            <a:ext cx="180720" cy="188640"/>
          </a:xfrm>
          <a:prstGeom prst="rect">
            <a:avLst/>
          </a:prstGeom>
          <a:blipFill rotWithShape="0">
            <a:blip r:embed="rId4"/>
            <a:stretch>
              <a:fillRect/>
            </a:stretch>
          </a:blipFill>
          <a:ln>
            <a:noFill/>
          </a:ln>
        </p:spPr>
        <p:style>
          <a:lnRef idx="0"/>
          <a:fillRef idx="0"/>
          <a:effectRef idx="0"/>
          <a:fontRef idx="minor"/>
        </p:style>
      </p:sp>
      <p:sp>
        <p:nvSpPr>
          <p:cNvPr id="608" name="CustomShape 7"/>
          <p:cNvSpPr/>
          <p:nvPr/>
        </p:nvSpPr>
        <p:spPr>
          <a:xfrm>
            <a:off x="611280" y="4992840"/>
            <a:ext cx="180720" cy="188640"/>
          </a:xfrm>
          <a:prstGeom prst="rect">
            <a:avLst/>
          </a:prstGeom>
          <a:blipFill rotWithShape="0">
            <a:blip r:embed="rId5"/>
            <a:stretch>
              <a:fillRect/>
            </a:stretch>
          </a:blipFill>
          <a:ln>
            <a:noFill/>
          </a:ln>
        </p:spPr>
        <p:style>
          <a:lnRef idx="0"/>
          <a:fillRef idx="0"/>
          <a:effectRef idx="0"/>
          <a:fontRef idx="minor"/>
        </p:style>
      </p:sp>
      <p:grpSp>
        <p:nvGrpSpPr>
          <p:cNvPr id="609" name="Group 8"/>
          <p:cNvGrpSpPr/>
          <p:nvPr/>
        </p:nvGrpSpPr>
        <p:grpSpPr>
          <a:xfrm>
            <a:off x="6049800" y="3282840"/>
            <a:ext cx="3131640" cy="3126960"/>
            <a:chOff x="6049800" y="3282840"/>
            <a:chExt cx="3131640" cy="3126960"/>
          </a:xfrm>
        </p:grpSpPr>
        <p:sp>
          <p:nvSpPr>
            <p:cNvPr id="610" name="CustomShape 9"/>
            <p:cNvSpPr/>
            <p:nvPr/>
          </p:nvSpPr>
          <p:spPr>
            <a:xfrm>
              <a:off x="6049800" y="3282840"/>
              <a:ext cx="3131640" cy="3126960"/>
            </a:xfrm>
            <a:prstGeom prst="rect">
              <a:avLst/>
            </a:prstGeom>
            <a:blipFill rotWithShape="0">
              <a:blip r:embed="rId6"/>
              <a:stretch>
                <a:fillRect/>
              </a:stretch>
            </a:blipFill>
            <a:ln>
              <a:noFill/>
            </a:ln>
          </p:spPr>
          <p:style>
            <a:lnRef idx="0"/>
            <a:fillRef idx="0"/>
            <a:effectRef idx="0"/>
            <a:fontRef idx="minor"/>
          </p:style>
        </p:sp>
        <p:sp>
          <p:nvSpPr>
            <p:cNvPr id="611" name="CustomShape 10"/>
            <p:cNvSpPr/>
            <p:nvPr/>
          </p:nvSpPr>
          <p:spPr>
            <a:xfrm>
              <a:off x="6149880" y="3382920"/>
              <a:ext cx="2935080" cy="2930040"/>
            </a:xfrm>
            <a:prstGeom prst="rect">
              <a:avLst/>
            </a:prstGeom>
            <a:blipFill rotWithShape="0">
              <a:blip r:embed="rId7"/>
              <a:stretch>
                <a:fillRect/>
              </a:stretch>
            </a:blipFill>
            <a:ln>
              <a:noFill/>
            </a:ln>
          </p:spPr>
          <p:style>
            <a:lnRef idx="0"/>
            <a:fillRef idx="0"/>
            <a:effectRef idx="0"/>
            <a:fontRef idx="minor"/>
          </p:style>
        </p:sp>
      </p:grpSp>
      <p:sp>
        <p:nvSpPr>
          <p:cNvPr id="612" name="CustomShape 11"/>
          <p:cNvSpPr/>
          <p:nvPr/>
        </p:nvSpPr>
        <p:spPr>
          <a:xfrm>
            <a:off x="9209160" y="7188120"/>
            <a:ext cx="307440" cy="257400"/>
          </a:xfrm>
          <a:prstGeom prst="rect">
            <a:avLst/>
          </a:prstGeom>
          <a:noFill/>
          <a:ln>
            <a:noFill/>
          </a:ln>
        </p:spPr>
        <p:style>
          <a:lnRef idx="0"/>
          <a:fillRef idx="0"/>
          <a:effectRef idx="0"/>
          <a:fontRef idx="minor"/>
        </p:style>
      </p:sp>
      <p:sp>
        <p:nvSpPr>
          <p:cNvPr id="613" name="CustomShape 12"/>
          <p:cNvSpPr/>
          <p:nvPr/>
        </p:nvSpPr>
        <p:spPr>
          <a:xfrm>
            <a:off x="611280" y="5423040"/>
            <a:ext cx="180720" cy="188640"/>
          </a:xfrm>
          <a:prstGeom prst="rect">
            <a:avLst/>
          </a:prstGeom>
          <a:blipFill rotWithShape="0">
            <a:blip r:embed="rId8"/>
            <a:stretch>
              <a:fillRect/>
            </a:stretch>
          </a:blipFill>
          <a:ln>
            <a:noFill/>
          </a:ln>
        </p:spPr>
        <p:style>
          <a:lnRef idx="0"/>
          <a:fillRef idx="0"/>
          <a:effectRef idx="0"/>
          <a:fontRef idx="minor"/>
        </p:style>
      </p:sp>
      <p:sp>
        <p:nvSpPr>
          <p:cNvPr id="614" name="CustomShape 13"/>
          <p:cNvSpPr/>
          <p:nvPr/>
        </p:nvSpPr>
        <p:spPr>
          <a:xfrm>
            <a:off x="611280" y="5994360"/>
            <a:ext cx="180720" cy="188640"/>
          </a:xfrm>
          <a:prstGeom prst="rect">
            <a:avLst/>
          </a:prstGeom>
          <a:blipFill rotWithShape="0">
            <a:blip r:embed="rId9"/>
            <a:stretch>
              <a:fillRect/>
            </a:stretch>
          </a:blipFill>
          <a:ln>
            <a:noFill/>
          </a:ln>
        </p:spPr>
        <p:style>
          <a:lnRef idx="0"/>
          <a:fillRef idx="0"/>
          <a:effectRef idx="0"/>
          <a:fontRef idx="minor"/>
        </p:style>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5" name="CustomShape 1"/>
          <p:cNvSpPr/>
          <p:nvPr/>
        </p:nvSpPr>
        <p:spPr>
          <a:xfrm>
            <a:off x="1679400" y="366840"/>
            <a:ext cx="6756120" cy="1353600"/>
          </a:xfrm>
          <a:prstGeom prst="rect">
            <a:avLst/>
          </a:prstGeom>
          <a:blipFill rotWithShape="0">
            <a:blip r:embed="rId1"/>
            <a:stretch>
              <a:fillRect/>
            </a:stretch>
          </a:blipFill>
          <a:ln>
            <a:noFill/>
          </a:ln>
        </p:spPr>
        <p:style>
          <a:lnRef idx="0"/>
          <a:fillRef idx="0"/>
          <a:effectRef idx="0"/>
          <a:fontRef idx="minor"/>
        </p:style>
      </p:sp>
      <p:sp>
        <p:nvSpPr>
          <p:cNvPr id="616" name="CustomShape 2"/>
          <p:cNvSpPr/>
          <p:nvPr/>
        </p:nvSpPr>
        <p:spPr>
          <a:xfrm>
            <a:off x="1754280" y="279360"/>
            <a:ext cx="72864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ΕΦΑΡΜΟΓΕΣ ΔΕΝΤΡΩΝ</a:t>
            </a:r>
            <a:endParaRPr b="0" lang="el-GR" sz="4400" spc="-1" strike="noStrike">
              <a:latin typeface="Arial"/>
            </a:endParaRPr>
          </a:p>
        </p:txBody>
      </p:sp>
      <p:sp>
        <p:nvSpPr>
          <p:cNvPr id="617" name="CustomShape 3"/>
          <p:cNvSpPr/>
          <p:nvPr/>
        </p:nvSpPr>
        <p:spPr>
          <a:xfrm>
            <a:off x="9209160" y="7188120"/>
            <a:ext cx="307440" cy="257400"/>
          </a:xfrm>
          <a:prstGeom prst="rect">
            <a:avLst/>
          </a:prstGeom>
          <a:noFill/>
          <a:ln>
            <a:noFill/>
          </a:ln>
        </p:spPr>
        <p:style>
          <a:lnRef idx="0"/>
          <a:fillRef idx="0"/>
          <a:effectRef idx="0"/>
          <a:fontRef idx="minor"/>
        </p:style>
      </p:sp>
      <p:pic>
        <p:nvPicPr>
          <p:cNvPr id="618" name="Google Shape;1177;p82" descr=""/>
          <p:cNvPicPr/>
          <p:nvPr/>
        </p:nvPicPr>
        <p:blipFill>
          <a:blip r:embed="rId2"/>
          <a:stretch/>
        </p:blipFill>
        <p:spPr>
          <a:xfrm>
            <a:off x="-41400" y="1422360"/>
            <a:ext cx="10121400" cy="5714640"/>
          </a:xfrm>
          <a:prstGeom prst="rect">
            <a:avLst/>
          </a:prstGeom>
          <a:ln>
            <a:noFill/>
          </a:ln>
        </p:spPr>
      </p:pic>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9" name="CustomShape 1"/>
          <p:cNvSpPr/>
          <p:nvPr/>
        </p:nvSpPr>
        <p:spPr>
          <a:xfrm>
            <a:off x="1789200" y="2093760"/>
            <a:ext cx="6600600" cy="444240"/>
          </a:xfrm>
          <a:prstGeom prst="rect">
            <a:avLst/>
          </a:prstGeom>
          <a:blipFill rotWithShape="0">
            <a:blip r:embed="rId1"/>
            <a:stretch>
              <a:fillRect/>
            </a:stretch>
          </a:blipFill>
          <a:ln>
            <a:noFill/>
          </a:ln>
        </p:spPr>
        <p:style>
          <a:lnRef idx="0"/>
          <a:fillRef idx="0"/>
          <a:effectRef idx="0"/>
          <a:fontRef idx="minor"/>
        </p:style>
      </p:sp>
      <p:grpSp>
        <p:nvGrpSpPr>
          <p:cNvPr id="620" name="Group 2"/>
          <p:cNvGrpSpPr/>
          <p:nvPr/>
        </p:nvGrpSpPr>
        <p:grpSpPr>
          <a:xfrm>
            <a:off x="1344600" y="3211560"/>
            <a:ext cx="136080" cy="2579040"/>
            <a:chOff x="1344600" y="3211560"/>
            <a:chExt cx="136080" cy="2579040"/>
          </a:xfrm>
        </p:grpSpPr>
        <p:sp>
          <p:nvSpPr>
            <p:cNvPr id="621" name="CustomShape 3"/>
            <p:cNvSpPr/>
            <p:nvPr/>
          </p:nvSpPr>
          <p:spPr>
            <a:xfrm>
              <a:off x="1344600" y="3211560"/>
              <a:ext cx="136080" cy="140760"/>
            </a:xfrm>
            <a:prstGeom prst="rect">
              <a:avLst/>
            </a:prstGeom>
            <a:blipFill rotWithShape="0">
              <a:blip r:embed="rId2"/>
              <a:stretch>
                <a:fillRect/>
              </a:stretch>
            </a:blipFill>
            <a:ln>
              <a:noFill/>
            </a:ln>
          </p:spPr>
          <p:style>
            <a:lnRef idx="0"/>
            <a:fillRef idx="0"/>
            <a:effectRef idx="0"/>
            <a:fontRef idx="minor"/>
          </p:style>
        </p:sp>
        <p:sp>
          <p:nvSpPr>
            <p:cNvPr id="622" name="CustomShape 4"/>
            <p:cNvSpPr/>
            <p:nvPr/>
          </p:nvSpPr>
          <p:spPr>
            <a:xfrm>
              <a:off x="1344600" y="3618000"/>
              <a:ext cx="136080" cy="140760"/>
            </a:xfrm>
            <a:prstGeom prst="rect">
              <a:avLst/>
            </a:prstGeom>
            <a:blipFill rotWithShape="0">
              <a:blip r:embed="rId3"/>
              <a:stretch>
                <a:fillRect/>
              </a:stretch>
            </a:blipFill>
            <a:ln>
              <a:noFill/>
            </a:ln>
          </p:spPr>
          <p:style>
            <a:lnRef idx="0"/>
            <a:fillRef idx="0"/>
            <a:effectRef idx="0"/>
            <a:fontRef idx="minor"/>
          </p:style>
        </p:sp>
        <p:sp>
          <p:nvSpPr>
            <p:cNvPr id="623" name="CustomShape 5"/>
            <p:cNvSpPr/>
            <p:nvPr/>
          </p:nvSpPr>
          <p:spPr>
            <a:xfrm>
              <a:off x="1344600" y="4024440"/>
              <a:ext cx="136080" cy="140760"/>
            </a:xfrm>
            <a:prstGeom prst="rect">
              <a:avLst/>
            </a:prstGeom>
            <a:blipFill rotWithShape="0">
              <a:blip r:embed="rId4"/>
              <a:stretch>
                <a:fillRect/>
              </a:stretch>
            </a:blipFill>
            <a:ln>
              <a:noFill/>
            </a:ln>
          </p:spPr>
          <p:style>
            <a:lnRef idx="0"/>
            <a:fillRef idx="0"/>
            <a:effectRef idx="0"/>
            <a:fontRef idx="minor"/>
          </p:style>
        </p:sp>
        <p:sp>
          <p:nvSpPr>
            <p:cNvPr id="624" name="CustomShape 6"/>
            <p:cNvSpPr/>
            <p:nvPr/>
          </p:nvSpPr>
          <p:spPr>
            <a:xfrm>
              <a:off x="1344600" y="4430880"/>
              <a:ext cx="136080" cy="140760"/>
            </a:xfrm>
            <a:prstGeom prst="rect">
              <a:avLst/>
            </a:prstGeom>
            <a:blipFill rotWithShape="0">
              <a:blip r:embed="rId5"/>
              <a:stretch>
                <a:fillRect/>
              </a:stretch>
            </a:blipFill>
            <a:ln>
              <a:noFill/>
            </a:ln>
          </p:spPr>
          <p:style>
            <a:lnRef idx="0"/>
            <a:fillRef idx="0"/>
            <a:effectRef idx="0"/>
            <a:fontRef idx="minor"/>
          </p:style>
        </p:sp>
        <p:sp>
          <p:nvSpPr>
            <p:cNvPr id="625" name="CustomShape 7"/>
            <p:cNvSpPr/>
            <p:nvPr/>
          </p:nvSpPr>
          <p:spPr>
            <a:xfrm>
              <a:off x="1344600" y="4836960"/>
              <a:ext cx="136080" cy="140760"/>
            </a:xfrm>
            <a:prstGeom prst="rect">
              <a:avLst/>
            </a:prstGeom>
            <a:blipFill rotWithShape="0">
              <a:blip r:embed="rId6"/>
              <a:stretch>
                <a:fillRect/>
              </a:stretch>
            </a:blipFill>
            <a:ln>
              <a:noFill/>
            </a:ln>
          </p:spPr>
          <p:style>
            <a:lnRef idx="0"/>
            <a:fillRef idx="0"/>
            <a:effectRef idx="0"/>
            <a:fontRef idx="minor"/>
          </p:style>
        </p:sp>
        <p:sp>
          <p:nvSpPr>
            <p:cNvPr id="626" name="CustomShape 8"/>
            <p:cNvSpPr/>
            <p:nvPr/>
          </p:nvSpPr>
          <p:spPr>
            <a:xfrm>
              <a:off x="1344600" y="5243400"/>
              <a:ext cx="136080" cy="140760"/>
            </a:xfrm>
            <a:prstGeom prst="rect">
              <a:avLst/>
            </a:prstGeom>
            <a:blipFill rotWithShape="0">
              <a:blip r:embed="rId7"/>
              <a:stretch>
                <a:fillRect/>
              </a:stretch>
            </a:blipFill>
            <a:ln>
              <a:noFill/>
            </a:ln>
          </p:spPr>
          <p:style>
            <a:lnRef idx="0"/>
            <a:fillRef idx="0"/>
            <a:effectRef idx="0"/>
            <a:fontRef idx="minor"/>
          </p:style>
        </p:sp>
        <p:sp>
          <p:nvSpPr>
            <p:cNvPr id="627" name="CustomShape 9"/>
            <p:cNvSpPr/>
            <p:nvPr/>
          </p:nvSpPr>
          <p:spPr>
            <a:xfrm>
              <a:off x="1344600" y="5649840"/>
              <a:ext cx="136080" cy="140760"/>
            </a:xfrm>
            <a:prstGeom prst="rect">
              <a:avLst/>
            </a:prstGeom>
            <a:blipFill rotWithShape="0">
              <a:blip r:embed="rId8"/>
              <a:stretch>
                <a:fillRect/>
              </a:stretch>
            </a:blipFill>
            <a:ln>
              <a:noFill/>
            </a:ln>
          </p:spPr>
          <p:style>
            <a:lnRef idx="0"/>
            <a:fillRef idx="0"/>
            <a:effectRef idx="0"/>
            <a:fontRef idx="minor"/>
          </p:style>
        </p:sp>
      </p:grpSp>
      <p:sp>
        <p:nvSpPr>
          <p:cNvPr id="628" name="CustomShape 10"/>
          <p:cNvSpPr/>
          <p:nvPr/>
        </p:nvSpPr>
        <p:spPr>
          <a:xfrm>
            <a:off x="1695600" y="3008160"/>
            <a:ext cx="4473360" cy="2829240"/>
          </a:xfrm>
          <a:prstGeom prst="rect">
            <a:avLst/>
          </a:prstGeom>
          <a:noFill/>
          <a:ln>
            <a:noFill/>
          </a:ln>
        </p:spPr>
        <p:style>
          <a:lnRef idx="0"/>
          <a:fillRef idx="0"/>
          <a:effectRef idx="0"/>
          <a:fontRef idx="minor"/>
        </p:style>
        <p:txBody>
          <a:bodyPr lIns="0" rIns="0" tIns="14040" bIns="0"/>
          <a:p>
            <a:pPr marL="12600" algn="just">
              <a:lnSpc>
                <a:spcPct val="110000"/>
              </a:lnSpc>
            </a:pPr>
            <a:r>
              <a:rPr b="0" lang="el-GR" sz="2400" spc="-1" strike="noStrike">
                <a:solidFill>
                  <a:srgbClr val="000000"/>
                </a:solidFill>
                <a:latin typeface="Calibri"/>
                <a:ea typeface="Calibri"/>
              </a:rPr>
              <a:t>Οικογενειακό - Γενεαλογικό δένδρο  Δομή οργανισμού ή εταιρείας</a:t>
            </a:r>
            <a:endParaRPr b="0" lang="el-GR" sz="2400" spc="-1" strike="noStrike">
              <a:latin typeface="Arial"/>
            </a:endParaRPr>
          </a:p>
          <a:p>
            <a:pPr marL="12600" algn="just">
              <a:lnSpc>
                <a:spcPct val="110000"/>
              </a:lnSpc>
            </a:pPr>
            <a:r>
              <a:rPr b="0" lang="el-GR" sz="2400" spc="-1" strike="noStrike">
                <a:solidFill>
                  <a:srgbClr val="000000"/>
                </a:solidFill>
                <a:latin typeface="Calibri"/>
                <a:ea typeface="Calibri"/>
              </a:rPr>
              <a:t>Πίνακας περιεχομένων βιβλίου  Αρχεία και φάκελοι υπολογιστή  Λεξικό όρων</a:t>
            </a:r>
            <a:endParaRPr b="0" lang="el-GR" sz="2400" spc="-1" strike="noStrike">
              <a:latin typeface="Arial"/>
            </a:endParaRPr>
          </a:p>
          <a:p>
            <a:pPr marL="12600" algn="just">
              <a:lnSpc>
                <a:spcPct val="110000"/>
              </a:lnSpc>
            </a:pPr>
            <a:r>
              <a:rPr b="0" lang="el-GR" sz="2400" spc="-1" strike="noStrike">
                <a:solidFill>
                  <a:srgbClr val="000000"/>
                </a:solidFill>
                <a:latin typeface="Calibri"/>
                <a:ea typeface="Calibri"/>
              </a:rPr>
              <a:t>Μέρη μηχανής αυτοκινήτου  Συστατικά στοιχεία πρότασης</a:t>
            </a:r>
            <a:endParaRPr b="0" lang="el-GR" sz="2400" spc="-1" strike="noStrike">
              <a:latin typeface="Arial"/>
            </a:endParaRPr>
          </a:p>
        </p:txBody>
      </p:sp>
      <p:grpSp>
        <p:nvGrpSpPr>
          <p:cNvPr id="629" name="Group 11"/>
          <p:cNvGrpSpPr/>
          <p:nvPr/>
        </p:nvGrpSpPr>
        <p:grpSpPr>
          <a:xfrm>
            <a:off x="623880" y="819000"/>
            <a:ext cx="8821440" cy="5895720"/>
            <a:chOff x="623880" y="819000"/>
            <a:chExt cx="8821440" cy="5895720"/>
          </a:xfrm>
        </p:grpSpPr>
        <p:sp>
          <p:nvSpPr>
            <p:cNvPr id="630" name="CustomShape 12"/>
            <p:cNvSpPr/>
            <p:nvPr/>
          </p:nvSpPr>
          <p:spPr>
            <a:xfrm>
              <a:off x="623880" y="819000"/>
              <a:ext cx="8821440" cy="5895720"/>
            </a:xfrm>
            <a:custGeom>
              <a:avLst/>
              <a:gdLst/>
              <a:ahLst/>
              <a:rect l="l" t="t" r="r" b="b"/>
              <a:pathLst>
                <a:path w="8006080" h="5351145">
                  <a:moveTo>
                    <a:pt x="2456688" y="385826"/>
                  </a:moveTo>
                  <a:lnTo>
                    <a:pt x="2456408" y="336461"/>
                  </a:lnTo>
                  <a:lnTo>
                    <a:pt x="2456535" y="97701"/>
                  </a:lnTo>
                  <a:lnTo>
                    <a:pt x="2456180" y="0"/>
                  </a:lnTo>
                  <a:lnTo>
                    <a:pt x="0" y="0"/>
                  </a:lnTo>
                  <a:lnTo>
                    <a:pt x="0" y="4408932"/>
                  </a:lnTo>
                  <a:lnTo>
                    <a:pt x="304317" y="4408932"/>
                  </a:lnTo>
                  <a:lnTo>
                    <a:pt x="304317" y="384429"/>
                  </a:lnTo>
                  <a:lnTo>
                    <a:pt x="2456688" y="385826"/>
                  </a:lnTo>
                  <a:close/>
                  <a:moveTo>
                    <a:pt x="8005572" y="941578"/>
                  </a:moveTo>
                  <a:lnTo>
                    <a:pt x="7701153" y="941578"/>
                  </a:lnTo>
                  <a:lnTo>
                    <a:pt x="7701153" y="4964938"/>
                  </a:lnTo>
                  <a:lnTo>
                    <a:pt x="7701153" y="4966208"/>
                  </a:lnTo>
                  <a:lnTo>
                    <a:pt x="6286805" y="4966208"/>
                  </a:lnTo>
                  <a:lnTo>
                    <a:pt x="6286805" y="4964938"/>
                  </a:lnTo>
                  <a:lnTo>
                    <a:pt x="5548884" y="4964938"/>
                  </a:lnTo>
                  <a:lnTo>
                    <a:pt x="5548884" y="4966208"/>
                  </a:lnTo>
                  <a:lnTo>
                    <a:pt x="5548884" y="5351018"/>
                  </a:lnTo>
                  <a:lnTo>
                    <a:pt x="8005572" y="5351018"/>
                  </a:lnTo>
                  <a:lnTo>
                    <a:pt x="8005572" y="4966208"/>
                  </a:lnTo>
                  <a:lnTo>
                    <a:pt x="8005572" y="4964938"/>
                  </a:lnTo>
                  <a:lnTo>
                    <a:pt x="8005572" y="941578"/>
                  </a:lnTo>
                  <a:close/>
                </a:path>
              </a:pathLst>
            </a:custGeom>
            <a:solidFill>
              <a:srgbClr val="4b4b4b"/>
            </a:solidFill>
            <a:ln>
              <a:noFill/>
            </a:ln>
          </p:spPr>
          <p:style>
            <a:lnRef idx="0"/>
            <a:fillRef idx="0"/>
            <a:effectRef idx="0"/>
            <a:fontRef idx="minor"/>
          </p:style>
        </p:sp>
        <p:sp>
          <p:nvSpPr>
            <p:cNvPr id="631" name="CustomShape 13"/>
            <p:cNvSpPr/>
            <p:nvPr/>
          </p:nvSpPr>
          <p:spPr>
            <a:xfrm>
              <a:off x="6740640" y="4022640"/>
              <a:ext cx="2098440" cy="1404720"/>
            </a:xfrm>
            <a:prstGeom prst="rect">
              <a:avLst/>
            </a:prstGeom>
            <a:blipFill rotWithShape="0">
              <a:blip r:embed="rId9"/>
              <a:stretch>
                <a:fillRect/>
              </a:stretch>
            </a:blipFill>
            <a:ln>
              <a:noFill/>
            </a:ln>
          </p:spPr>
          <p:style>
            <a:lnRef idx="0"/>
            <a:fillRef idx="0"/>
            <a:effectRef idx="0"/>
            <a:fontRef idx="minor"/>
          </p:style>
        </p:sp>
      </p:grpSp>
      <p:sp>
        <p:nvSpPr>
          <p:cNvPr id="632" name="CustomShape 14"/>
          <p:cNvSpPr/>
          <p:nvPr/>
        </p:nvSpPr>
        <p:spPr>
          <a:xfrm>
            <a:off x="9131400" y="7035840"/>
            <a:ext cx="169560" cy="181080"/>
          </a:xfrm>
          <a:prstGeom prst="rect">
            <a:avLst/>
          </a:prstGeom>
          <a:noFill/>
          <a:ln>
            <a:noFill/>
          </a:ln>
        </p:spPr>
        <p:style>
          <a:lnRef idx="0"/>
          <a:fillRef idx="0"/>
          <a:effectRef idx="0"/>
          <a:fontRef idx="minor"/>
        </p:style>
        <p:txBody>
          <a:bodyPr lIns="0" rIns="0" tIns="13320" bIns="0"/>
          <a:p>
            <a:pPr marL="12600">
              <a:lnSpc>
                <a:spcPct val="100000"/>
              </a:lnSpc>
            </a:pPr>
            <a:r>
              <a:rPr b="0" lang="el-GR" sz="1100" spc="-1" strike="noStrike">
                <a:solidFill>
                  <a:srgbClr val="888888"/>
                </a:solidFill>
                <a:latin typeface="Calibri"/>
                <a:ea typeface="Calibri"/>
              </a:rPr>
              <a:t>49</a:t>
            </a:r>
            <a:endParaRPr b="0" lang="el-GR" sz="1100" spc="-1" strike="noStrike">
              <a:latin typeface="Arial"/>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3" name="CustomShape 1"/>
          <p:cNvSpPr/>
          <p:nvPr/>
        </p:nvSpPr>
        <p:spPr>
          <a:xfrm>
            <a:off x="1754280" y="279360"/>
            <a:ext cx="72864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ΕΦΑΡΜΟΓΕΣ ΔΕΝΤΡΩΝ</a:t>
            </a:r>
            <a:endParaRPr b="0" lang="el-GR" sz="4400" spc="-1" strike="noStrike">
              <a:latin typeface="Arial"/>
            </a:endParaRPr>
          </a:p>
        </p:txBody>
      </p:sp>
      <p:pic>
        <p:nvPicPr>
          <p:cNvPr id="634" name="Google Shape;1203;p84" descr=""/>
          <p:cNvPicPr/>
          <p:nvPr/>
        </p:nvPicPr>
        <p:blipFill>
          <a:blip r:embed="rId1"/>
          <a:stretch/>
        </p:blipFill>
        <p:spPr>
          <a:xfrm>
            <a:off x="-14400" y="1494000"/>
            <a:ext cx="10094400" cy="5571720"/>
          </a:xfrm>
          <a:prstGeom prst="rect">
            <a:avLst/>
          </a:prstGeom>
          <a:ln>
            <a:noFill/>
          </a:ln>
        </p:spPr>
      </p:pic>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5" name="CustomShape 1"/>
          <p:cNvSpPr/>
          <p:nvPr/>
        </p:nvSpPr>
        <p:spPr>
          <a:xfrm>
            <a:off x="1754280" y="279360"/>
            <a:ext cx="72864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ΕΦΑΡΜΟΓΕΣ ΔΕΝΤΡΩΝ</a:t>
            </a:r>
            <a:endParaRPr b="0" lang="el-GR" sz="4400" spc="-1" strike="noStrike">
              <a:latin typeface="Arial"/>
            </a:endParaRPr>
          </a:p>
        </p:txBody>
      </p:sp>
      <p:sp>
        <p:nvSpPr>
          <p:cNvPr id="636" name="CustomShape 2"/>
          <p:cNvSpPr/>
          <p:nvPr/>
        </p:nvSpPr>
        <p:spPr>
          <a:xfrm>
            <a:off x="0" y="1208160"/>
            <a:ext cx="9643680" cy="1312920"/>
          </a:xfrm>
          <a:prstGeom prst="rect">
            <a:avLst/>
          </a:prstGeom>
          <a:noFill/>
          <a:ln>
            <a:noFill/>
          </a:ln>
        </p:spPr>
        <p:style>
          <a:lnRef idx="0"/>
          <a:fillRef idx="0"/>
          <a:effectRef idx="0"/>
          <a:fontRef idx="minor"/>
        </p:style>
        <p:txBody>
          <a:bodyPr lIns="90000" rIns="90000" tIns="46800" bIns="46800"/>
          <a:p>
            <a:pPr>
              <a:lnSpc>
                <a:spcPct val="100000"/>
              </a:lnSpc>
            </a:pPr>
            <a:r>
              <a:rPr b="1" lang="el-GR" sz="2000" spc="-1" strike="noStrike">
                <a:solidFill>
                  <a:srgbClr val="000000"/>
                </a:solidFill>
                <a:latin typeface="Arial"/>
                <a:ea typeface="Arial"/>
              </a:rPr>
              <a:t>Ε.8: Δένδρο για την αναπαράσταση κώδικα </a:t>
            </a:r>
            <a:endParaRPr b="0" lang="el-GR" sz="2000" spc="-1" strike="noStrike">
              <a:latin typeface="Arial"/>
            </a:endParaRPr>
          </a:p>
          <a:p>
            <a:pPr>
              <a:lnSpc>
                <a:spcPct val="100000"/>
              </a:lnSpc>
            </a:pPr>
            <a:r>
              <a:rPr b="0" lang="el-GR" sz="2000" spc="-1" strike="noStrike">
                <a:solidFill>
                  <a:srgbClr val="000000"/>
                </a:solidFill>
                <a:latin typeface="Arial"/>
                <a:ea typeface="Arial"/>
              </a:rPr>
              <a:t>Προσπαθήστε να έρθετε στη θέση του μεταγλωττιστή του υπολογιστή σας και να μετατρέψετε το πρόγραμμα της Εικόνας 1.3.33 στο αντίστοιχο δένδρο Μπορείτε να συμπληρώσετε το περιεχόμενο εσείς; </a:t>
            </a:r>
            <a:r>
              <a:rPr b="0" lang="el-GR" sz="2000" spc="-1" strike="noStrike">
                <a:solidFill>
                  <a:srgbClr val="000000"/>
                </a:solidFill>
                <a:latin typeface="Arial"/>
                <a:ea typeface="Arial"/>
              </a:rPr>
              <a:t>	</a:t>
            </a:r>
            <a:endParaRPr b="0" lang="el-GR" sz="2000" spc="-1" strike="noStrike">
              <a:latin typeface="Arial"/>
            </a:endParaRPr>
          </a:p>
        </p:txBody>
      </p:sp>
      <p:pic>
        <p:nvPicPr>
          <p:cNvPr id="637" name="Google Shape;1211;p85" descr=""/>
          <p:cNvPicPr/>
          <p:nvPr/>
        </p:nvPicPr>
        <p:blipFill>
          <a:blip r:embed="rId1"/>
          <a:stretch/>
        </p:blipFill>
        <p:spPr>
          <a:xfrm>
            <a:off x="896760" y="2637000"/>
            <a:ext cx="8286480" cy="4657320"/>
          </a:xfrm>
          <a:prstGeom prst="rect">
            <a:avLst/>
          </a:prstGeom>
          <a:ln>
            <a:noFill/>
          </a:ln>
        </p:spPr>
      </p:pic>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8" name="CustomShape 1"/>
          <p:cNvSpPr/>
          <p:nvPr/>
        </p:nvSpPr>
        <p:spPr>
          <a:xfrm>
            <a:off x="1754280" y="279360"/>
            <a:ext cx="72864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ΕΦΑΡΜΟΓΕΣ ΔΕΝΤΡΩΝ</a:t>
            </a:r>
            <a:endParaRPr b="0" lang="el-GR" sz="4400" spc="-1" strike="noStrike">
              <a:latin typeface="Arial"/>
            </a:endParaRPr>
          </a:p>
        </p:txBody>
      </p:sp>
      <p:pic>
        <p:nvPicPr>
          <p:cNvPr id="639" name="Google Shape;1218;p86" descr=""/>
          <p:cNvPicPr/>
          <p:nvPr/>
        </p:nvPicPr>
        <p:blipFill>
          <a:blip r:embed="rId1"/>
          <a:stretch/>
        </p:blipFill>
        <p:spPr>
          <a:xfrm>
            <a:off x="444600" y="1822320"/>
            <a:ext cx="9096120" cy="5457600"/>
          </a:xfrm>
          <a:prstGeom prst="rect">
            <a:avLst/>
          </a:prstGeom>
          <a:ln>
            <a:noFill/>
          </a:ln>
        </p:spPr>
      </p:pic>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40" name="Google Shape;1224;p87" descr=""/>
          <p:cNvPicPr/>
          <p:nvPr/>
        </p:nvPicPr>
        <p:blipFill>
          <a:blip r:embed="rId1"/>
          <a:stretch/>
        </p:blipFill>
        <p:spPr>
          <a:xfrm>
            <a:off x="6040440" y="2637000"/>
            <a:ext cx="4039920" cy="4922640"/>
          </a:xfrm>
          <a:prstGeom prst="rect">
            <a:avLst/>
          </a:prstGeom>
          <a:ln>
            <a:noFill/>
          </a:ln>
        </p:spPr>
      </p:pic>
      <p:sp>
        <p:nvSpPr>
          <p:cNvPr id="641" name="CustomShape 1"/>
          <p:cNvSpPr/>
          <p:nvPr/>
        </p:nvSpPr>
        <p:spPr>
          <a:xfrm>
            <a:off x="1054080" y="366840"/>
            <a:ext cx="8007120" cy="1353600"/>
          </a:xfrm>
          <a:prstGeom prst="rect">
            <a:avLst/>
          </a:prstGeom>
          <a:blipFill rotWithShape="0">
            <a:blip r:embed="rId2"/>
            <a:stretch>
              <a:fillRect/>
            </a:stretch>
          </a:blipFill>
          <a:ln>
            <a:noFill/>
          </a:ln>
        </p:spPr>
        <p:style>
          <a:lnRef idx="0"/>
          <a:fillRef idx="0"/>
          <a:effectRef idx="0"/>
          <a:fontRef idx="minor"/>
        </p:style>
      </p:sp>
      <p:sp>
        <p:nvSpPr>
          <p:cNvPr id="642" name="CustomShape 2"/>
          <p:cNvSpPr/>
          <p:nvPr/>
        </p:nvSpPr>
        <p:spPr>
          <a:xfrm>
            <a:off x="503280" y="287280"/>
            <a:ext cx="9070560" cy="691920"/>
          </a:xfrm>
          <a:prstGeom prst="rect">
            <a:avLst/>
          </a:prstGeom>
          <a:noFill/>
          <a:ln>
            <a:noFill/>
          </a:ln>
        </p:spPr>
        <p:style>
          <a:lnRef idx="0"/>
          <a:fillRef idx="0"/>
          <a:effectRef idx="0"/>
          <a:fontRef idx="minor"/>
        </p:style>
        <p:txBody>
          <a:bodyPr lIns="0" rIns="0" tIns="14760" bIns="0" anchor="ctr"/>
          <a:p>
            <a:pPr marL="14400" algn="ctr">
              <a:lnSpc>
                <a:spcPct val="100000"/>
              </a:lnSpc>
            </a:pPr>
            <a:r>
              <a:rPr b="0" lang="el-GR" sz="4400" spc="-1" strike="noStrike">
                <a:solidFill>
                  <a:srgbClr val="000000"/>
                </a:solidFill>
                <a:latin typeface="Arial"/>
                <a:ea typeface="Arial"/>
              </a:rPr>
              <a:t>ΤΙ ΚΑΝΕΙ ΤΑ ΔΕΝΤΡΑ ΙΣΧΥΡΑ;</a:t>
            </a:r>
            <a:endParaRPr b="0" lang="el-GR" sz="4400" spc="-1" strike="noStrike">
              <a:latin typeface="Arial"/>
            </a:endParaRPr>
          </a:p>
        </p:txBody>
      </p:sp>
      <p:sp>
        <p:nvSpPr>
          <p:cNvPr id="643" name="CustomShape 3"/>
          <p:cNvSpPr/>
          <p:nvPr/>
        </p:nvSpPr>
        <p:spPr>
          <a:xfrm>
            <a:off x="604800" y="1943280"/>
            <a:ext cx="180720" cy="188640"/>
          </a:xfrm>
          <a:prstGeom prst="rect">
            <a:avLst/>
          </a:prstGeom>
          <a:blipFill rotWithShape="0">
            <a:blip r:embed="rId3"/>
            <a:stretch>
              <a:fillRect/>
            </a:stretch>
          </a:blipFill>
          <a:ln>
            <a:noFill/>
          </a:ln>
        </p:spPr>
        <p:style>
          <a:lnRef idx="0"/>
          <a:fillRef idx="0"/>
          <a:effectRef idx="0"/>
          <a:fontRef idx="minor"/>
        </p:style>
      </p:sp>
      <p:sp>
        <p:nvSpPr>
          <p:cNvPr id="644" name="CustomShape 4"/>
          <p:cNvSpPr/>
          <p:nvPr/>
        </p:nvSpPr>
        <p:spPr>
          <a:xfrm>
            <a:off x="604800" y="3486240"/>
            <a:ext cx="180720" cy="186840"/>
          </a:xfrm>
          <a:prstGeom prst="rect">
            <a:avLst/>
          </a:prstGeom>
          <a:blipFill rotWithShape="0">
            <a:blip r:embed="rId4"/>
            <a:stretch>
              <a:fillRect/>
            </a:stretch>
          </a:blipFill>
          <a:ln>
            <a:noFill/>
          </a:ln>
        </p:spPr>
        <p:style>
          <a:lnRef idx="0"/>
          <a:fillRef idx="0"/>
          <a:effectRef idx="0"/>
          <a:fontRef idx="minor"/>
        </p:style>
      </p:sp>
      <p:sp>
        <p:nvSpPr>
          <p:cNvPr id="645" name="CustomShape 5"/>
          <p:cNvSpPr/>
          <p:nvPr/>
        </p:nvSpPr>
        <p:spPr>
          <a:xfrm>
            <a:off x="968400" y="1698480"/>
            <a:ext cx="8524440" cy="2474640"/>
          </a:xfrm>
          <a:prstGeom prst="rect">
            <a:avLst/>
          </a:prstGeom>
          <a:noFill/>
          <a:ln>
            <a:noFill/>
          </a:ln>
        </p:spPr>
        <p:style>
          <a:lnRef idx="0"/>
          <a:fillRef idx="0"/>
          <a:effectRef idx="0"/>
          <a:fontRef idx="minor"/>
        </p:style>
        <p:txBody>
          <a:bodyPr lIns="0" rIns="0" tIns="94320" bIns="0"/>
          <a:p>
            <a:pPr marL="12600">
              <a:lnSpc>
                <a:spcPct val="100000"/>
              </a:lnSpc>
            </a:pPr>
            <a:r>
              <a:rPr b="0" lang="el-GR" sz="2600" spc="-1" strike="noStrike">
                <a:solidFill>
                  <a:srgbClr val="000000"/>
                </a:solidFill>
                <a:latin typeface="Calibri"/>
                <a:ea typeface="Calibri"/>
              </a:rPr>
              <a:t>Η </a:t>
            </a:r>
            <a:r>
              <a:rPr b="1" lang="el-GR" sz="2600" spc="-1" strike="noStrike">
                <a:solidFill>
                  <a:srgbClr val="000000"/>
                </a:solidFill>
                <a:latin typeface="Calibri"/>
                <a:ea typeface="Calibri"/>
              </a:rPr>
              <a:t>δυναμικότητα των δένδρων</a:t>
            </a:r>
            <a:endParaRPr b="0" lang="el-GR" sz="2600" spc="-1" strike="noStrike">
              <a:latin typeface="Arial"/>
            </a:endParaRPr>
          </a:p>
          <a:p>
            <a:pPr marL="12600">
              <a:lnSpc>
                <a:spcPct val="100000"/>
              </a:lnSpc>
              <a:spcBef>
                <a:spcPts val="601"/>
              </a:spcBef>
            </a:pPr>
            <a:r>
              <a:rPr b="0" lang="el-GR" sz="2600" spc="-1" strike="noStrike">
                <a:solidFill>
                  <a:srgbClr val="000000"/>
                </a:solidFill>
                <a:latin typeface="Calibri"/>
                <a:ea typeface="Calibri"/>
              </a:rPr>
              <a:t>Είναι πολύ εύκολο να προσθέσουμε, να αφαιρέσουμε ή να  αναζητήσουμε ένα στοιχείο σε ένα δένδρο.</a:t>
            </a:r>
            <a:endParaRPr b="0" lang="el-GR" sz="2600" spc="-1" strike="noStrike">
              <a:latin typeface="Arial"/>
            </a:endParaRPr>
          </a:p>
          <a:p>
            <a:pPr marL="12600">
              <a:lnSpc>
                <a:spcPct val="120000"/>
              </a:lnSpc>
              <a:spcBef>
                <a:spcPts val="1301"/>
              </a:spcBef>
            </a:pPr>
            <a:r>
              <a:rPr b="0" lang="el-GR" sz="2600" spc="-1" strike="noStrike">
                <a:solidFill>
                  <a:srgbClr val="000000"/>
                </a:solidFill>
                <a:latin typeface="Calibri"/>
                <a:ea typeface="Calibri"/>
              </a:rPr>
              <a:t>Η </a:t>
            </a:r>
            <a:r>
              <a:rPr b="1" lang="el-GR" sz="2600" spc="-1" strike="noStrike">
                <a:solidFill>
                  <a:srgbClr val="000000"/>
                </a:solidFill>
                <a:latin typeface="Calibri"/>
                <a:ea typeface="Calibri"/>
              </a:rPr>
              <a:t>δομή των δένδρων </a:t>
            </a:r>
            <a:r>
              <a:rPr b="0" lang="el-GR" sz="2600" spc="-1" strike="noStrike">
                <a:solidFill>
                  <a:srgbClr val="000000"/>
                </a:solidFill>
                <a:latin typeface="Calibri"/>
                <a:ea typeface="Calibri"/>
              </a:rPr>
              <a:t>μεταφέρει πληροφορίες  Όπως το σύστημα αρχείων του υπολογιστή</a:t>
            </a:r>
            <a:endParaRPr b="0" lang="el-GR" sz="2600" spc="-1" strike="noStrike">
              <a:latin typeface="Arial"/>
            </a:endParaRPr>
          </a:p>
        </p:txBody>
      </p:sp>
      <p:sp>
        <p:nvSpPr>
          <p:cNvPr id="646" name="CustomShape 6"/>
          <p:cNvSpPr/>
          <p:nvPr/>
        </p:nvSpPr>
        <p:spPr>
          <a:xfrm>
            <a:off x="9209160" y="7188120"/>
            <a:ext cx="307440" cy="257400"/>
          </a:xfrm>
          <a:prstGeom prst="rect">
            <a:avLst/>
          </a:prstGeom>
          <a:noFill/>
          <a:ln>
            <a:noFill/>
          </a:ln>
        </p:spPr>
        <p:style>
          <a:lnRef idx="0"/>
          <a:fillRef idx="0"/>
          <a:effectRef idx="0"/>
          <a:fontRef idx="minor"/>
        </p:style>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7" name="CustomShape 1"/>
          <p:cNvSpPr/>
          <p:nvPr/>
        </p:nvSpPr>
        <p:spPr>
          <a:xfrm>
            <a:off x="2724120" y="1781280"/>
            <a:ext cx="4632120" cy="4632120"/>
          </a:xfrm>
          <a:prstGeom prst="rect">
            <a:avLst/>
          </a:prstGeom>
          <a:blipFill rotWithShape="0">
            <a:blip r:embed="rId1"/>
            <a:stretch>
              <a:fillRect/>
            </a:stretch>
          </a:blipFill>
          <a:ln>
            <a:noFill/>
          </a:ln>
        </p:spPr>
        <p:style>
          <a:lnRef idx="0"/>
          <a:fillRef idx="0"/>
          <a:effectRef idx="0"/>
          <a:fontRef idx="minor"/>
        </p:style>
      </p:sp>
      <p:sp>
        <p:nvSpPr>
          <p:cNvPr id="648" name="CustomShape 2"/>
          <p:cNvSpPr/>
          <p:nvPr/>
        </p:nvSpPr>
        <p:spPr>
          <a:xfrm>
            <a:off x="503280" y="287280"/>
            <a:ext cx="9070560" cy="691920"/>
          </a:xfrm>
          <a:prstGeom prst="rect">
            <a:avLst/>
          </a:prstGeom>
          <a:noFill/>
          <a:ln>
            <a:noFill/>
          </a:ln>
        </p:spPr>
        <p:style>
          <a:lnRef idx="0"/>
          <a:fillRef idx="0"/>
          <a:effectRef idx="0"/>
          <a:fontRef idx="minor"/>
        </p:style>
        <p:txBody>
          <a:bodyPr lIns="0" rIns="0" tIns="14760" bIns="0" anchor="ctr"/>
          <a:p>
            <a:pPr marL="14400" algn="ctr">
              <a:lnSpc>
                <a:spcPct val="100000"/>
              </a:lnSpc>
            </a:pPr>
            <a:r>
              <a:rPr b="0" lang="el-GR" sz="4400" spc="-1" strike="noStrike">
                <a:solidFill>
                  <a:srgbClr val="000000"/>
                </a:solidFill>
                <a:latin typeface="Arial"/>
                <a:ea typeface="Arial"/>
              </a:rPr>
              <a:t>ΤΙ ΚΑΝΕΙ ΤΑ ΔΕΝΤΡΑ ΙΣΧΥΡΑ;</a:t>
            </a:r>
            <a:endParaRPr b="0" lang="el-GR" sz="4400" spc="-1" strike="noStrike">
              <a:latin typeface="Arial"/>
            </a:endParaRPr>
          </a:p>
        </p:txBody>
      </p:sp>
      <p:sp>
        <p:nvSpPr>
          <p:cNvPr id="649" name="CustomShape 3"/>
          <p:cNvSpPr/>
          <p:nvPr/>
        </p:nvSpPr>
        <p:spPr>
          <a:xfrm>
            <a:off x="604800" y="1816200"/>
            <a:ext cx="180720" cy="188640"/>
          </a:xfrm>
          <a:prstGeom prst="rect">
            <a:avLst/>
          </a:prstGeom>
          <a:blipFill rotWithShape="0">
            <a:blip r:embed="rId2"/>
            <a:stretch>
              <a:fillRect/>
            </a:stretch>
          </a:blipFill>
          <a:ln>
            <a:noFill/>
          </a:ln>
        </p:spPr>
        <p:style>
          <a:lnRef idx="0"/>
          <a:fillRef idx="0"/>
          <a:effectRef idx="0"/>
          <a:fontRef idx="minor"/>
        </p:style>
      </p:sp>
      <p:sp>
        <p:nvSpPr>
          <p:cNvPr id="650" name="CustomShape 4"/>
          <p:cNvSpPr/>
          <p:nvPr/>
        </p:nvSpPr>
        <p:spPr>
          <a:xfrm>
            <a:off x="604800" y="3362400"/>
            <a:ext cx="180720" cy="186840"/>
          </a:xfrm>
          <a:prstGeom prst="rect">
            <a:avLst/>
          </a:prstGeom>
          <a:blipFill rotWithShape="0">
            <a:blip r:embed="rId3"/>
            <a:stretch>
              <a:fillRect/>
            </a:stretch>
          </a:blipFill>
          <a:ln>
            <a:noFill/>
          </a:ln>
        </p:spPr>
        <p:style>
          <a:lnRef idx="0"/>
          <a:fillRef idx="0"/>
          <a:effectRef idx="0"/>
          <a:fontRef idx="minor"/>
        </p:style>
      </p:sp>
      <p:sp>
        <p:nvSpPr>
          <p:cNvPr id="651" name="CustomShape 5"/>
          <p:cNvSpPr/>
          <p:nvPr/>
        </p:nvSpPr>
        <p:spPr>
          <a:xfrm>
            <a:off x="604800" y="4503600"/>
            <a:ext cx="180720" cy="188640"/>
          </a:xfrm>
          <a:prstGeom prst="rect">
            <a:avLst/>
          </a:prstGeom>
          <a:blipFill rotWithShape="0">
            <a:blip r:embed="rId4"/>
            <a:stretch>
              <a:fillRect/>
            </a:stretch>
          </a:blipFill>
          <a:ln>
            <a:noFill/>
          </a:ln>
        </p:spPr>
        <p:style>
          <a:lnRef idx="0"/>
          <a:fillRef idx="0"/>
          <a:effectRef idx="0"/>
          <a:fontRef idx="minor"/>
        </p:style>
      </p:sp>
      <p:sp>
        <p:nvSpPr>
          <p:cNvPr id="652" name="CustomShape 6"/>
          <p:cNvSpPr/>
          <p:nvPr/>
        </p:nvSpPr>
        <p:spPr>
          <a:xfrm>
            <a:off x="0" y="5268960"/>
            <a:ext cx="10080360" cy="2290320"/>
          </a:xfrm>
          <a:custGeom>
            <a:avLst/>
            <a:gdLst/>
            <a:ahLst/>
            <a:rect l="l" t="t" r="r" b="b"/>
            <a:pathLst>
              <a:path w="9144000" h="1097279">
                <a:moveTo>
                  <a:pt x="9144000" y="0"/>
                </a:moveTo>
                <a:lnTo>
                  <a:pt x="0" y="0"/>
                </a:lnTo>
                <a:lnTo>
                  <a:pt x="0" y="1097280"/>
                </a:lnTo>
                <a:lnTo>
                  <a:pt x="9144000" y="1097280"/>
                </a:lnTo>
                <a:lnTo>
                  <a:pt x="9144000" y="0"/>
                </a:lnTo>
                <a:close/>
              </a:path>
            </a:pathLst>
          </a:custGeom>
          <a:solidFill>
            <a:srgbClr val="ccff33">
              <a:alpha val="40000"/>
            </a:srgbClr>
          </a:solidFill>
          <a:ln>
            <a:noFill/>
          </a:ln>
        </p:spPr>
        <p:style>
          <a:lnRef idx="0"/>
          <a:fillRef idx="0"/>
          <a:effectRef idx="0"/>
          <a:fontRef idx="minor"/>
        </p:style>
      </p:sp>
      <p:sp>
        <p:nvSpPr>
          <p:cNvPr id="653" name="CustomShape 7"/>
          <p:cNvSpPr/>
          <p:nvPr/>
        </p:nvSpPr>
        <p:spPr>
          <a:xfrm>
            <a:off x="154080" y="1568520"/>
            <a:ext cx="9767520" cy="5806080"/>
          </a:xfrm>
          <a:prstGeom prst="rect">
            <a:avLst/>
          </a:prstGeom>
          <a:noFill/>
          <a:ln>
            <a:noFill/>
          </a:ln>
        </p:spPr>
        <p:style>
          <a:lnRef idx="0"/>
          <a:fillRef idx="0"/>
          <a:effectRef idx="0"/>
          <a:fontRef idx="minor"/>
        </p:style>
        <p:txBody>
          <a:bodyPr lIns="0" rIns="0" tIns="97920" bIns="0"/>
          <a:p>
            <a:pPr marL="826920">
              <a:lnSpc>
                <a:spcPct val="100000"/>
              </a:lnSpc>
            </a:pPr>
            <a:r>
              <a:rPr b="0" lang="el-GR" sz="2600" spc="-1" strike="noStrike">
                <a:solidFill>
                  <a:srgbClr val="000000"/>
                </a:solidFill>
                <a:latin typeface="Calibri"/>
                <a:ea typeface="Calibri"/>
              </a:rPr>
              <a:t>Η </a:t>
            </a:r>
            <a:r>
              <a:rPr b="1" lang="el-GR" sz="2600" spc="-1" strike="noStrike">
                <a:solidFill>
                  <a:srgbClr val="000000"/>
                </a:solidFill>
                <a:latin typeface="Calibri"/>
                <a:ea typeface="Calibri"/>
              </a:rPr>
              <a:t>δυναμικότητα των δένδρων</a:t>
            </a:r>
            <a:endParaRPr b="0" lang="el-GR" sz="2600" spc="-1" strike="noStrike">
              <a:latin typeface="Arial"/>
            </a:endParaRPr>
          </a:p>
          <a:p>
            <a:pPr marL="826920">
              <a:lnSpc>
                <a:spcPct val="100000"/>
              </a:lnSpc>
              <a:spcBef>
                <a:spcPts val="601"/>
              </a:spcBef>
            </a:pPr>
            <a:r>
              <a:rPr b="0" lang="el-GR" sz="2600" spc="-1" strike="noStrike">
                <a:solidFill>
                  <a:srgbClr val="000000"/>
                </a:solidFill>
                <a:latin typeface="Calibri"/>
                <a:ea typeface="Calibri"/>
              </a:rPr>
              <a:t>Είναι πολύ εύκολο να προσθέσουμε, να αφαιρέσουμε ή να  αναζητήσουμε ένα στοιχείο σε ένα δένδρο.</a:t>
            </a:r>
            <a:endParaRPr b="0" lang="el-GR" sz="2600" spc="-1" strike="noStrike">
              <a:latin typeface="Arial"/>
            </a:endParaRPr>
          </a:p>
          <a:p>
            <a:pPr marL="826920">
              <a:lnSpc>
                <a:spcPct val="121000"/>
              </a:lnSpc>
              <a:spcBef>
                <a:spcPts val="1301"/>
              </a:spcBef>
            </a:pPr>
            <a:r>
              <a:rPr b="0" lang="el-GR" sz="2600" spc="-1" strike="noStrike">
                <a:solidFill>
                  <a:srgbClr val="000000"/>
                </a:solidFill>
                <a:latin typeface="Calibri"/>
                <a:ea typeface="Calibri"/>
              </a:rPr>
              <a:t>Η </a:t>
            </a:r>
            <a:r>
              <a:rPr b="1" lang="el-GR" sz="2600" spc="-1" strike="noStrike">
                <a:solidFill>
                  <a:srgbClr val="000000"/>
                </a:solidFill>
                <a:latin typeface="Calibri"/>
                <a:ea typeface="Calibri"/>
              </a:rPr>
              <a:t>δομή των δένδρων </a:t>
            </a:r>
            <a:r>
              <a:rPr b="0" lang="el-GR" sz="2600" spc="-1" strike="noStrike">
                <a:solidFill>
                  <a:srgbClr val="000000"/>
                </a:solidFill>
                <a:latin typeface="Calibri"/>
                <a:ea typeface="Calibri"/>
              </a:rPr>
              <a:t>μεταφέρει πληροφορίες  Όπως το σύστημα αρχείων του υπολογιστή</a:t>
            </a:r>
            <a:endParaRPr b="0" lang="el-GR" sz="2600" spc="-1" strike="noStrike">
              <a:latin typeface="Arial"/>
            </a:endParaRPr>
          </a:p>
          <a:p>
            <a:pPr marL="826920">
              <a:lnSpc>
                <a:spcPct val="100000"/>
              </a:lnSpc>
              <a:spcBef>
                <a:spcPts val="1899"/>
              </a:spcBef>
            </a:pPr>
            <a:r>
              <a:rPr b="0" lang="el-GR" sz="2600" spc="-1" strike="noStrike">
                <a:solidFill>
                  <a:srgbClr val="000000"/>
                </a:solidFill>
                <a:latin typeface="Calibri"/>
                <a:ea typeface="Calibri"/>
              </a:rPr>
              <a:t>Αποτελεσματική </a:t>
            </a:r>
            <a:r>
              <a:rPr b="1" lang="el-GR" sz="2600" spc="-1" strike="noStrike">
                <a:solidFill>
                  <a:srgbClr val="000000"/>
                </a:solidFill>
                <a:latin typeface="Calibri"/>
                <a:ea typeface="Calibri"/>
              </a:rPr>
              <a:t>οργάνωση και διαχείριση </a:t>
            </a:r>
            <a:r>
              <a:rPr b="0" lang="el-GR" sz="2600" spc="-1" strike="noStrike">
                <a:solidFill>
                  <a:srgbClr val="000000"/>
                </a:solidFill>
                <a:latin typeface="Calibri"/>
                <a:ea typeface="Calibri"/>
              </a:rPr>
              <a:t>δεδομένων</a:t>
            </a:r>
            <a:endParaRPr b="0" lang="el-GR" sz="2600" spc="-1" strike="noStrike">
              <a:latin typeface="Arial"/>
            </a:endParaRPr>
          </a:p>
          <a:p>
            <a:pPr marL="826920">
              <a:lnSpc>
                <a:spcPct val="100000"/>
              </a:lnSpc>
            </a:pPr>
            <a:endParaRPr b="0" lang="el-GR" sz="2600" spc="-1" strike="noStrike">
              <a:latin typeface="Arial"/>
            </a:endParaRPr>
          </a:p>
          <a:p>
            <a:pPr marL="826920" algn="ctr">
              <a:lnSpc>
                <a:spcPct val="100000"/>
              </a:lnSpc>
              <a:spcBef>
                <a:spcPts val="1800"/>
              </a:spcBef>
            </a:pPr>
            <a:r>
              <a:rPr b="1" lang="el-GR" sz="2000" spc="-1" strike="noStrike">
                <a:solidFill>
                  <a:srgbClr val="000000"/>
                </a:solidFill>
                <a:latin typeface="Calibri"/>
                <a:ea typeface="Calibri"/>
              </a:rPr>
              <a:t>Τα δέντρα αποτελούν τη βάση αρκετών αλγορίθμων επίλυσης προβλήματος </a:t>
            </a:r>
            <a:r>
              <a:rPr b="0" lang="el-GR" sz="2000" spc="-1" strike="noStrike">
                <a:solidFill>
                  <a:srgbClr val="000000"/>
                </a:solidFill>
                <a:latin typeface="Arial"/>
                <a:ea typeface="Arial"/>
              </a:rPr>
              <a:t>π.χ. </a:t>
            </a:r>
            <a:endParaRPr b="0" lang="el-GR" sz="2000" spc="-1" strike="noStrike">
              <a:latin typeface="Arial"/>
            </a:endParaRPr>
          </a:p>
          <a:p>
            <a:pPr lvl="3" marL="1600200" indent="-228240">
              <a:lnSpc>
                <a:spcPct val="100000"/>
              </a:lnSpc>
              <a:spcBef>
                <a:spcPts val="1800"/>
              </a:spcBef>
              <a:buClr>
                <a:srgbClr val="000000"/>
              </a:buClr>
              <a:buFont typeface="Arial"/>
              <a:buChar char="•"/>
            </a:pPr>
            <a:r>
              <a:rPr b="0" lang="el-GR" sz="2000" spc="-1" strike="noStrike">
                <a:solidFill>
                  <a:srgbClr val="000000"/>
                </a:solidFill>
                <a:latin typeface="Arial"/>
                <a:ea typeface="Arial"/>
              </a:rPr>
              <a:t>η συμπίεση εικόνων, </a:t>
            </a:r>
            <a:endParaRPr b="0" lang="el-GR" sz="2000" spc="-1" strike="noStrike">
              <a:latin typeface="Arial"/>
            </a:endParaRPr>
          </a:p>
          <a:p>
            <a:pPr lvl="3" marL="1600200" indent="-228240">
              <a:lnSpc>
                <a:spcPct val="100000"/>
              </a:lnSpc>
              <a:buClr>
                <a:srgbClr val="000000"/>
              </a:buClr>
              <a:buFont typeface="Arial"/>
              <a:buChar char="•"/>
            </a:pPr>
            <a:r>
              <a:rPr b="0" lang="el-GR" sz="2000" spc="-1" strike="noStrike">
                <a:solidFill>
                  <a:srgbClr val="000000"/>
                </a:solidFill>
                <a:latin typeface="Arial"/>
                <a:ea typeface="Arial"/>
              </a:rPr>
              <a:t>η ταξινόμηση, </a:t>
            </a:r>
            <a:endParaRPr b="0" lang="el-GR" sz="2000" spc="-1" strike="noStrike">
              <a:latin typeface="Arial"/>
            </a:endParaRPr>
          </a:p>
          <a:p>
            <a:pPr lvl="3" marL="1600200" indent="-228240">
              <a:lnSpc>
                <a:spcPct val="100000"/>
              </a:lnSpc>
              <a:buClr>
                <a:srgbClr val="000000"/>
              </a:buClr>
              <a:buFont typeface="Arial"/>
              <a:buChar char="•"/>
            </a:pPr>
            <a:r>
              <a:rPr b="0" lang="el-GR" sz="2000" spc="-1" strike="noStrike">
                <a:solidFill>
                  <a:srgbClr val="000000"/>
                </a:solidFill>
                <a:latin typeface="Arial"/>
                <a:ea typeface="Arial"/>
              </a:rPr>
              <a:t>η αυτόματη συμπλήρωση λέξεων κινητών τηλεφώνων,  </a:t>
            </a:r>
            <a:endParaRPr b="0" lang="el-GR" sz="2000" spc="-1" strike="noStrike">
              <a:latin typeface="Arial"/>
            </a:endParaRPr>
          </a:p>
          <a:p>
            <a:pPr lvl="3" marL="1600200" indent="-228240">
              <a:lnSpc>
                <a:spcPct val="100000"/>
              </a:lnSpc>
              <a:buClr>
                <a:srgbClr val="000000"/>
              </a:buClr>
              <a:buFont typeface="Arial"/>
              <a:buChar char="•"/>
            </a:pPr>
            <a:r>
              <a:rPr b="0" lang="el-GR" sz="2000" spc="-1" strike="noStrike">
                <a:solidFill>
                  <a:srgbClr val="000000"/>
                </a:solidFill>
                <a:latin typeface="Arial"/>
                <a:ea typeface="Arial"/>
              </a:rPr>
              <a:t>η μεταγλώττιση ενός προγράμματος και η </a:t>
            </a:r>
            <a:endParaRPr b="0" lang="el-GR" sz="2000" spc="-1" strike="noStrike">
              <a:latin typeface="Arial"/>
            </a:endParaRPr>
          </a:p>
          <a:p>
            <a:pPr lvl="3" marL="1600200" indent="-228240">
              <a:lnSpc>
                <a:spcPct val="100000"/>
              </a:lnSpc>
              <a:buClr>
                <a:srgbClr val="000000"/>
              </a:buClr>
              <a:buFont typeface="Arial"/>
              <a:buChar char="•"/>
            </a:pPr>
            <a:r>
              <a:rPr b="0" lang="el-GR" sz="2000" spc="-1" strike="noStrike">
                <a:solidFill>
                  <a:srgbClr val="000000"/>
                </a:solidFill>
                <a:latin typeface="Arial"/>
                <a:ea typeface="Arial"/>
              </a:rPr>
              <a:t>λήψη αποφάσεων (π.χ. ιατρικές διαγνώσεις).</a:t>
            </a:r>
            <a:endParaRPr b="0" lang="el-GR" sz="2000" spc="-1" strike="noStrike">
              <a:latin typeface="Arial"/>
            </a:endParaRPr>
          </a:p>
        </p:txBody>
      </p:sp>
      <p:sp>
        <p:nvSpPr>
          <p:cNvPr id="654" name="CustomShape 8"/>
          <p:cNvSpPr/>
          <p:nvPr/>
        </p:nvSpPr>
        <p:spPr>
          <a:xfrm>
            <a:off x="9209160" y="7188120"/>
            <a:ext cx="307440" cy="257400"/>
          </a:xfrm>
          <a:prstGeom prst="rect">
            <a:avLst/>
          </a:prstGeom>
          <a:noFill/>
          <a:ln>
            <a:noFill/>
          </a:ln>
        </p:spPr>
        <p:style>
          <a:lnRef idx="0"/>
          <a:fillRef idx="0"/>
          <a:effectRef idx="0"/>
          <a:fontRef idx="minor"/>
        </p:style>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5" name="CustomShape 1"/>
          <p:cNvSpPr/>
          <p:nvPr/>
        </p:nvSpPr>
        <p:spPr>
          <a:xfrm>
            <a:off x="2068560" y="366840"/>
            <a:ext cx="5979600" cy="1353600"/>
          </a:xfrm>
          <a:prstGeom prst="rect">
            <a:avLst/>
          </a:prstGeom>
          <a:blipFill rotWithShape="0">
            <a:blip r:embed="rId1"/>
            <a:stretch>
              <a:fillRect/>
            </a:stretch>
          </a:blipFill>
          <a:ln>
            <a:noFill/>
          </a:ln>
        </p:spPr>
        <p:style>
          <a:lnRef idx="0"/>
          <a:fillRef idx="0"/>
          <a:effectRef idx="0"/>
          <a:fontRef idx="minor"/>
        </p:style>
      </p:sp>
      <p:sp>
        <p:nvSpPr>
          <p:cNvPr id="656" name="CustomShape 2"/>
          <p:cNvSpPr/>
          <p:nvPr/>
        </p:nvSpPr>
        <p:spPr>
          <a:xfrm>
            <a:off x="825480" y="509760"/>
            <a:ext cx="850068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ΔΕΝΤΡΑ ΑΠΟΦΑΣΗΣ</a:t>
            </a:r>
            <a:endParaRPr b="0" lang="el-GR" sz="4400" spc="-1" strike="noStrike">
              <a:latin typeface="Arial"/>
            </a:endParaRPr>
          </a:p>
        </p:txBody>
      </p:sp>
      <p:grpSp>
        <p:nvGrpSpPr>
          <p:cNvPr id="657" name="Group 3"/>
          <p:cNvGrpSpPr/>
          <p:nvPr/>
        </p:nvGrpSpPr>
        <p:grpSpPr>
          <a:xfrm>
            <a:off x="325440" y="1351080"/>
            <a:ext cx="9386640" cy="1850760"/>
            <a:chOff x="325440" y="1351080"/>
            <a:chExt cx="9386640" cy="1850760"/>
          </a:xfrm>
        </p:grpSpPr>
        <p:sp>
          <p:nvSpPr>
            <p:cNvPr id="658" name="CustomShape 4"/>
            <p:cNvSpPr/>
            <p:nvPr/>
          </p:nvSpPr>
          <p:spPr>
            <a:xfrm>
              <a:off x="325440" y="1351080"/>
              <a:ext cx="9386640" cy="1850760"/>
            </a:xfrm>
            <a:prstGeom prst="rect">
              <a:avLst/>
            </a:prstGeom>
            <a:blipFill rotWithShape="0">
              <a:blip r:embed="rId2"/>
              <a:stretch>
                <a:fillRect/>
              </a:stretch>
            </a:blipFill>
            <a:ln>
              <a:noFill/>
            </a:ln>
          </p:spPr>
          <p:style>
            <a:lnRef idx="0"/>
            <a:fillRef idx="0"/>
            <a:effectRef idx="0"/>
            <a:fontRef idx="minor"/>
          </p:style>
        </p:sp>
        <p:sp>
          <p:nvSpPr>
            <p:cNvPr id="659" name="CustomShape 5"/>
            <p:cNvSpPr/>
            <p:nvPr/>
          </p:nvSpPr>
          <p:spPr>
            <a:xfrm>
              <a:off x="484200" y="1511280"/>
              <a:ext cx="9070560" cy="1534680"/>
            </a:xfrm>
            <a:prstGeom prst="rect">
              <a:avLst/>
            </a:prstGeom>
            <a:blipFill rotWithShape="0">
              <a:blip r:embed="rId3"/>
              <a:stretch>
                <a:fillRect/>
              </a:stretch>
            </a:blipFill>
            <a:ln>
              <a:noFill/>
            </a:ln>
          </p:spPr>
          <p:style>
            <a:lnRef idx="0"/>
            <a:fillRef idx="0"/>
            <a:effectRef idx="0"/>
            <a:fontRef idx="minor"/>
          </p:style>
        </p:sp>
      </p:grpSp>
      <p:sp>
        <p:nvSpPr>
          <p:cNvPr id="660" name="CustomShape 6"/>
          <p:cNvSpPr/>
          <p:nvPr/>
        </p:nvSpPr>
        <p:spPr>
          <a:xfrm>
            <a:off x="492120" y="1609560"/>
            <a:ext cx="9072360" cy="1329840"/>
          </a:xfrm>
          <a:prstGeom prst="rect">
            <a:avLst/>
          </a:prstGeom>
          <a:noFill/>
          <a:ln w="9360">
            <a:solidFill>
              <a:srgbClr val="97b853"/>
            </a:solidFill>
            <a:miter/>
          </a:ln>
        </p:spPr>
        <p:style>
          <a:lnRef idx="0"/>
          <a:fillRef idx="0"/>
          <a:effectRef idx="0"/>
          <a:fontRef idx="minor"/>
        </p:style>
        <p:txBody>
          <a:bodyPr lIns="0" rIns="0" tIns="141480" bIns="0"/>
          <a:p>
            <a:pPr marL="200160" indent="231840">
              <a:lnSpc>
                <a:spcPct val="100000"/>
              </a:lnSpc>
            </a:pPr>
            <a:r>
              <a:rPr b="1" lang="el-GR" sz="2600" spc="-1" strike="noStrike">
                <a:solidFill>
                  <a:srgbClr val="000000"/>
                </a:solidFill>
                <a:latin typeface="Calibri"/>
                <a:ea typeface="Calibri"/>
              </a:rPr>
              <a:t>Είναι δένδρα στα οποία κάθε κόμβος αντιπροσωπεύει ένα  </a:t>
            </a:r>
            <a:r>
              <a:rPr b="1" lang="el-GR" sz="2600" spc="-1" strike="noStrike">
                <a:solidFill>
                  <a:srgbClr val="0000ff"/>
                </a:solidFill>
                <a:latin typeface="Calibri"/>
                <a:ea typeface="Calibri"/>
              </a:rPr>
              <a:t>χαρακτηριστικό </a:t>
            </a:r>
            <a:r>
              <a:rPr b="1" lang="el-GR" sz="2600" spc="-1" strike="noStrike">
                <a:solidFill>
                  <a:srgbClr val="000000"/>
                </a:solidFill>
                <a:latin typeface="Calibri"/>
                <a:ea typeface="Calibri"/>
              </a:rPr>
              <a:t>(ιδιότητα), κάθε ακμή μια </a:t>
            </a:r>
            <a:r>
              <a:rPr b="1" lang="el-GR" sz="2600" spc="-1" strike="noStrike">
                <a:solidFill>
                  <a:srgbClr val="0000ff"/>
                </a:solidFill>
                <a:latin typeface="Calibri"/>
                <a:ea typeface="Calibri"/>
              </a:rPr>
              <a:t>απόφαση </a:t>
            </a:r>
            <a:r>
              <a:rPr b="1" lang="el-GR" sz="2600" spc="-1" strike="noStrike">
                <a:solidFill>
                  <a:srgbClr val="000000"/>
                </a:solidFill>
                <a:latin typeface="Calibri"/>
                <a:ea typeface="Calibri"/>
              </a:rPr>
              <a:t>(κανόνα)</a:t>
            </a:r>
            <a:endParaRPr b="0" lang="el-GR" sz="2600" spc="-1" strike="noStrike">
              <a:latin typeface="Arial"/>
            </a:endParaRPr>
          </a:p>
          <a:p>
            <a:pPr marL="200160" indent="231840">
              <a:lnSpc>
                <a:spcPct val="100000"/>
              </a:lnSpc>
            </a:pPr>
            <a:r>
              <a:rPr b="1" lang="el-GR" sz="2600" spc="-1" strike="noStrike">
                <a:solidFill>
                  <a:srgbClr val="000000"/>
                </a:solidFill>
                <a:latin typeface="Calibri"/>
                <a:ea typeface="Calibri"/>
              </a:rPr>
              <a:t>και κάθε φύλλο ένα </a:t>
            </a:r>
            <a:r>
              <a:rPr b="1" lang="el-GR" sz="2600" spc="-1" strike="noStrike">
                <a:solidFill>
                  <a:srgbClr val="0000ff"/>
                </a:solidFill>
                <a:latin typeface="Calibri"/>
                <a:ea typeface="Calibri"/>
              </a:rPr>
              <a:t>αποτέλεσμα</a:t>
            </a:r>
            <a:r>
              <a:rPr b="1" lang="el-GR" sz="2600" spc="-1" strike="noStrike">
                <a:solidFill>
                  <a:srgbClr val="000000"/>
                </a:solidFill>
                <a:latin typeface="Calibri"/>
                <a:ea typeface="Calibri"/>
              </a:rPr>
              <a:t>.</a:t>
            </a:r>
            <a:endParaRPr b="0" lang="el-GR" sz="2600" spc="-1" strike="noStrike">
              <a:latin typeface="Arial"/>
            </a:endParaRPr>
          </a:p>
        </p:txBody>
      </p:sp>
      <p:sp>
        <p:nvSpPr>
          <p:cNvPr id="661" name="CustomShape 7"/>
          <p:cNvSpPr/>
          <p:nvPr/>
        </p:nvSpPr>
        <p:spPr>
          <a:xfrm>
            <a:off x="9209160" y="7188120"/>
            <a:ext cx="307440" cy="257400"/>
          </a:xfrm>
          <a:prstGeom prst="rect">
            <a:avLst/>
          </a:prstGeom>
          <a:noFill/>
          <a:ln>
            <a:noFill/>
          </a:ln>
        </p:spPr>
        <p:style>
          <a:lnRef idx="0"/>
          <a:fillRef idx="0"/>
          <a:effectRef idx="0"/>
          <a:fontRef idx="minor"/>
        </p:style>
      </p:sp>
      <p:pic>
        <p:nvPicPr>
          <p:cNvPr id="662" name="Google Shape;1256;p89" descr=""/>
          <p:cNvPicPr/>
          <p:nvPr/>
        </p:nvPicPr>
        <p:blipFill>
          <a:blip r:embed="rId4"/>
          <a:stretch/>
        </p:blipFill>
        <p:spPr>
          <a:xfrm>
            <a:off x="968400" y="3137040"/>
            <a:ext cx="8214840" cy="44222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4" name="CustomShape 1"/>
          <p:cNvSpPr/>
          <p:nvPr/>
        </p:nvSpPr>
        <p:spPr>
          <a:xfrm>
            <a:off x="503280" y="287280"/>
            <a:ext cx="9072360" cy="863280"/>
          </a:xfrm>
          <a:prstGeom prst="rect">
            <a:avLst/>
          </a:prstGeom>
          <a:noFill/>
          <a:ln>
            <a:noFill/>
          </a:ln>
        </p:spPr>
        <p:style>
          <a:lnRef idx="0"/>
          <a:fillRef idx="0"/>
          <a:effectRef idx="0"/>
          <a:fontRef idx="minor"/>
        </p:style>
        <p:txBody>
          <a:bodyPr lIns="0" rIns="0" tIns="38880" bIns="0" anchor="ctr"/>
          <a:p>
            <a:pPr algn="ctr">
              <a:lnSpc>
                <a:spcPct val="93000"/>
              </a:lnSpc>
            </a:pPr>
            <a:r>
              <a:rPr b="0" lang="el-GR" sz="4400" spc="-1" strike="noStrike">
                <a:solidFill>
                  <a:srgbClr val="000000"/>
                </a:solidFill>
                <a:latin typeface="Arial"/>
                <a:ea typeface="Arial"/>
              </a:rPr>
              <a:t>Δομή δεδομένων</a:t>
            </a:r>
            <a:endParaRPr b="0" lang="el-GR" sz="4400" spc="-1" strike="noStrike">
              <a:latin typeface="Arial"/>
            </a:endParaRPr>
          </a:p>
        </p:txBody>
      </p:sp>
      <p:sp>
        <p:nvSpPr>
          <p:cNvPr id="195" name="CustomShape 2"/>
          <p:cNvSpPr/>
          <p:nvPr/>
        </p:nvSpPr>
        <p:spPr>
          <a:xfrm>
            <a:off x="503280" y="1824120"/>
            <a:ext cx="9072360" cy="4384440"/>
          </a:xfrm>
          <a:prstGeom prst="rect">
            <a:avLst/>
          </a:prstGeom>
          <a:noFill/>
          <a:ln>
            <a:noFill/>
          </a:ln>
        </p:spPr>
        <p:style>
          <a:lnRef idx="0"/>
          <a:fillRef idx="0"/>
          <a:effectRef idx="0"/>
          <a:fontRef idx="minor"/>
        </p:style>
        <p:txBody>
          <a:bodyPr lIns="0" rIns="0" tIns="28080" bIns="0"/>
          <a:p>
            <a:pPr marL="431640" indent="-320400">
              <a:lnSpc>
                <a:spcPct val="93000"/>
              </a:lnSpc>
            </a:pPr>
            <a:r>
              <a:rPr b="0" lang="el-GR" sz="3200" spc="-1" strike="noStrike">
                <a:solidFill>
                  <a:srgbClr val="000000"/>
                </a:solidFill>
                <a:latin typeface="Arial"/>
                <a:ea typeface="Arial"/>
              </a:rPr>
              <a:t>   </a:t>
            </a:r>
            <a:r>
              <a:rPr b="0" lang="el-GR" sz="3200" spc="-1" strike="noStrike">
                <a:solidFill>
                  <a:srgbClr val="000000"/>
                </a:solidFill>
                <a:latin typeface="Arial"/>
                <a:ea typeface="Arial"/>
              </a:rPr>
              <a:t>Ένα </a:t>
            </a:r>
            <a:r>
              <a:rPr b="1" lang="el-GR" sz="3200" spc="-1" strike="noStrike">
                <a:solidFill>
                  <a:srgbClr val="000000"/>
                </a:solidFill>
                <a:latin typeface="Arial"/>
                <a:ea typeface="Arial"/>
              </a:rPr>
              <a:t>σύνολο αποθηκευμένων δεδομένων</a:t>
            </a:r>
            <a:r>
              <a:rPr b="0" lang="el-GR" sz="3200" spc="-1" strike="noStrike">
                <a:solidFill>
                  <a:srgbClr val="000000"/>
                </a:solidFill>
                <a:latin typeface="Arial"/>
                <a:ea typeface="Arial"/>
              </a:rPr>
              <a:t>, τα οποία είναι έτσι οργανωμένα, ώστε να </a:t>
            </a:r>
            <a:r>
              <a:rPr b="1" lang="el-GR" sz="3200" spc="-1" strike="noStrike">
                <a:solidFill>
                  <a:srgbClr val="000000"/>
                </a:solidFill>
                <a:latin typeface="Arial"/>
                <a:ea typeface="Arial"/>
              </a:rPr>
              <a:t>υπόκεινται</a:t>
            </a:r>
            <a:r>
              <a:rPr b="0" lang="el-GR" sz="3200" spc="-1" strike="noStrike">
                <a:solidFill>
                  <a:srgbClr val="000000"/>
                </a:solidFill>
                <a:latin typeface="Arial"/>
                <a:ea typeface="Arial"/>
              </a:rPr>
              <a:t> </a:t>
            </a:r>
            <a:r>
              <a:rPr b="1" lang="el-GR" sz="3200" spc="-1" strike="noStrike">
                <a:solidFill>
                  <a:srgbClr val="000000"/>
                </a:solidFill>
                <a:latin typeface="Arial"/>
                <a:ea typeface="Arial"/>
              </a:rPr>
              <a:t>σε συγκεκριμένες </a:t>
            </a:r>
            <a:r>
              <a:rPr b="0" lang="el-GR" sz="3200" spc="-1" strike="noStrike">
                <a:solidFill>
                  <a:srgbClr val="000000"/>
                </a:solidFill>
                <a:latin typeface="Arial"/>
                <a:ea typeface="Arial"/>
              </a:rPr>
              <a:t>απαιτούμενες </a:t>
            </a:r>
            <a:r>
              <a:rPr b="1" lang="el-GR" sz="3200" spc="-1" strike="noStrike">
                <a:solidFill>
                  <a:srgbClr val="000000"/>
                </a:solidFill>
                <a:latin typeface="Arial"/>
                <a:ea typeface="Arial"/>
              </a:rPr>
              <a:t>επεξεργασίες</a:t>
            </a:r>
            <a:r>
              <a:rPr b="0" lang="el-GR" sz="3200" spc="-1" strike="noStrike">
                <a:solidFill>
                  <a:srgbClr val="000000"/>
                </a:solidFill>
                <a:latin typeface="Arial"/>
                <a:ea typeface="Arial"/>
              </a:rPr>
              <a:t>.</a:t>
            </a:r>
            <a:endParaRPr b="0" lang="el-GR" sz="3200" spc="-1" strike="noStrike">
              <a:latin typeface="Arial"/>
            </a:endParaRPr>
          </a:p>
          <a:p>
            <a:pPr>
              <a:lnSpc>
                <a:spcPct val="100000"/>
              </a:lnSpc>
              <a:spcBef>
                <a:spcPts val="1400"/>
              </a:spcBef>
            </a:pPr>
            <a:endParaRPr b="0" lang="el-GR" sz="3200" spc="-1" strike="noStrike">
              <a:latin typeface="Arial"/>
            </a:endParaRPr>
          </a:p>
        </p:txBody>
      </p:sp>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63" name="Google Shape;1262;p90" descr=""/>
          <p:cNvPicPr/>
          <p:nvPr/>
        </p:nvPicPr>
        <p:blipFill>
          <a:blip r:embed="rId1"/>
          <a:stretch/>
        </p:blipFill>
        <p:spPr>
          <a:xfrm>
            <a:off x="6040440" y="4351320"/>
            <a:ext cx="4039920" cy="3204720"/>
          </a:xfrm>
          <a:prstGeom prst="rect">
            <a:avLst/>
          </a:prstGeom>
          <a:ln>
            <a:noFill/>
          </a:ln>
        </p:spPr>
      </p:pic>
      <p:sp>
        <p:nvSpPr>
          <p:cNvPr id="664" name="CustomShape 1"/>
          <p:cNvSpPr/>
          <p:nvPr/>
        </p:nvSpPr>
        <p:spPr>
          <a:xfrm>
            <a:off x="2068560" y="366840"/>
            <a:ext cx="5979600" cy="1353600"/>
          </a:xfrm>
          <a:prstGeom prst="rect">
            <a:avLst/>
          </a:prstGeom>
          <a:blipFill rotWithShape="0">
            <a:blip r:embed="rId2"/>
            <a:stretch>
              <a:fillRect/>
            </a:stretch>
          </a:blipFill>
          <a:ln>
            <a:noFill/>
          </a:ln>
        </p:spPr>
        <p:style>
          <a:lnRef idx="0"/>
          <a:fillRef idx="0"/>
          <a:effectRef idx="0"/>
          <a:fontRef idx="minor"/>
        </p:style>
      </p:sp>
      <p:sp>
        <p:nvSpPr>
          <p:cNvPr id="665" name="CustomShape 2"/>
          <p:cNvSpPr/>
          <p:nvPr/>
        </p:nvSpPr>
        <p:spPr>
          <a:xfrm>
            <a:off x="682560" y="0"/>
            <a:ext cx="8500680" cy="136800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ΔΕΝΤΡΑ ΑΠΟΦΑΣΗΣ</a:t>
            </a:r>
            <a:br/>
            <a:r>
              <a:rPr b="0" lang="el-GR" sz="4400" spc="-1" strike="noStrike">
                <a:solidFill>
                  <a:srgbClr val="000000"/>
                </a:solidFill>
                <a:latin typeface="Arial"/>
                <a:ea typeface="Arial"/>
              </a:rPr>
              <a:t>Χρησιμότητα</a:t>
            </a:r>
            <a:endParaRPr b="0" lang="el-GR" sz="4400" spc="-1" strike="noStrike">
              <a:latin typeface="Arial"/>
            </a:endParaRPr>
          </a:p>
        </p:txBody>
      </p:sp>
      <p:sp>
        <p:nvSpPr>
          <p:cNvPr id="666" name="CustomShape 3"/>
          <p:cNvSpPr/>
          <p:nvPr/>
        </p:nvSpPr>
        <p:spPr>
          <a:xfrm>
            <a:off x="676440" y="2633760"/>
            <a:ext cx="153720" cy="155160"/>
          </a:xfrm>
          <a:prstGeom prst="rect">
            <a:avLst/>
          </a:prstGeom>
          <a:blipFill rotWithShape="0">
            <a:blip r:embed="rId3"/>
            <a:stretch>
              <a:fillRect/>
            </a:stretch>
          </a:blipFill>
          <a:ln>
            <a:noFill/>
          </a:ln>
        </p:spPr>
        <p:style>
          <a:lnRef idx="0"/>
          <a:fillRef idx="0"/>
          <a:effectRef idx="0"/>
          <a:fontRef idx="minor"/>
        </p:style>
      </p:sp>
      <p:sp>
        <p:nvSpPr>
          <p:cNvPr id="667" name="CustomShape 4"/>
          <p:cNvSpPr/>
          <p:nvPr/>
        </p:nvSpPr>
        <p:spPr>
          <a:xfrm>
            <a:off x="676440" y="3473280"/>
            <a:ext cx="153720" cy="155160"/>
          </a:xfrm>
          <a:prstGeom prst="rect">
            <a:avLst/>
          </a:prstGeom>
          <a:blipFill rotWithShape="0">
            <a:blip r:embed="rId4"/>
            <a:stretch>
              <a:fillRect/>
            </a:stretch>
          </a:blipFill>
          <a:ln>
            <a:noFill/>
          </a:ln>
        </p:spPr>
        <p:style>
          <a:lnRef idx="0"/>
          <a:fillRef idx="0"/>
          <a:effectRef idx="0"/>
          <a:fontRef idx="minor"/>
        </p:style>
      </p:sp>
      <p:sp>
        <p:nvSpPr>
          <p:cNvPr id="668" name="CustomShape 5"/>
          <p:cNvSpPr/>
          <p:nvPr/>
        </p:nvSpPr>
        <p:spPr>
          <a:xfrm>
            <a:off x="1039680" y="2494080"/>
            <a:ext cx="6857640" cy="1185840"/>
          </a:xfrm>
          <a:prstGeom prst="rect">
            <a:avLst/>
          </a:prstGeom>
          <a:noFill/>
          <a:ln>
            <a:noFill/>
          </a:ln>
        </p:spPr>
        <p:style>
          <a:lnRef idx="0"/>
          <a:fillRef idx="0"/>
          <a:effectRef idx="0"/>
          <a:fontRef idx="minor"/>
        </p:style>
        <p:txBody>
          <a:bodyPr lIns="0" rIns="0" tIns="14760" bIns="0"/>
          <a:p>
            <a:pPr marL="12600">
              <a:lnSpc>
                <a:spcPct val="100000"/>
              </a:lnSpc>
            </a:pPr>
            <a:r>
              <a:rPr b="0" lang="el-GR" sz="2200" spc="-1" strike="noStrike">
                <a:solidFill>
                  <a:srgbClr val="000000"/>
                </a:solidFill>
                <a:latin typeface="Calibri"/>
                <a:ea typeface="Calibri"/>
              </a:rPr>
              <a:t>έχουν πρωτεύοντα ρόλο στους  αλγορίθμους </a:t>
            </a:r>
            <a:r>
              <a:rPr b="1" lang="el-GR" sz="2200" spc="-1" strike="noStrike">
                <a:solidFill>
                  <a:srgbClr val="000000"/>
                </a:solidFill>
                <a:latin typeface="Calibri"/>
                <a:ea typeface="Calibri"/>
              </a:rPr>
              <a:t>μηχανικής μάθησης </a:t>
            </a:r>
            <a:r>
              <a:rPr b="0" lang="el-GR" sz="2200" spc="-1" strike="noStrike">
                <a:solidFill>
                  <a:srgbClr val="000000"/>
                </a:solidFill>
                <a:latin typeface="Calibri"/>
                <a:ea typeface="Calibri"/>
              </a:rPr>
              <a:t>(machine learning).</a:t>
            </a:r>
            <a:endParaRPr b="0" lang="el-GR" sz="2200" spc="-1" strike="noStrike">
              <a:latin typeface="Arial"/>
            </a:endParaRPr>
          </a:p>
          <a:p>
            <a:pPr marL="12600">
              <a:lnSpc>
                <a:spcPct val="100000"/>
              </a:lnSpc>
              <a:spcBef>
                <a:spcPts val="1301"/>
              </a:spcBef>
            </a:pPr>
            <a:r>
              <a:rPr b="0" lang="el-GR" sz="2200" spc="-1" strike="noStrike">
                <a:solidFill>
                  <a:srgbClr val="000000"/>
                </a:solidFill>
                <a:latin typeface="Calibri"/>
                <a:ea typeface="Calibri"/>
              </a:rPr>
              <a:t>στα  ηλεκτρονικά παιχνίδια (π.χ. σκάκι, τρίλιζα, τάβλι) όπου</a:t>
            </a:r>
            <a:endParaRPr b="0" lang="el-GR" sz="2200" spc="-1" strike="noStrike">
              <a:latin typeface="Arial"/>
            </a:endParaRPr>
          </a:p>
        </p:txBody>
      </p:sp>
      <p:sp>
        <p:nvSpPr>
          <p:cNvPr id="669" name="CustomShape 6"/>
          <p:cNvSpPr/>
          <p:nvPr/>
        </p:nvSpPr>
        <p:spPr>
          <a:xfrm>
            <a:off x="1039680" y="4341960"/>
            <a:ext cx="5389200" cy="350280"/>
          </a:xfrm>
          <a:prstGeom prst="rect">
            <a:avLst/>
          </a:prstGeom>
          <a:noFill/>
          <a:ln>
            <a:noFill/>
          </a:ln>
        </p:spPr>
        <p:style>
          <a:lnRef idx="0"/>
          <a:fillRef idx="0"/>
          <a:effectRef idx="0"/>
          <a:fontRef idx="minor"/>
        </p:style>
        <p:txBody>
          <a:bodyPr lIns="0" rIns="0" tIns="14760" bIns="0"/>
          <a:p>
            <a:pPr marL="12600">
              <a:lnSpc>
                <a:spcPct val="100000"/>
              </a:lnSpc>
            </a:pPr>
            <a:r>
              <a:rPr b="0" lang="el-GR" sz="2200" spc="-1" strike="noStrike">
                <a:solidFill>
                  <a:srgbClr val="000000"/>
                </a:solidFill>
                <a:latin typeface="Calibri"/>
                <a:ea typeface="Calibri"/>
              </a:rPr>
              <a:t>(</a:t>
            </a:r>
            <a:r>
              <a:rPr b="1" lang="el-GR" sz="2200" spc="-1" strike="noStrike">
                <a:solidFill>
                  <a:srgbClr val="000000"/>
                </a:solidFill>
                <a:latin typeface="Calibri"/>
                <a:ea typeface="Calibri"/>
              </a:rPr>
              <a:t>δένδρο</a:t>
            </a:r>
            <a:r>
              <a:rPr b="1" lang="el-GR" sz="2200" spc="-1" strike="noStrike">
                <a:solidFill>
                  <a:srgbClr val="000000"/>
                </a:solidFill>
                <a:latin typeface="Calibri"/>
                <a:ea typeface="Calibri"/>
              </a:rPr>
              <a:t>	</a:t>
            </a:r>
            <a:r>
              <a:rPr b="1" lang="el-GR" sz="2200" spc="-1" strike="noStrike">
                <a:solidFill>
                  <a:srgbClr val="000000"/>
                </a:solidFill>
                <a:latin typeface="Calibri"/>
                <a:ea typeface="Calibri"/>
              </a:rPr>
              <a:t>του</a:t>
            </a:r>
            <a:r>
              <a:rPr b="1" lang="el-GR" sz="2200" spc="-1" strike="noStrike">
                <a:solidFill>
                  <a:srgbClr val="000000"/>
                </a:solidFill>
                <a:latin typeface="Calibri"/>
                <a:ea typeface="Calibri"/>
              </a:rPr>
              <a:t>	</a:t>
            </a:r>
            <a:r>
              <a:rPr b="1" lang="el-GR" sz="2200" spc="-1" strike="noStrike">
                <a:solidFill>
                  <a:srgbClr val="000000"/>
                </a:solidFill>
                <a:latin typeface="Calibri"/>
                <a:ea typeface="Calibri"/>
              </a:rPr>
              <a:t>παιχνιδιού,</a:t>
            </a:r>
            <a:r>
              <a:rPr b="1" lang="el-GR" sz="2200" spc="-1" strike="noStrike">
                <a:solidFill>
                  <a:srgbClr val="000000"/>
                </a:solidFill>
                <a:latin typeface="Calibri"/>
                <a:ea typeface="Calibri"/>
              </a:rPr>
              <a:t>	</a:t>
            </a:r>
            <a:r>
              <a:rPr b="1" lang="el-GR" sz="2200" spc="-1" strike="noStrike">
                <a:solidFill>
                  <a:srgbClr val="000000"/>
                </a:solidFill>
                <a:latin typeface="Calibri"/>
                <a:ea typeface="Calibri"/>
              </a:rPr>
              <a:t>game</a:t>
            </a:r>
            <a:r>
              <a:rPr b="1" lang="el-GR" sz="2200" spc="-1" strike="noStrike">
                <a:solidFill>
                  <a:srgbClr val="000000"/>
                </a:solidFill>
                <a:latin typeface="Calibri"/>
                <a:ea typeface="Calibri"/>
              </a:rPr>
              <a:t>	</a:t>
            </a:r>
            <a:r>
              <a:rPr b="1" lang="el-GR" sz="2200" spc="-1" strike="noStrike">
                <a:solidFill>
                  <a:srgbClr val="000000"/>
                </a:solidFill>
                <a:latin typeface="Calibri"/>
                <a:ea typeface="Calibri"/>
              </a:rPr>
              <a:t>tree</a:t>
            </a:r>
            <a:r>
              <a:rPr b="0" lang="el-GR" sz="2200" spc="-1" strike="noStrike">
                <a:solidFill>
                  <a:srgbClr val="000000"/>
                </a:solidFill>
                <a:latin typeface="Calibri"/>
                <a:ea typeface="Calibri"/>
              </a:rPr>
              <a:t>),</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το</a:t>
            </a:r>
            <a:endParaRPr b="0" lang="el-GR" sz="2200" spc="-1" strike="noStrike">
              <a:latin typeface="Arial"/>
            </a:endParaRPr>
          </a:p>
        </p:txBody>
      </p:sp>
      <p:sp>
        <p:nvSpPr>
          <p:cNvPr id="670" name="CustomShape 7"/>
          <p:cNvSpPr/>
          <p:nvPr/>
        </p:nvSpPr>
        <p:spPr>
          <a:xfrm>
            <a:off x="1039680" y="4006800"/>
            <a:ext cx="6289200" cy="684720"/>
          </a:xfrm>
          <a:prstGeom prst="rect">
            <a:avLst/>
          </a:prstGeom>
          <a:noFill/>
          <a:ln>
            <a:noFill/>
          </a:ln>
        </p:spPr>
        <p:style>
          <a:lnRef idx="0"/>
          <a:fillRef idx="0"/>
          <a:effectRef idx="0"/>
          <a:fontRef idx="minor"/>
        </p:style>
        <p:txBody>
          <a:bodyPr lIns="0" rIns="0" tIns="14040" bIns="0"/>
          <a:p>
            <a:pPr algn="r">
              <a:lnSpc>
                <a:spcPct val="100000"/>
              </a:lnSpc>
            </a:pPr>
            <a:r>
              <a:rPr b="0" lang="el-GR" sz="2200" spc="-1" strike="noStrike">
                <a:solidFill>
                  <a:srgbClr val="000000"/>
                </a:solidFill>
                <a:latin typeface="Calibri"/>
                <a:ea typeface="Calibri"/>
              </a:rPr>
              <a:t>ο</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υπολογιστής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χρησιμοποιεί</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ένα</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ειδικό</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δένδρο</a:t>
            </a:r>
            <a:endParaRPr b="0" lang="el-GR" sz="2200" spc="-1" strike="noStrike">
              <a:latin typeface="Arial"/>
            </a:endParaRPr>
          </a:p>
          <a:p>
            <a:pPr algn="r">
              <a:lnSpc>
                <a:spcPct val="100000"/>
              </a:lnSpc>
            </a:pPr>
            <a:r>
              <a:rPr b="0" lang="el-GR" sz="2200" spc="-1" strike="noStrike">
                <a:solidFill>
                  <a:srgbClr val="000000"/>
                </a:solidFill>
                <a:latin typeface="Calibri"/>
                <a:ea typeface="Calibri"/>
              </a:rPr>
              <a:t>οποίο</a:t>
            </a:r>
            <a:endParaRPr b="0" lang="el-GR" sz="2200" spc="-1" strike="noStrike">
              <a:latin typeface="Arial"/>
            </a:endParaRPr>
          </a:p>
        </p:txBody>
      </p:sp>
      <p:sp>
        <p:nvSpPr>
          <p:cNvPr id="671" name="CustomShape 8"/>
          <p:cNvSpPr/>
          <p:nvPr/>
        </p:nvSpPr>
        <p:spPr>
          <a:xfrm>
            <a:off x="1039680" y="4678200"/>
            <a:ext cx="6289200" cy="684000"/>
          </a:xfrm>
          <a:prstGeom prst="rect">
            <a:avLst/>
          </a:prstGeom>
          <a:noFill/>
          <a:ln>
            <a:noFill/>
          </a:ln>
        </p:spPr>
        <p:style>
          <a:lnRef idx="0"/>
          <a:fillRef idx="0"/>
          <a:effectRef idx="0"/>
          <a:fontRef idx="minor"/>
        </p:style>
        <p:txBody>
          <a:bodyPr lIns="0" rIns="0" tIns="14040" bIns="0"/>
          <a:p>
            <a:pPr marL="12600">
              <a:lnSpc>
                <a:spcPct val="100000"/>
              </a:lnSpc>
            </a:pPr>
            <a:r>
              <a:rPr b="0" lang="el-GR" sz="2200" spc="-1" strike="noStrike">
                <a:solidFill>
                  <a:srgbClr val="000000"/>
                </a:solidFill>
                <a:latin typeface="Calibri"/>
                <a:ea typeface="Calibri"/>
              </a:rPr>
              <a:t>μοντελοποιεί όλες τις πιθανές κινήσεις των παικτών  για να νικήσει.</a:t>
            </a:r>
            <a:endParaRPr b="0" lang="el-GR" sz="2200" spc="-1" strike="noStrike">
              <a:latin typeface="Arial"/>
            </a:endParaRPr>
          </a:p>
        </p:txBody>
      </p:sp>
      <p:sp>
        <p:nvSpPr>
          <p:cNvPr id="672" name="CustomShape 9"/>
          <p:cNvSpPr/>
          <p:nvPr/>
        </p:nvSpPr>
        <p:spPr>
          <a:xfrm>
            <a:off x="7824960" y="1779480"/>
            <a:ext cx="2255400" cy="2133360"/>
          </a:xfrm>
          <a:prstGeom prst="rect">
            <a:avLst/>
          </a:prstGeom>
          <a:blipFill rotWithShape="0">
            <a:blip r:embed="rId5"/>
            <a:stretch>
              <a:fillRect/>
            </a:stretch>
          </a:blipFill>
          <a:ln>
            <a:noFill/>
          </a:ln>
        </p:spPr>
        <p:style>
          <a:lnRef idx="0"/>
          <a:fillRef idx="0"/>
          <a:effectRef idx="0"/>
          <a:fontRef idx="minor"/>
        </p:style>
      </p:sp>
      <p:sp>
        <p:nvSpPr>
          <p:cNvPr id="673" name="CustomShape 10"/>
          <p:cNvSpPr/>
          <p:nvPr/>
        </p:nvSpPr>
        <p:spPr>
          <a:xfrm>
            <a:off x="9209160" y="7188120"/>
            <a:ext cx="307440" cy="257400"/>
          </a:xfrm>
          <a:prstGeom prst="rect">
            <a:avLst/>
          </a:prstGeom>
          <a:noFill/>
          <a:ln>
            <a:noFill/>
          </a:ln>
        </p:spPr>
        <p:style>
          <a:lnRef idx="0"/>
          <a:fillRef idx="0"/>
          <a:effectRef idx="0"/>
          <a:fontRef idx="minor"/>
        </p:style>
      </p:sp>
      <p:sp>
        <p:nvSpPr>
          <p:cNvPr id="674" name="CustomShape 11"/>
          <p:cNvSpPr/>
          <p:nvPr/>
        </p:nvSpPr>
        <p:spPr>
          <a:xfrm>
            <a:off x="968400" y="1922400"/>
            <a:ext cx="6287760" cy="350280"/>
          </a:xfrm>
          <a:prstGeom prst="rect">
            <a:avLst/>
          </a:prstGeom>
          <a:noFill/>
          <a:ln>
            <a:noFill/>
          </a:ln>
        </p:spPr>
        <p:style>
          <a:lnRef idx="0"/>
          <a:fillRef idx="0"/>
          <a:effectRef idx="0"/>
          <a:fontRef idx="minor"/>
        </p:style>
        <p:txBody>
          <a:bodyPr lIns="0" rIns="0" tIns="14760" bIns="0"/>
          <a:p>
            <a:pPr marL="12600">
              <a:lnSpc>
                <a:spcPct val="100000"/>
              </a:lnSpc>
            </a:pPr>
            <a:r>
              <a:rPr b="0" lang="el-GR" sz="2200" spc="-1" strike="noStrike">
                <a:solidFill>
                  <a:srgbClr val="000000"/>
                </a:solidFill>
                <a:latin typeface="Calibri"/>
                <a:ea typeface="Calibri"/>
              </a:rPr>
              <a:t>Ιατρικές διαγνώσεις</a:t>
            </a:r>
            <a:endParaRPr b="0" lang="el-GR" sz="2200" spc="-1" strike="noStrike">
              <a:latin typeface="Arial"/>
            </a:endParaRPr>
          </a:p>
        </p:txBody>
      </p:sp>
      <p:sp>
        <p:nvSpPr>
          <p:cNvPr id="675" name="CustomShape 12"/>
          <p:cNvSpPr/>
          <p:nvPr/>
        </p:nvSpPr>
        <p:spPr>
          <a:xfrm>
            <a:off x="682560" y="2065320"/>
            <a:ext cx="153720" cy="155160"/>
          </a:xfrm>
          <a:prstGeom prst="rect">
            <a:avLst/>
          </a:prstGeom>
          <a:blipFill rotWithShape="0">
            <a:blip r:embed="rId6"/>
            <a:stretch>
              <a:fillRect/>
            </a:stretch>
          </a:blipFill>
          <a:ln>
            <a:noFill/>
          </a:ln>
        </p:spPr>
        <p:style>
          <a:lnRef idx="0"/>
          <a:fillRef idx="0"/>
          <a:effectRef idx="0"/>
          <a:fontRef idx="minor"/>
        </p:style>
      </p:sp>
      <p:sp>
        <p:nvSpPr>
          <p:cNvPr id="676" name="CustomShape 13"/>
          <p:cNvSpPr/>
          <p:nvPr/>
        </p:nvSpPr>
        <p:spPr>
          <a:xfrm>
            <a:off x="682560" y="5708520"/>
            <a:ext cx="213840" cy="213840"/>
          </a:xfrm>
          <a:prstGeom prst="rect">
            <a:avLst/>
          </a:prstGeom>
          <a:blipFill rotWithShape="0">
            <a:blip r:embed="rId7"/>
            <a:stretch>
              <a:fillRect/>
            </a:stretch>
          </a:blipFill>
          <a:ln>
            <a:noFill/>
          </a:ln>
        </p:spPr>
        <p:style>
          <a:lnRef idx="0"/>
          <a:fillRef idx="0"/>
          <a:effectRef idx="0"/>
          <a:fontRef idx="minor"/>
        </p:style>
      </p:sp>
      <p:sp>
        <p:nvSpPr>
          <p:cNvPr id="677" name="CustomShape 14"/>
          <p:cNvSpPr/>
          <p:nvPr/>
        </p:nvSpPr>
        <p:spPr>
          <a:xfrm>
            <a:off x="1039680" y="5565600"/>
            <a:ext cx="6289200" cy="348840"/>
          </a:xfrm>
          <a:prstGeom prst="rect">
            <a:avLst/>
          </a:prstGeom>
          <a:noFill/>
          <a:ln>
            <a:noFill/>
          </a:ln>
        </p:spPr>
        <p:style>
          <a:lnRef idx="0"/>
          <a:fillRef idx="0"/>
          <a:effectRef idx="0"/>
          <a:fontRef idx="minor"/>
        </p:style>
        <p:txBody>
          <a:bodyPr lIns="0" rIns="0" tIns="14040" bIns="0"/>
          <a:p>
            <a:pPr marL="12600">
              <a:lnSpc>
                <a:spcPct val="100000"/>
              </a:lnSpc>
            </a:pPr>
            <a:r>
              <a:rPr b="0" lang="el-GR" sz="2200" spc="-1" strike="noStrike">
                <a:solidFill>
                  <a:srgbClr val="000000"/>
                </a:solidFill>
                <a:latin typeface="Calibri"/>
                <a:ea typeface="Calibri"/>
              </a:rPr>
              <a:t>Υπολογισμό αριθμητικών παραστάσεων</a:t>
            </a:r>
            <a:endParaRPr b="0" lang="el-GR" sz="2200" spc="-1" strike="noStrike">
              <a:latin typeface="Arial"/>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8" name="CustomShape 1"/>
          <p:cNvSpPr/>
          <p:nvPr/>
        </p:nvSpPr>
        <p:spPr>
          <a:xfrm>
            <a:off x="2039760" y="351000"/>
            <a:ext cx="6478200" cy="691920"/>
          </a:xfrm>
          <a:prstGeom prst="rect">
            <a:avLst/>
          </a:prstGeom>
          <a:noFill/>
          <a:ln>
            <a:noFill/>
          </a:ln>
        </p:spPr>
        <p:style>
          <a:lnRef idx="0"/>
          <a:fillRef idx="0"/>
          <a:effectRef idx="0"/>
          <a:fontRef idx="minor"/>
        </p:style>
        <p:txBody>
          <a:bodyPr lIns="0" rIns="0" tIns="14760" bIns="0" anchor="ctr"/>
          <a:p>
            <a:pPr marL="12600" algn="ctr">
              <a:lnSpc>
                <a:spcPct val="100000"/>
              </a:lnSpc>
            </a:pPr>
            <a:r>
              <a:rPr b="0" lang="el-GR" sz="4400" spc="-1" strike="noStrike">
                <a:solidFill>
                  <a:srgbClr val="000000"/>
                </a:solidFill>
                <a:latin typeface="Arial"/>
                <a:ea typeface="Arial"/>
              </a:rPr>
              <a:t>ΔΥΑΔΙΚΑ ΔΕΝΤΡΑ</a:t>
            </a:r>
            <a:endParaRPr b="0" lang="el-GR" sz="4400" spc="-1" strike="noStrike">
              <a:latin typeface="Arial"/>
            </a:endParaRPr>
          </a:p>
        </p:txBody>
      </p:sp>
      <p:sp>
        <p:nvSpPr>
          <p:cNvPr id="679" name="CustomShape 2"/>
          <p:cNvSpPr/>
          <p:nvPr/>
        </p:nvSpPr>
        <p:spPr>
          <a:xfrm>
            <a:off x="4065480" y="1155600"/>
            <a:ext cx="4617720" cy="471240"/>
          </a:xfrm>
          <a:prstGeom prst="rect">
            <a:avLst/>
          </a:prstGeom>
          <a:noFill/>
          <a:ln>
            <a:noFill/>
          </a:ln>
        </p:spPr>
        <p:style>
          <a:lnRef idx="0"/>
          <a:fillRef idx="0"/>
          <a:effectRef idx="0"/>
          <a:fontRef idx="minor"/>
        </p:style>
        <p:txBody>
          <a:bodyPr lIns="0" rIns="0" tIns="14040" bIns="0"/>
          <a:p>
            <a:pPr marL="12600">
              <a:lnSpc>
                <a:spcPct val="100000"/>
              </a:lnSpc>
            </a:pPr>
            <a:r>
              <a:rPr b="1" lang="el-GR" sz="3000" spc="-1" strike="noStrike">
                <a:solidFill>
                  <a:srgbClr val="001f5f"/>
                </a:solidFill>
                <a:latin typeface="Calibri"/>
                <a:ea typeface="Calibri"/>
              </a:rPr>
              <a:t>Binary Trees</a:t>
            </a:r>
            <a:endParaRPr b="0" lang="el-GR" sz="3000" spc="-1" strike="noStrike">
              <a:latin typeface="Arial"/>
            </a:endParaRPr>
          </a:p>
        </p:txBody>
      </p:sp>
      <p:grpSp>
        <p:nvGrpSpPr>
          <p:cNvPr id="680" name="Group 3"/>
          <p:cNvGrpSpPr/>
          <p:nvPr/>
        </p:nvGrpSpPr>
        <p:grpSpPr>
          <a:xfrm>
            <a:off x="330120" y="1704960"/>
            <a:ext cx="9388080" cy="1831680"/>
            <a:chOff x="330120" y="1704960"/>
            <a:chExt cx="9388080" cy="1831680"/>
          </a:xfrm>
        </p:grpSpPr>
        <p:sp>
          <p:nvSpPr>
            <p:cNvPr id="681" name="CustomShape 4"/>
            <p:cNvSpPr/>
            <p:nvPr/>
          </p:nvSpPr>
          <p:spPr>
            <a:xfrm>
              <a:off x="330120" y="1704960"/>
              <a:ext cx="9388080" cy="1831680"/>
            </a:xfrm>
            <a:prstGeom prst="rect">
              <a:avLst/>
            </a:prstGeom>
            <a:blipFill rotWithShape="0">
              <a:blip r:embed="rId1"/>
              <a:stretch>
                <a:fillRect/>
              </a:stretch>
            </a:blipFill>
            <a:ln>
              <a:noFill/>
            </a:ln>
          </p:spPr>
          <p:style>
            <a:lnRef idx="0"/>
            <a:fillRef idx="0"/>
            <a:effectRef idx="0"/>
            <a:fontRef idx="minor"/>
          </p:style>
        </p:sp>
        <p:sp>
          <p:nvSpPr>
            <p:cNvPr id="682" name="CustomShape 5"/>
            <p:cNvSpPr/>
            <p:nvPr/>
          </p:nvSpPr>
          <p:spPr>
            <a:xfrm>
              <a:off x="488880" y="1863720"/>
              <a:ext cx="9072360" cy="1515600"/>
            </a:xfrm>
            <a:prstGeom prst="rect">
              <a:avLst/>
            </a:prstGeom>
            <a:blipFill rotWithShape="0">
              <a:blip r:embed="rId2"/>
              <a:stretch>
                <a:fillRect/>
              </a:stretch>
            </a:blipFill>
            <a:ln>
              <a:noFill/>
            </a:ln>
          </p:spPr>
          <p:style>
            <a:lnRef idx="0"/>
            <a:fillRef idx="0"/>
            <a:effectRef idx="0"/>
            <a:fontRef idx="minor"/>
          </p:style>
        </p:sp>
      </p:grpSp>
      <p:sp>
        <p:nvSpPr>
          <p:cNvPr id="683" name="CustomShape 6"/>
          <p:cNvSpPr/>
          <p:nvPr/>
        </p:nvSpPr>
        <p:spPr>
          <a:xfrm>
            <a:off x="492120" y="1866960"/>
            <a:ext cx="9072360" cy="1320480"/>
          </a:xfrm>
          <a:prstGeom prst="rect">
            <a:avLst/>
          </a:prstGeom>
          <a:noFill/>
          <a:ln w="9360">
            <a:solidFill>
              <a:srgbClr val="97b853"/>
            </a:solidFill>
            <a:miter/>
          </a:ln>
        </p:spPr>
        <p:style>
          <a:lnRef idx="0"/>
          <a:fillRef idx="0"/>
          <a:effectRef idx="0"/>
          <a:fontRef idx="minor"/>
        </p:style>
        <p:txBody>
          <a:bodyPr lIns="0" rIns="0" tIns="132120" bIns="0"/>
          <a:p>
            <a:pPr marL="189000" algn="ctr">
              <a:lnSpc>
                <a:spcPct val="100000"/>
              </a:lnSpc>
            </a:pPr>
            <a:r>
              <a:rPr b="1" lang="el-GR" sz="2600" spc="-1" strike="noStrike">
                <a:solidFill>
                  <a:srgbClr val="000000"/>
                </a:solidFill>
                <a:latin typeface="Calibri"/>
                <a:ea typeface="Calibri"/>
              </a:rPr>
              <a:t>Τα </a:t>
            </a:r>
            <a:r>
              <a:rPr b="1" lang="el-GR" sz="2600" spc="-1" strike="noStrike">
                <a:solidFill>
                  <a:srgbClr val="0000ff"/>
                </a:solidFill>
                <a:latin typeface="Calibri"/>
                <a:ea typeface="Calibri"/>
              </a:rPr>
              <a:t>δυαδικά </a:t>
            </a:r>
            <a:r>
              <a:rPr b="1" lang="el-GR" sz="2600" spc="-1" strike="noStrike">
                <a:solidFill>
                  <a:srgbClr val="000000"/>
                </a:solidFill>
                <a:latin typeface="Calibri"/>
                <a:ea typeface="Calibri"/>
              </a:rPr>
              <a:t>είναι διατεταγμένα δένδρα, στα οποία κάθε  κόμβος έχει το πολύ δύο παιδιά, το αριστερό και το δεξί παιδί  (υποδέντρο).</a:t>
            </a:r>
            <a:endParaRPr b="0" lang="el-GR" sz="2600" spc="-1" strike="noStrike">
              <a:latin typeface="Arial"/>
            </a:endParaRPr>
          </a:p>
        </p:txBody>
      </p:sp>
      <p:sp>
        <p:nvSpPr>
          <p:cNvPr id="684" name="CustomShape 7"/>
          <p:cNvSpPr/>
          <p:nvPr/>
        </p:nvSpPr>
        <p:spPr>
          <a:xfrm>
            <a:off x="3486240" y="3594240"/>
            <a:ext cx="3084120" cy="2328480"/>
          </a:xfrm>
          <a:prstGeom prst="rect">
            <a:avLst/>
          </a:prstGeom>
          <a:blipFill rotWithShape="0">
            <a:blip r:embed="rId3"/>
            <a:stretch>
              <a:fillRect/>
            </a:stretch>
          </a:blipFill>
          <a:ln>
            <a:noFill/>
          </a:ln>
        </p:spPr>
        <p:style>
          <a:lnRef idx="0"/>
          <a:fillRef idx="0"/>
          <a:effectRef idx="0"/>
          <a:fontRef idx="minor"/>
        </p:style>
      </p:sp>
      <p:sp>
        <p:nvSpPr>
          <p:cNvPr id="685" name="CustomShape 8"/>
          <p:cNvSpPr/>
          <p:nvPr/>
        </p:nvSpPr>
        <p:spPr>
          <a:xfrm>
            <a:off x="9209160" y="7188120"/>
            <a:ext cx="307440" cy="257400"/>
          </a:xfrm>
          <a:prstGeom prst="rect">
            <a:avLst/>
          </a:prstGeom>
          <a:noFill/>
          <a:ln>
            <a:noFill/>
          </a:ln>
        </p:spPr>
        <p:style>
          <a:lnRef idx="0"/>
          <a:fillRef idx="0"/>
          <a:effectRef idx="0"/>
          <a:fontRef idx="minor"/>
        </p:style>
      </p:sp>
      <p:pic>
        <p:nvPicPr>
          <p:cNvPr id="686" name="Google Shape;1290;p91" descr=""/>
          <p:cNvPicPr/>
          <p:nvPr/>
        </p:nvPicPr>
        <p:blipFill>
          <a:blip r:embed="rId4"/>
          <a:stretch/>
        </p:blipFill>
        <p:spPr>
          <a:xfrm>
            <a:off x="1611360" y="3565440"/>
            <a:ext cx="6500520" cy="3993840"/>
          </a:xfrm>
          <a:prstGeom prst="rect">
            <a:avLst/>
          </a:prstGeom>
          <a:ln>
            <a:noFill/>
          </a:ln>
        </p:spPr>
      </p:pic>
      <p:sp>
        <p:nvSpPr>
          <p:cNvPr id="687" name="CustomShape 9"/>
          <p:cNvSpPr/>
          <p:nvPr/>
        </p:nvSpPr>
        <p:spPr>
          <a:xfrm>
            <a:off x="3540240" y="6621480"/>
            <a:ext cx="5625720" cy="929160"/>
          </a:xfrm>
          <a:prstGeom prst="rect">
            <a:avLst/>
          </a:prstGeom>
          <a:solidFill>
            <a:srgbClr val="00cc99"/>
          </a:solidFill>
          <a:ln w="38160">
            <a:solidFill>
              <a:srgbClr val="ffffff"/>
            </a:solidFill>
            <a:miter/>
          </a:ln>
          <a:effectLst>
            <a:outerShdw blurRad="63500" dir="5400000" dist="20160">
              <a:srgbClr val="000000">
                <a:alpha val="38000"/>
              </a:srgbClr>
            </a:outerShdw>
          </a:effectLst>
        </p:spPr>
        <p:style>
          <a:lnRef idx="0"/>
          <a:fillRef idx="0"/>
          <a:effectRef idx="0"/>
          <a:fontRef idx="minor"/>
        </p:style>
        <p:txBody>
          <a:bodyPr lIns="0" rIns="0" tIns="14040" bIns="0"/>
          <a:p>
            <a:pPr>
              <a:lnSpc>
                <a:spcPct val="100000"/>
              </a:lnSpc>
            </a:pPr>
            <a:r>
              <a:rPr b="1" lang="el-GR" sz="2000" spc="-1" strike="noStrike">
                <a:solidFill>
                  <a:srgbClr val="ffffff"/>
                </a:solidFill>
                <a:latin typeface="Calibri"/>
                <a:ea typeface="Calibri"/>
              </a:rPr>
              <a:t>Είναι προφανές ότι αν ανταλλάξουμε το αριστερό με το δεξιό υποδέντρο ενός κόμβου  παίρνουμε ένα διαφορετικό δένδρο.</a:t>
            </a:r>
            <a:endParaRPr b="0" lang="el-GR" sz="2000" spc="-1" strike="noStrike">
              <a:latin typeface="Arial"/>
            </a:endParaRPr>
          </a:p>
        </p:txBody>
      </p:sp>
    </p:spTree>
  </p:cSld>
  <p:timing>
    <p:tnLst>
      <p:par>
        <p:cTn id="257" dur="indefinite" restart="never" nodeType="tmRoot">
          <p:childTnLst>
            <p:seq>
              <p:cTn id="258" dur="indefinite" nodeType="mainSeq">
                <p:childTnLst>
                  <p:par>
                    <p:cTn id="259" fill="hold">
                      <p:stCondLst>
                        <p:cond delay="indefinite"/>
                      </p:stCondLst>
                      <p:childTnLst>
                        <p:par>
                          <p:cTn id="260" fill="hold">
                            <p:stCondLst>
                              <p:cond delay="0"/>
                            </p:stCondLst>
                            <p:childTnLst>
                              <p:par>
                                <p:cTn id="261" nodeType="clickEffect" fill="hold" presetClass="entr" presetID="10">
                                  <p:stCondLst>
                                    <p:cond delay="0"/>
                                  </p:stCondLst>
                                  <p:childTnLst>
                                    <p:set>
                                      <p:cBhvr>
                                        <p:cTn id="262" dur="1" fill="hold">
                                          <p:stCondLst>
                                            <p:cond delay="0"/>
                                          </p:stCondLst>
                                        </p:cTn>
                                        <p:tgtEl>
                                          <p:spTgt spid="687"/>
                                        </p:tgtEl>
                                        <p:attrNameLst>
                                          <p:attrName>style.visibility</p:attrName>
                                        </p:attrNameLst>
                                      </p:cBhvr>
                                      <p:to>
                                        <p:strVal val="visible"/>
                                      </p:to>
                                    </p:set>
                                    <p:animEffect filter="fade" transition="in">
                                      <p:cBhvr additive="repl">
                                        <p:cTn id="263" dur="2000"/>
                                        <p:tgtEl>
                                          <p:spTgt spid="687"/>
                                        </p:tgtEl>
                                      </p:cBhvr>
                                    </p:animEffect>
                                  </p:childTnLst>
                                </p:cTn>
                              </p:par>
                              <p:par>
                                <p:cTn id="264" nodeType="withEffect" fill="hold" presetClass="entr" presetID="10">
                                  <p:stCondLst>
                                    <p:cond delay="0"/>
                                  </p:stCondLst>
                                  <p:childTnLst>
                                    <p:set>
                                      <p:cBhvr>
                                        <p:cTn id="265" dur="1" fill="hold">
                                          <p:stCondLst>
                                            <p:cond delay="0"/>
                                          </p:stCondLst>
                                        </p:cTn>
                                        <p:tgtEl>
                                          <p:spTgt spid="687">
                                            <p:txEl>
                                              <p:pRg st="0" end="0"/>
                                            </p:txEl>
                                          </p:spTgt>
                                        </p:tgtEl>
                                        <p:attrNameLst>
                                          <p:attrName>style.visibility</p:attrName>
                                        </p:attrNameLst>
                                      </p:cBhvr>
                                      <p:to>
                                        <p:strVal val="visible"/>
                                      </p:to>
                                    </p:set>
                                    <p:animEffect filter="fade" transition="in">
                                      <p:cBhvr additive="repl">
                                        <p:cTn id="266" dur="2000"/>
                                        <p:tgtEl>
                                          <p:spTgt spid="687">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8" name="CustomShape 1"/>
          <p:cNvSpPr/>
          <p:nvPr/>
        </p:nvSpPr>
        <p:spPr>
          <a:xfrm>
            <a:off x="0" y="0"/>
            <a:ext cx="10080360" cy="1166400"/>
          </a:xfrm>
          <a:prstGeom prst="rect">
            <a:avLst/>
          </a:prstGeom>
          <a:noFill/>
          <a:ln>
            <a:noFill/>
          </a:ln>
        </p:spPr>
        <p:style>
          <a:lnRef idx="0"/>
          <a:fillRef idx="0"/>
          <a:effectRef idx="0"/>
          <a:fontRef idx="minor"/>
        </p:style>
        <p:txBody>
          <a:bodyPr lIns="0" rIns="0" tIns="14760" bIns="0" anchor="ctr"/>
          <a:p>
            <a:pPr algn="ctr">
              <a:lnSpc>
                <a:spcPct val="100000"/>
              </a:lnSpc>
            </a:pPr>
            <a:r>
              <a:rPr b="0" lang="el-GR" sz="4400" spc="-1" strike="noStrike">
                <a:solidFill>
                  <a:srgbClr val="000000"/>
                </a:solidFill>
                <a:latin typeface="Arial"/>
                <a:ea typeface="Arial"/>
              </a:rPr>
              <a:t>ΔΥΑΔΙΚΑ ΔΕΝΤΡΑ ΑΝΑΖΗΤΗΣΗΣ</a:t>
            </a:r>
            <a:br/>
            <a:r>
              <a:rPr b="0" lang="el-GR" sz="3000" spc="-1" strike="noStrike">
                <a:solidFill>
                  <a:srgbClr val="000000"/>
                </a:solidFill>
                <a:latin typeface="Arial"/>
                <a:ea typeface="Arial"/>
              </a:rPr>
              <a:t>Binary Search Trees</a:t>
            </a:r>
            <a:endParaRPr b="0" lang="el-GR" sz="3000" spc="-1" strike="noStrike">
              <a:latin typeface="Arial"/>
            </a:endParaRPr>
          </a:p>
        </p:txBody>
      </p:sp>
      <p:sp>
        <p:nvSpPr>
          <p:cNvPr id="689" name="CustomShape 2"/>
          <p:cNvSpPr/>
          <p:nvPr/>
        </p:nvSpPr>
        <p:spPr>
          <a:xfrm>
            <a:off x="604800" y="4481640"/>
            <a:ext cx="139320" cy="140760"/>
          </a:xfrm>
          <a:prstGeom prst="rect">
            <a:avLst/>
          </a:prstGeom>
          <a:blipFill rotWithShape="0">
            <a:blip r:embed="rId1"/>
            <a:stretch>
              <a:fillRect/>
            </a:stretch>
          </a:blipFill>
          <a:ln>
            <a:noFill/>
          </a:ln>
        </p:spPr>
        <p:style>
          <a:lnRef idx="0"/>
          <a:fillRef idx="0"/>
          <a:effectRef idx="0"/>
          <a:fontRef idx="minor"/>
        </p:style>
      </p:sp>
      <p:sp>
        <p:nvSpPr>
          <p:cNvPr id="690" name="CustomShape 3"/>
          <p:cNvSpPr/>
          <p:nvPr/>
        </p:nvSpPr>
        <p:spPr>
          <a:xfrm>
            <a:off x="604800" y="5859360"/>
            <a:ext cx="139320" cy="140760"/>
          </a:xfrm>
          <a:prstGeom prst="rect">
            <a:avLst/>
          </a:prstGeom>
          <a:blipFill rotWithShape="0">
            <a:blip r:embed="rId2"/>
            <a:stretch>
              <a:fillRect/>
            </a:stretch>
          </a:blipFill>
          <a:ln>
            <a:noFill/>
          </a:ln>
        </p:spPr>
        <p:style>
          <a:lnRef idx="0"/>
          <a:fillRef idx="0"/>
          <a:effectRef idx="0"/>
          <a:fontRef idx="minor"/>
        </p:style>
      </p:sp>
      <p:sp>
        <p:nvSpPr>
          <p:cNvPr id="691" name="CustomShape 4"/>
          <p:cNvSpPr/>
          <p:nvPr/>
        </p:nvSpPr>
        <p:spPr>
          <a:xfrm>
            <a:off x="968400" y="4356000"/>
            <a:ext cx="4700160" cy="2009160"/>
          </a:xfrm>
          <a:prstGeom prst="rect">
            <a:avLst/>
          </a:prstGeom>
          <a:noFill/>
          <a:ln>
            <a:noFill/>
          </a:ln>
        </p:spPr>
        <p:style>
          <a:lnRef idx="0"/>
          <a:fillRef idx="0"/>
          <a:effectRef idx="0"/>
          <a:fontRef idx="minor"/>
        </p:style>
        <p:txBody>
          <a:bodyPr lIns="0" rIns="0" tIns="14040" bIns="0"/>
          <a:p>
            <a:pPr marL="12600" algn="just">
              <a:lnSpc>
                <a:spcPct val="100000"/>
              </a:lnSpc>
            </a:pPr>
            <a:r>
              <a:rPr b="0" lang="el-GR" sz="2000" spc="-1" strike="noStrike">
                <a:solidFill>
                  <a:srgbClr val="000000"/>
                </a:solidFill>
                <a:latin typeface="Calibri"/>
                <a:ea typeface="Calibri"/>
              </a:rPr>
              <a:t>Είναι ειδική κατηγορία δυαδικών δέντρων  που επιτρέπουν να αποθηκεύουμε τα  δεδομένα με συγκεκριμένο τρόπο, ώστε η  εύρεση τους να γίνεται σχετικά εύκολα.</a:t>
            </a:r>
            <a:endParaRPr b="0" lang="el-GR" sz="2000" spc="-1" strike="noStrike">
              <a:latin typeface="Arial"/>
            </a:endParaRPr>
          </a:p>
          <a:p>
            <a:pPr marL="12600" algn="just">
              <a:lnSpc>
                <a:spcPct val="100000"/>
              </a:lnSpc>
              <a:spcBef>
                <a:spcPts val="1301"/>
              </a:spcBef>
            </a:pPr>
            <a:r>
              <a:rPr b="0" lang="el-GR" sz="2000" spc="-1" strike="noStrike">
                <a:solidFill>
                  <a:srgbClr val="000000"/>
                </a:solidFill>
                <a:latin typeface="Calibri"/>
                <a:ea typeface="Calibri"/>
              </a:rPr>
              <a:t>Η ιδέα τους είναι παρόμοια με την </a:t>
            </a:r>
            <a:r>
              <a:rPr b="1" lang="el-GR" sz="2000" spc="-1" strike="noStrike">
                <a:solidFill>
                  <a:srgbClr val="000000"/>
                </a:solidFill>
                <a:latin typeface="Calibri"/>
                <a:ea typeface="Calibri"/>
              </a:rPr>
              <a:t>δυαδική  αναζήτηση </a:t>
            </a:r>
            <a:r>
              <a:rPr b="0" lang="el-GR" sz="2000" spc="-1" strike="noStrike">
                <a:solidFill>
                  <a:srgbClr val="000000"/>
                </a:solidFill>
                <a:latin typeface="Calibri"/>
                <a:ea typeface="Calibri"/>
              </a:rPr>
              <a:t>σε ταξινομημένο πίνακα.</a:t>
            </a:r>
            <a:endParaRPr b="0" lang="el-GR" sz="2000" spc="-1" strike="noStrike">
              <a:latin typeface="Arial"/>
            </a:endParaRPr>
          </a:p>
        </p:txBody>
      </p:sp>
      <p:grpSp>
        <p:nvGrpSpPr>
          <p:cNvPr id="692" name="Group 5"/>
          <p:cNvGrpSpPr/>
          <p:nvPr/>
        </p:nvGrpSpPr>
        <p:grpSpPr>
          <a:xfrm>
            <a:off x="325440" y="1636560"/>
            <a:ext cx="9386640" cy="2166480"/>
            <a:chOff x="325440" y="1636560"/>
            <a:chExt cx="9386640" cy="2166480"/>
          </a:xfrm>
        </p:grpSpPr>
        <p:sp>
          <p:nvSpPr>
            <p:cNvPr id="693" name="CustomShape 6"/>
            <p:cNvSpPr/>
            <p:nvPr/>
          </p:nvSpPr>
          <p:spPr>
            <a:xfrm>
              <a:off x="325440" y="1636560"/>
              <a:ext cx="9386640" cy="2166480"/>
            </a:xfrm>
            <a:prstGeom prst="rect">
              <a:avLst/>
            </a:prstGeom>
            <a:blipFill rotWithShape="0">
              <a:blip r:embed="rId3"/>
              <a:stretch>
                <a:fillRect/>
              </a:stretch>
            </a:blipFill>
            <a:ln>
              <a:noFill/>
            </a:ln>
          </p:spPr>
          <p:style>
            <a:lnRef idx="0"/>
            <a:fillRef idx="0"/>
            <a:effectRef idx="0"/>
            <a:fontRef idx="minor"/>
          </p:style>
        </p:sp>
        <p:sp>
          <p:nvSpPr>
            <p:cNvPr id="694" name="CustomShape 7"/>
            <p:cNvSpPr/>
            <p:nvPr/>
          </p:nvSpPr>
          <p:spPr>
            <a:xfrm>
              <a:off x="484200" y="1795320"/>
              <a:ext cx="9070560" cy="1850760"/>
            </a:xfrm>
            <a:prstGeom prst="rect">
              <a:avLst/>
            </a:prstGeom>
            <a:blipFill rotWithShape="0">
              <a:blip r:embed="rId4"/>
              <a:stretch>
                <a:fillRect/>
              </a:stretch>
            </a:blipFill>
            <a:ln>
              <a:noFill/>
            </a:ln>
          </p:spPr>
          <p:style>
            <a:lnRef idx="0"/>
            <a:fillRef idx="0"/>
            <a:effectRef idx="0"/>
            <a:fontRef idx="minor"/>
          </p:style>
        </p:sp>
      </p:grpSp>
      <p:sp>
        <p:nvSpPr>
          <p:cNvPr id="695" name="CustomShape 8"/>
          <p:cNvSpPr/>
          <p:nvPr/>
        </p:nvSpPr>
        <p:spPr>
          <a:xfrm>
            <a:off x="492120" y="2006640"/>
            <a:ext cx="9072360" cy="1683000"/>
          </a:xfrm>
          <a:prstGeom prst="rect">
            <a:avLst/>
          </a:prstGeom>
          <a:noFill/>
          <a:ln w="9360">
            <a:solidFill>
              <a:srgbClr val="97b853"/>
            </a:solidFill>
            <a:miter/>
          </a:ln>
        </p:spPr>
        <p:style>
          <a:lnRef idx="0"/>
          <a:fillRef idx="0"/>
          <a:effectRef idx="0"/>
          <a:fontRef idx="minor"/>
        </p:style>
        <p:txBody>
          <a:bodyPr lIns="0" rIns="0" tIns="98640" bIns="0"/>
          <a:p>
            <a:pPr marL="219240" algn="ctr">
              <a:lnSpc>
                <a:spcPct val="100000"/>
              </a:lnSpc>
            </a:pPr>
            <a:r>
              <a:rPr b="1" lang="el-GR" sz="2600" spc="-1" strike="noStrike">
                <a:solidFill>
                  <a:srgbClr val="000000"/>
                </a:solidFill>
                <a:latin typeface="Calibri"/>
                <a:ea typeface="Calibri"/>
              </a:rPr>
              <a:t>Είναι </a:t>
            </a:r>
            <a:r>
              <a:rPr b="1" lang="el-GR" sz="2600" spc="-1" strike="noStrike">
                <a:solidFill>
                  <a:srgbClr val="0000ff"/>
                </a:solidFill>
                <a:latin typeface="Calibri"/>
                <a:ea typeface="Calibri"/>
              </a:rPr>
              <a:t>δυαδικά δένδρα </a:t>
            </a:r>
            <a:r>
              <a:rPr b="1" lang="el-GR" sz="2600" spc="-1" strike="noStrike">
                <a:solidFill>
                  <a:srgbClr val="000000"/>
                </a:solidFill>
                <a:latin typeface="Calibri"/>
                <a:ea typeface="Calibri"/>
              </a:rPr>
              <a:t>που για κάθε κόμβο όλοι οι κόμβοι του  αριστερού υποδένδρου έχουν τιμές μικρότερες της τιμής του  ενώ όλοι οι κόμβοι του δεξιού υποδένδρου έχουν τιμές  μεγαλύτερες (</a:t>
            </a:r>
            <a:r>
              <a:rPr b="1" lang="el-GR" sz="2600" spc="-1" strike="noStrike" u="sng">
                <a:solidFill>
                  <a:srgbClr val="c00000"/>
                </a:solidFill>
                <a:uFillTx/>
                <a:latin typeface="Calibri"/>
                <a:ea typeface="Calibri"/>
              </a:rPr>
              <a:t>ή ίσες</a:t>
            </a:r>
            <a:r>
              <a:rPr b="1" lang="el-GR" sz="2600" spc="-1" strike="noStrike">
                <a:solidFill>
                  <a:srgbClr val="000000"/>
                </a:solidFill>
                <a:latin typeface="Calibri"/>
                <a:ea typeface="Calibri"/>
              </a:rPr>
              <a:t>) της τιμής του.</a:t>
            </a:r>
            <a:endParaRPr b="0" lang="el-GR" sz="2600" spc="-1" strike="noStrike">
              <a:latin typeface="Arial"/>
            </a:endParaRPr>
          </a:p>
        </p:txBody>
      </p:sp>
      <p:sp>
        <p:nvSpPr>
          <p:cNvPr id="696" name="CustomShape 9"/>
          <p:cNvSpPr/>
          <p:nvPr/>
        </p:nvSpPr>
        <p:spPr>
          <a:xfrm>
            <a:off x="6151680" y="4176720"/>
            <a:ext cx="3382560" cy="2517480"/>
          </a:xfrm>
          <a:prstGeom prst="rect">
            <a:avLst/>
          </a:prstGeom>
          <a:blipFill rotWithShape="0">
            <a:blip r:embed="rId5"/>
            <a:stretch>
              <a:fillRect/>
            </a:stretch>
          </a:blipFill>
          <a:ln>
            <a:noFill/>
          </a:ln>
        </p:spPr>
        <p:style>
          <a:lnRef idx="0"/>
          <a:fillRef idx="0"/>
          <a:effectRef idx="0"/>
          <a:fontRef idx="minor"/>
        </p:style>
      </p:sp>
      <p:sp>
        <p:nvSpPr>
          <p:cNvPr id="697" name="CustomShape 10"/>
          <p:cNvSpPr/>
          <p:nvPr/>
        </p:nvSpPr>
        <p:spPr>
          <a:xfrm>
            <a:off x="9209160" y="7188120"/>
            <a:ext cx="307440" cy="257400"/>
          </a:xfrm>
          <a:prstGeom prst="rect">
            <a:avLst/>
          </a:prstGeom>
          <a:noFill/>
          <a:ln>
            <a:noFill/>
          </a:ln>
        </p:spPr>
        <p:style>
          <a:lnRef idx="0"/>
          <a:fillRef idx="0"/>
          <a:effectRef idx="0"/>
          <a:fontRef idx="minor"/>
        </p:style>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8" name="CustomShape 1"/>
          <p:cNvSpPr/>
          <p:nvPr/>
        </p:nvSpPr>
        <p:spPr>
          <a:xfrm>
            <a:off x="0" y="0"/>
            <a:ext cx="10080360" cy="1166400"/>
          </a:xfrm>
          <a:prstGeom prst="rect">
            <a:avLst/>
          </a:prstGeom>
          <a:noFill/>
          <a:ln>
            <a:noFill/>
          </a:ln>
        </p:spPr>
        <p:style>
          <a:lnRef idx="0"/>
          <a:fillRef idx="0"/>
          <a:effectRef idx="0"/>
          <a:fontRef idx="minor"/>
        </p:style>
        <p:txBody>
          <a:bodyPr lIns="0" rIns="0" tIns="14760" bIns="0" anchor="ctr"/>
          <a:p>
            <a:pPr algn="ctr">
              <a:lnSpc>
                <a:spcPct val="100000"/>
              </a:lnSpc>
            </a:pPr>
            <a:r>
              <a:rPr b="0" lang="el-GR" sz="4400" spc="-1" strike="noStrike">
                <a:solidFill>
                  <a:srgbClr val="000000"/>
                </a:solidFill>
                <a:latin typeface="Arial"/>
                <a:ea typeface="Arial"/>
              </a:rPr>
              <a:t>ΔΥΑΔΙΚΑ ΔΕΝΤΡΑ ΑΝΑΖΗΤΗΣΗΣ</a:t>
            </a:r>
            <a:br/>
            <a:r>
              <a:rPr b="0" lang="el-GR" sz="3000" spc="-1" strike="noStrike">
                <a:solidFill>
                  <a:srgbClr val="000000"/>
                </a:solidFill>
                <a:latin typeface="Arial"/>
                <a:ea typeface="Arial"/>
              </a:rPr>
              <a:t>Binary Search Trees</a:t>
            </a:r>
            <a:endParaRPr b="0" lang="el-GR" sz="3000" spc="-1" strike="noStrike">
              <a:latin typeface="Arial"/>
            </a:endParaRPr>
          </a:p>
        </p:txBody>
      </p:sp>
      <p:sp>
        <p:nvSpPr>
          <p:cNvPr id="699" name="CustomShape 2"/>
          <p:cNvSpPr/>
          <p:nvPr/>
        </p:nvSpPr>
        <p:spPr>
          <a:xfrm>
            <a:off x="9209160" y="7188120"/>
            <a:ext cx="307440" cy="257400"/>
          </a:xfrm>
          <a:prstGeom prst="rect">
            <a:avLst/>
          </a:prstGeom>
          <a:noFill/>
          <a:ln>
            <a:noFill/>
          </a:ln>
        </p:spPr>
        <p:style>
          <a:lnRef idx="0"/>
          <a:fillRef idx="0"/>
          <a:effectRef idx="0"/>
          <a:fontRef idx="minor"/>
        </p:style>
      </p:sp>
      <p:pic>
        <p:nvPicPr>
          <p:cNvPr id="700" name="Google Shape;1314;p93" descr=""/>
          <p:cNvPicPr/>
          <p:nvPr/>
        </p:nvPicPr>
        <p:blipFill>
          <a:blip r:embed="rId1"/>
          <a:stretch/>
        </p:blipFill>
        <p:spPr>
          <a:xfrm>
            <a:off x="825480" y="1495440"/>
            <a:ext cx="7994160" cy="6063840"/>
          </a:xfrm>
          <a:prstGeom prst="rect">
            <a:avLst/>
          </a:prstGeom>
          <a:ln>
            <a:noFill/>
          </a:ln>
        </p:spPr>
      </p:pic>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1" name="CustomShape 1"/>
          <p:cNvSpPr/>
          <p:nvPr/>
        </p:nvSpPr>
        <p:spPr>
          <a:xfrm>
            <a:off x="0" y="0"/>
            <a:ext cx="10080360" cy="1166400"/>
          </a:xfrm>
          <a:prstGeom prst="rect">
            <a:avLst/>
          </a:prstGeom>
          <a:noFill/>
          <a:ln>
            <a:noFill/>
          </a:ln>
        </p:spPr>
        <p:style>
          <a:lnRef idx="0"/>
          <a:fillRef idx="0"/>
          <a:effectRef idx="0"/>
          <a:fontRef idx="minor"/>
        </p:style>
        <p:txBody>
          <a:bodyPr lIns="0" rIns="0" tIns="14760" bIns="0" anchor="ctr"/>
          <a:p>
            <a:pPr algn="ctr">
              <a:lnSpc>
                <a:spcPct val="100000"/>
              </a:lnSpc>
            </a:pPr>
            <a:r>
              <a:rPr b="0" lang="el-GR" sz="4400" spc="-1" strike="noStrike">
                <a:solidFill>
                  <a:srgbClr val="000000"/>
                </a:solidFill>
                <a:latin typeface="Arial"/>
                <a:ea typeface="Arial"/>
              </a:rPr>
              <a:t>ΔΥΑΔΙΚΑ ΔΕΝΤΡΑ ΑΝΑΖΗΤΗΣΗΣ</a:t>
            </a:r>
            <a:br/>
            <a:r>
              <a:rPr b="0" lang="el-GR" sz="3000" spc="-1" strike="noStrike">
                <a:solidFill>
                  <a:srgbClr val="000000"/>
                </a:solidFill>
                <a:latin typeface="Arial"/>
                <a:ea typeface="Arial"/>
              </a:rPr>
              <a:t>Binary Search Trees</a:t>
            </a:r>
            <a:endParaRPr b="0" lang="el-GR" sz="3000" spc="-1" strike="noStrike">
              <a:latin typeface="Arial"/>
            </a:endParaRPr>
          </a:p>
        </p:txBody>
      </p:sp>
      <p:sp>
        <p:nvSpPr>
          <p:cNvPr id="702" name="CustomShape 2"/>
          <p:cNvSpPr/>
          <p:nvPr/>
        </p:nvSpPr>
        <p:spPr>
          <a:xfrm>
            <a:off x="9209160" y="7188120"/>
            <a:ext cx="307440" cy="257400"/>
          </a:xfrm>
          <a:prstGeom prst="rect">
            <a:avLst/>
          </a:prstGeom>
          <a:noFill/>
          <a:ln>
            <a:noFill/>
          </a:ln>
        </p:spPr>
        <p:style>
          <a:lnRef idx="0"/>
          <a:fillRef idx="0"/>
          <a:effectRef idx="0"/>
          <a:fontRef idx="minor"/>
        </p:style>
      </p:sp>
      <p:pic>
        <p:nvPicPr>
          <p:cNvPr id="703" name="Google Shape;1322;p94" descr=""/>
          <p:cNvPicPr/>
          <p:nvPr/>
        </p:nvPicPr>
        <p:blipFill>
          <a:blip r:embed="rId1"/>
          <a:stretch/>
        </p:blipFill>
        <p:spPr>
          <a:xfrm>
            <a:off x="241200" y="2265480"/>
            <a:ext cx="9585000" cy="4424040"/>
          </a:xfrm>
          <a:prstGeom prst="rect">
            <a:avLst/>
          </a:prstGeom>
          <a:ln>
            <a:noFill/>
          </a:ln>
        </p:spPr>
      </p:pic>
      <p:sp>
        <p:nvSpPr>
          <p:cNvPr id="704" name="CustomShape 3"/>
          <p:cNvSpPr/>
          <p:nvPr/>
        </p:nvSpPr>
        <p:spPr>
          <a:xfrm>
            <a:off x="682560" y="6923160"/>
            <a:ext cx="8286480" cy="367920"/>
          </a:xfrm>
          <a:prstGeom prst="rect">
            <a:avLst/>
          </a:prstGeom>
          <a:noFill/>
          <a:ln>
            <a:noFill/>
          </a:ln>
        </p:spPr>
        <p:style>
          <a:lnRef idx="0"/>
          <a:fillRef idx="0"/>
          <a:effectRef idx="0"/>
          <a:fontRef idx="minor"/>
        </p:style>
        <p:txBody>
          <a:bodyPr lIns="90000" rIns="90000" tIns="46800" bIns="46800"/>
          <a:p>
            <a:pPr>
              <a:lnSpc>
                <a:spcPct val="100000"/>
              </a:lnSpc>
            </a:pPr>
            <a:r>
              <a:rPr b="0" lang="el-GR" sz="1800" spc="-1" strike="noStrike">
                <a:solidFill>
                  <a:srgbClr val="000000"/>
                </a:solidFill>
                <a:latin typeface="Arial"/>
                <a:ea typeface="Arial"/>
              </a:rPr>
              <a:t>Πού θα μπορούσα να βάλω τον κόμβο 3;</a:t>
            </a:r>
            <a:endParaRPr b="0" lang="el-GR" sz="1800" spc="-1" strike="noStrike">
              <a:latin typeface="Arial"/>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5" name="CustomShape 1"/>
          <p:cNvSpPr/>
          <p:nvPr/>
        </p:nvSpPr>
        <p:spPr>
          <a:xfrm>
            <a:off x="0" y="0"/>
            <a:ext cx="9826200" cy="136800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ΠΛΕΟΝΕΚΤΗΜΑ</a:t>
            </a:r>
            <a:br/>
            <a:r>
              <a:rPr b="0" lang="el-GR" sz="4400" spc="-1" strike="noStrike">
                <a:solidFill>
                  <a:srgbClr val="000000"/>
                </a:solidFill>
                <a:latin typeface="Arial"/>
                <a:ea typeface="Arial"/>
              </a:rPr>
              <a:t>ΔΥΑΔΙΚΩΝ ΔΕΝΤΡΩΝ ΑΝΑΖΗΤΗΣΗΣ</a:t>
            </a:r>
            <a:endParaRPr b="0" lang="el-GR" sz="4400" spc="-1" strike="noStrike">
              <a:latin typeface="Arial"/>
            </a:endParaRPr>
          </a:p>
        </p:txBody>
      </p:sp>
      <p:sp>
        <p:nvSpPr>
          <p:cNvPr id="706" name="CustomShape 2"/>
          <p:cNvSpPr/>
          <p:nvPr/>
        </p:nvSpPr>
        <p:spPr>
          <a:xfrm>
            <a:off x="9209160" y="7188120"/>
            <a:ext cx="307440" cy="257400"/>
          </a:xfrm>
          <a:prstGeom prst="rect">
            <a:avLst/>
          </a:prstGeom>
          <a:noFill/>
          <a:ln>
            <a:noFill/>
          </a:ln>
        </p:spPr>
        <p:style>
          <a:lnRef idx="0"/>
          <a:fillRef idx="0"/>
          <a:effectRef idx="0"/>
          <a:fontRef idx="minor"/>
        </p:style>
      </p:sp>
      <p:pic>
        <p:nvPicPr>
          <p:cNvPr id="707" name="Google Shape;1331;p95" descr=""/>
          <p:cNvPicPr/>
          <p:nvPr/>
        </p:nvPicPr>
        <p:blipFill>
          <a:blip r:embed="rId1"/>
          <a:stretch/>
        </p:blipFill>
        <p:spPr>
          <a:xfrm>
            <a:off x="1463760" y="1422360"/>
            <a:ext cx="6791040" cy="5643360"/>
          </a:xfrm>
          <a:prstGeom prst="rect">
            <a:avLst/>
          </a:prstGeom>
          <a:ln>
            <a:noFill/>
          </a:ln>
        </p:spPr>
      </p:pic>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8" name="CustomShape 1"/>
          <p:cNvSpPr/>
          <p:nvPr/>
        </p:nvSpPr>
        <p:spPr>
          <a:xfrm>
            <a:off x="0" y="0"/>
            <a:ext cx="9826200" cy="136800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ΠΛΕΟΝΕΚΤΗΜΑ</a:t>
            </a:r>
            <a:br/>
            <a:r>
              <a:rPr b="0" lang="el-GR" sz="4400" spc="-1" strike="noStrike">
                <a:solidFill>
                  <a:srgbClr val="000000"/>
                </a:solidFill>
                <a:latin typeface="Arial"/>
                <a:ea typeface="Arial"/>
              </a:rPr>
              <a:t>ΔΥΑΔΙΚΩΝ ΔΕΝΤΡΩΝ ΑΝΑΖΗΤΗΣΗΣ</a:t>
            </a:r>
            <a:endParaRPr b="0" lang="el-GR" sz="4400" spc="-1" strike="noStrike">
              <a:latin typeface="Arial"/>
            </a:endParaRPr>
          </a:p>
        </p:txBody>
      </p:sp>
      <p:sp>
        <p:nvSpPr>
          <p:cNvPr id="709" name="CustomShape 2"/>
          <p:cNvSpPr/>
          <p:nvPr/>
        </p:nvSpPr>
        <p:spPr>
          <a:xfrm>
            <a:off x="604800" y="2428920"/>
            <a:ext cx="153720" cy="156960"/>
          </a:xfrm>
          <a:prstGeom prst="rect">
            <a:avLst/>
          </a:prstGeom>
          <a:blipFill rotWithShape="0">
            <a:blip r:embed="rId1"/>
            <a:stretch>
              <a:fillRect/>
            </a:stretch>
          </a:blipFill>
          <a:ln>
            <a:noFill/>
          </a:ln>
        </p:spPr>
        <p:style>
          <a:lnRef idx="0"/>
          <a:fillRef idx="0"/>
          <a:effectRef idx="0"/>
          <a:fontRef idx="minor"/>
        </p:style>
      </p:sp>
      <p:sp>
        <p:nvSpPr>
          <p:cNvPr id="710" name="CustomShape 3"/>
          <p:cNvSpPr/>
          <p:nvPr/>
        </p:nvSpPr>
        <p:spPr>
          <a:xfrm>
            <a:off x="968400" y="2290680"/>
            <a:ext cx="4620960" cy="1020600"/>
          </a:xfrm>
          <a:prstGeom prst="rect">
            <a:avLst/>
          </a:prstGeom>
          <a:noFill/>
          <a:ln>
            <a:noFill/>
          </a:ln>
        </p:spPr>
        <p:style>
          <a:lnRef idx="0"/>
          <a:fillRef idx="0"/>
          <a:effectRef idx="0"/>
          <a:fontRef idx="minor"/>
        </p:style>
        <p:txBody>
          <a:bodyPr lIns="0" rIns="0" tIns="14760" bIns="0"/>
          <a:p>
            <a:pPr marL="12600" algn="just">
              <a:lnSpc>
                <a:spcPct val="100000"/>
              </a:lnSpc>
            </a:pPr>
            <a:r>
              <a:rPr b="0" lang="el-GR" sz="2200" spc="-1" strike="noStrike">
                <a:solidFill>
                  <a:srgbClr val="000000"/>
                </a:solidFill>
                <a:latin typeface="Calibri"/>
                <a:ea typeface="Calibri"/>
              </a:rPr>
              <a:t>Η αναζήτηση μιας συγκεκριμένης τιμής  γίνεται </a:t>
            </a:r>
            <a:r>
              <a:rPr b="1" lang="el-GR" sz="2200" spc="-1" strike="noStrike">
                <a:solidFill>
                  <a:srgbClr val="000000"/>
                </a:solidFill>
                <a:latin typeface="Calibri"/>
                <a:ea typeface="Calibri"/>
              </a:rPr>
              <a:t>ταχύτερα </a:t>
            </a:r>
            <a:r>
              <a:rPr b="0" lang="el-GR" sz="2200" spc="-1" strike="noStrike">
                <a:solidFill>
                  <a:srgbClr val="000000"/>
                </a:solidFill>
                <a:latin typeface="Calibri"/>
                <a:ea typeface="Calibri"/>
              </a:rPr>
              <a:t>χάρη στον τρόπο  αποθήκευσης των τιμών.</a:t>
            </a:r>
            <a:endParaRPr b="0" lang="el-GR" sz="2200" spc="-1" strike="noStrike">
              <a:latin typeface="Arial"/>
            </a:endParaRPr>
          </a:p>
        </p:txBody>
      </p:sp>
      <p:sp>
        <p:nvSpPr>
          <p:cNvPr id="711" name="CustomShape 4"/>
          <p:cNvSpPr/>
          <p:nvPr/>
        </p:nvSpPr>
        <p:spPr>
          <a:xfrm>
            <a:off x="604800" y="3605040"/>
            <a:ext cx="153720" cy="156960"/>
          </a:xfrm>
          <a:prstGeom prst="rect">
            <a:avLst/>
          </a:prstGeom>
          <a:blipFill rotWithShape="0">
            <a:blip r:embed="rId2"/>
            <a:stretch>
              <a:fillRect/>
            </a:stretch>
          </a:blipFill>
          <a:ln>
            <a:noFill/>
          </a:ln>
        </p:spPr>
        <p:style>
          <a:lnRef idx="0"/>
          <a:fillRef idx="0"/>
          <a:effectRef idx="0"/>
          <a:fontRef idx="minor"/>
        </p:style>
      </p:sp>
      <p:sp>
        <p:nvSpPr>
          <p:cNvPr id="712" name="CustomShape 5"/>
          <p:cNvSpPr/>
          <p:nvPr/>
        </p:nvSpPr>
        <p:spPr>
          <a:xfrm>
            <a:off x="968400" y="3801960"/>
            <a:ext cx="2488680" cy="685440"/>
          </a:xfrm>
          <a:prstGeom prst="rect">
            <a:avLst/>
          </a:prstGeom>
          <a:noFill/>
          <a:ln>
            <a:noFill/>
          </a:ln>
        </p:spPr>
        <p:style>
          <a:lnRef idx="0"/>
          <a:fillRef idx="0"/>
          <a:effectRef idx="0"/>
          <a:fontRef idx="minor"/>
        </p:style>
        <p:txBody>
          <a:bodyPr lIns="0" rIns="0" tIns="14760" bIns="0"/>
          <a:p>
            <a:pPr marL="12600">
              <a:lnSpc>
                <a:spcPct val="100000"/>
              </a:lnSpc>
            </a:pPr>
            <a:r>
              <a:rPr b="0" lang="el-GR" sz="2200" spc="-1" strike="noStrike">
                <a:solidFill>
                  <a:srgbClr val="000000"/>
                </a:solidFill>
                <a:latin typeface="Calibri"/>
                <a:ea typeface="Calibri"/>
              </a:rPr>
              <a:t>(πίνακες,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λίστες)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τα</a:t>
            </a:r>
            <a:endParaRPr b="0" lang="el-GR" sz="2200" spc="-1" strike="noStrike">
              <a:latin typeface="Arial"/>
            </a:endParaRPr>
          </a:p>
        </p:txBody>
      </p:sp>
      <p:sp>
        <p:nvSpPr>
          <p:cNvPr id="713" name="CustomShape 6"/>
          <p:cNvSpPr/>
          <p:nvPr/>
        </p:nvSpPr>
        <p:spPr>
          <a:xfrm>
            <a:off x="968400" y="3467160"/>
            <a:ext cx="3687480" cy="685440"/>
          </a:xfrm>
          <a:prstGeom prst="rect">
            <a:avLst/>
          </a:prstGeom>
          <a:noFill/>
          <a:ln>
            <a:noFill/>
          </a:ln>
        </p:spPr>
        <p:style>
          <a:lnRef idx="0"/>
          <a:fillRef idx="0"/>
          <a:effectRef idx="0"/>
          <a:fontRef idx="minor"/>
        </p:style>
        <p:txBody>
          <a:bodyPr lIns="0" rIns="0" tIns="14760" bIns="0"/>
          <a:p>
            <a:pPr algn="r">
              <a:lnSpc>
                <a:spcPct val="100000"/>
              </a:lnSpc>
            </a:pPr>
            <a:r>
              <a:rPr b="0" lang="el-GR" sz="2200" spc="-1" strike="noStrike">
                <a:solidFill>
                  <a:srgbClr val="000000"/>
                </a:solidFill>
                <a:latin typeface="Calibri"/>
                <a:ea typeface="Calibri"/>
              </a:rPr>
              <a:t>Σε</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σχέση</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με</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τις</a:t>
            </a:r>
            <a:r>
              <a:rPr b="0" lang="el-GR" sz="2200" spc="-1" strike="noStrike">
                <a:solidFill>
                  <a:srgbClr val="000000"/>
                </a:solidFill>
                <a:latin typeface="Calibri"/>
                <a:ea typeface="Calibri"/>
              </a:rPr>
              <a:t>	</a:t>
            </a:r>
            <a:r>
              <a:rPr b="0" lang="el-GR" sz="2200" spc="-1" strike="noStrike">
                <a:solidFill>
                  <a:srgbClr val="000000"/>
                </a:solidFill>
                <a:latin typeface="Calibri"/>
                <a:ea typeface="Calibri"/>
              </a:rPr>
              <a:t>γραμμικές</a:t>
            </a:r>
            <a:endParaRPr b="0" lang="el-GR" sz="2200" spc="-1" strike="noStrike">
              <a:latin typeface="Arial"/>
            </a:endParaRPr>
          </a:p>
          <a:p>
            <a:pPr algn="r">
              <a:lnSpc>
                <a:spcPct val="100000"/>
              </a:lnSpc>
            </a:pPr>
            <a:r>
              <a:rPr b="0" lang="el-GR" sz="2200" spc="-1" strike="noStrike">
                <a:solidFill>
                  <a:srgbClr val="000000"/>
                </a:solidFill>
                <a:latin typeface="Calibri"/>
                <a:ea typeface="Calibri"/>
              </a:rPr>
              <a:t>δυαδικά</a:t>
            </a:r>
            <a:endParaRPr b="0" lang="el-GR" sz="2200" spc="-1" strike="noStrike">
              <a:latin typeface="Arial"/>
            </a:endParaRPr>
          </a:p>
        </p:txBody>
      </p:sp>
      <p:sp>
        <p:nvSpPr>
          <p:cNvPr id="714" name="CustomShape 7"/>
          <p:cNvSpPr/>
          <p:nvPr/>
        </p:nvSpPr>
        <p:spPr>
          <a:xfrm>
            <a:off x="4751280" y="3467160"/>
            <a:ext cx="836280" cy="1020600"/>
          </a:xfrm>
          <a:prstGeom prst="rect">
            <a:avLst/>
          </a:prstGeom>
          <a:noFill/>
          <a:ln>
            <a:noFill/>
          </a:ln>
        </p:spPr>
        <p:style>
          <a:lnRef idx="0"/>
          <a:fillRef idx="0"/>
          <a:effectRef idx="0"/>
          <a:fontRef idx="minor"/>
        </p:style>
        <p:txBody>
          <a:bodyPr lIns="0" rIns="0" tIns="14760" bIns="0"/>
          <a:p>
            <a:pPr marL="130320">
              <a:lnSpc>
                <a:spcPct val="100000"/>
              </a:lnSpc>
            </a:pPr>
            <a:r>
              <a:rPr b="0" lang="el-GR" sz="2200" spc="-1" strike="noStrike">
                <a:solidFill>
                  <a:srgbClr val="000000"/>
                </a:solidFill>
                <a:latin typeface="Calibri"/>
                <a:ea typeface="Calibri"/>
              </a:rPr>
              <a:t>δομές</a:t>
            </a:r>
            <a:endParaRPr b="0" lang="el-GR" sz="2200" spc="-1" strike="noStrike">
              <a:latin typeface="Arial"/>
            </a:endParaRPr>
          </a:p>
          <a:p>
            <a:pPr marL="130320">
              <a:lnSpc>
                <a:spcPct val="100000"/>
              </a:lnSpc>
            </a:pPr>
            <a:r>
              <a:rPr b="0" lang="el-GR" sz="2200" spc="-1" strike="noStrike">
                <a:solidFill>
                  <a:srgbClr val="000000"/>
                </a:solidFill>
                <a:latin typeface="Calibri"/>
                <a:ea typeface="Calibri"/>
              </a:rPr>
              <a:t>δέντρα</a:t>
            </a:r>
            <a:endParaRPr b="0" lang="el-GR" sz="2200" spc="-1" strike="noStrike">
              <a:latin typeface="Arial"/>
            </a:endParaRPr>
          </a:p>
        </p:txBody>
      </p:sp>
      <p:sp>
        <p:nvSpPr>
          <p:cNvPr id="715" name="CustomShape 8"/>
          <p:cNvSpPr/>
          <p:nvPr/>
        </p:nvSpPr>
        <p:spPr>
          <a:xfrm>
            <a:off x="604800" y="5118120"/>
            <a:ext cx="153720" cy="155160"/>
          </a:xfrm>
          <a:prstGeom prst="rect">
            <a:avLst/>
          </a:prstGeom>
          <a:blipFill rotWithShape="0">
            <a:blip r:embed="rId3"/>
            <a:stretch>
              <a:fillRect/>
            </a:stretch>
          </a:blipFill>
          <a:ln>
            <a:noFill/>
          </a:ln>
        </p:spPr>
        <p:style>
          <a:lnRef idx="0"/>
          <a:fillRef idx="0"/>
          <a:effectRef idx="0"/>
          <a:fontRef idx="minor"/>
        </p:style>
      </p:sp>
      <p:sp>
        <p:nvSpPr>
          <p:cNvPr id="716" name="CustomShape 9"/>
          <p:cNvSpPr/>
          <p:nvPr/>
        </p:nvSpPr>
        <p:spPr>
          <a:xfrm>
            <a:off x="968400" y="4138560"/>
            <a:ext cx="4622400" cy="2190600"/>
          </a:xfrm>
          <a:prstGeom prst="rect">
            <a:avLst/>
          </a:prstGeom>
          <a:noFill/>
          <a:ln>
            <a:noFill/>
          </a:ln>
        </p:spPr>
        <p:style>
          <a:lnRef idx="0"/>
          <a:fillRef idx="0"/>
          <a:effectRef idx="0"/>
          <a:fontRef idx="minor"/>
        </p:style>
        <p:txBody>
          <a:bodyPr lIns="0" rIns="0" tIns="14040" bIns="0"/>
          <a:p>
            <a:pPr marL="12600" algn="just">
              <a:lnSpc>
                <a:spcPct val="100000"/>
              </a:lnSpc>
            </a:pPr>
            <a:r>
              <a:rPr b="0" lang="el-GR" sz="2200" spc="-1" strike="noStrike">
                <a:solidFill>
                  <a:srgbClr val="000000"/>
                </a:solidFill>
                <a:latin typeface="Calibri"/>
                <a:ea typeface="Calibri"/>
              </a:rPr>
              <a:t>αναζήτησης επιτυγχάνουν την </a:t>
            </a:r>
            <a:r>
              <a:rPr b="1" lang="el-GR" sz="2200" spc="-1" strike="noStrike">
                <a:solidFill>
                  <a:srgbClr val="000000"/>
                </a:solidFill>
                <a:latin typeface="Calibri"/>
                <a:ea typeface="Calibri"/>
              </a:rPr>
              <a:t>ταχύτερη  αναζήτηση των στοιχείων</a:t>
            </a:r>
            <a:r>
              <a:rPr b="0" lang="el-GR" sz="2200" spc="-1" strike="noStrike">
                <a:solidFill>
                  <a:srgbClr val="000000"/>
                </a:solidFill>
                <a:latin typeface="Calibri"/>
                <a:ea typeface="Calibri"/>
              </a:rPr>
              <a:t>.</a:t>
            </a:r>
            <a:endParaRPr b="0" lang="el-GR" sz="2200" spc="-1" strike="noStrike">
              <a:latin typeface="Arial"/>
            </a:endParaRPr>
          </a:p>
          <a:p>
            <a:pPr marL="12600" algn="just">
              <a:lnSpc>
                <a:spcPct val="100000"/>
              </a:lnSpc>
              <a:spcBef>
                <a:spcPts val="1301"/>
              </a:spcBef>
            </a:pPr>
            <a:r>
              <a:rPr b="0" lang="el-GR" sz="2200" spc="-1" strike="noStrike">
                <a:solidFill>
                  <a:srgbClr val="000000"/>
                </a:solidFill>
                <a:latin typeface="Calibri"/>
                <a:ea typeface="Calibri"/>
              </a:rPr>
              <a:t>Ο εντοπισμός του στοιχείου γίνεται  πολύ γρηγορότερα αφού μειώνεται  αισθητά το πλήθος των κόμβων που  επισκεπτόμαστε.</a:t>
            </a:r>
            <a:endParaRPr b="0" lang="el-GR" sz="2200" spc="-1" strike="noStrike">
              <a:latin typeface="Arial"/>
            </a:endParaRPr>
          </a:p>
        </p:txBody>
      </p:sp>
      <p:sp>
        <p:nvSpPr>
          <p:cNvPr id="717" name="CustomShape 10"/>
          <p:cNvSpPr/>
          <p:nvPr/>
        </p:nvSpPr>
        <p:spPr>
          <a:xfrm>
            <a:off x="5992920" y="2747880"/>
            <a:ext cx="3503160" cy="2857320"/>
          </a:xfrm>
          <a:prstGeom prst="rect">
            <a:avLst/>
          </a:prstGeom>
          <a:blipFill rotWithShape="0">
            <a:blip r:embed="rId4"/>
            <a:stretch>
              <a:fillRect/>
            </a:stretch>
          </a:blipFill>
          <a:ln>
            <a:noFill/>
          </a:ln>
        </p:spPr>
        <p:style>
          <a:lnRef idx="0"/>
          <a:fillRef idx="0"/>
          <a:effectRef idx="0"/>
          <a:fontRef idx="minor"/>
        </p:style>
      </p:sp>
      <p:sp>
        <p:nvSpPr>
          <p:cNvPr id="718" name="CustomShape 11"/>
          <p:cNvSpPr/>
          <p:nvPr/>
        </p:nvSpPr>
        <p:spPr>
          <a:xfrm>
            <a:off x="9209160" y="7188120"/>
            <a:ext cx="307440" cy="257400"/>
          </a:xfrm>
          <a:prstGeom prst="rect">
            <a:avLst/>
          </a:prstGeom>
          <a:noFill/>
          <a:ln>
            <a:noFill/>
          </a:ln>
        </p:spPr>
        <p:style>
          <a:lnRef idx="0"/>
          <a:fillRef idx="0"/>
          <a:effectRef idx="0"/>
          <a:fontRef idx="minor"/>
        </p:style>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9" name="CustomShape 1"/>
          <p:cNvSpPr/>
          <p:nvPr/>
        </p:nvSpPr>
        <p:spPr>
          <a:xfrm>
            <a:off x="0" y="0"/>
            <a:ext cx="9826200" cy="136800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ΠΛΕΟΝΕΚΤΗΜΑ</a:t>
            </a:r>
            <a:br/>
            <a:r>
              <a:rPr b="0" lang="el-GR" sz="4400" spc="-1" strike="noStrike">
                <a:solidFill>
                  <a:srgbClr val="000000"/>
                </a:solidFill>
                <a:latin typeface="Arial"/>
                <a:ea typeface="Arial"/>
              </a:rPr>
              <a:t>ΔΥΑΔΙΚΩΝ ΔΕΝΤΡΩΝ ΑΝΑΖΗΤΗΣΗΣ</a:t>
            </a:r>
            <a:endParaRPr b="0" lang="el-GR" sz="4400" spc="-1" strike="noStrike">
              <a:latin typeface="Arial"/>
            </a:endParaRPr>
          </a:p>
        </p:txBody>
      </p:sp>
      <p:sp>
        <p:nvSpPr>
          <p:cNvPr id="720" name="CustomShape 2"/>
          <p:cNvSpPr/>
          <p:nvPr/>
        </p:nvSpPr>
        <p:spPr>
          <a:xfrm>
            <a:off x="9209160" y="7188120"/>
            <a:ext cx="307440" cy="257400"/>
          </a:xfrm>
          <a:prstGeom prst="rect">
            <a:avLst/>
          </a:prstGeom>
          <a:noFill/>
          <a:ln>
            <a:noFill/>
          </a:ln>
        </p:spPr>
        <p:style>
          <a:lnRef idx="0"/>
          <a:fillRef idx="0"/>
          <a:effectRef idx="0"/>
          <a:fontRef idx="minor"/>
        </p:style>
      </p:sp>
      <p:pic>
        <p:nvPicPr>
          <p:cNvPr id="721" name="Google Shape;1355;p97" descr=""/>
          <p:cNvPicPr/>
          <p:nvPr/>
        </p:nvPicPr>
        <p:blipFill>
          <a:blip r:embed="rId1"/>
          <a:stretch/>
        </p:blipFill>
        <p:spPr>
          <a:xfrm>
            <a:off x="254160" y="2351160"/>
            <a:ext cx="9573840" cy="3553920"/>
          </a:xfrm>
          <a:prstGeom prst="rect">
            <a:avLst/>
          </a:prstGeom>
          <a:ln>
            <a:noFill/>
          </a:ln>
        </p:spPr>
      </p:pic>
      <p:sp>
        <p:nvSpPr>
          <p:cNvPr id="722" name="CustomShape 3"/>
          <p:cNvSpPr/>
          <p:nvPr/>
        </p:nvSpPr>
        <p:spPr>
          <a:xfrm>
            <a:off x="254160" y="1636560"/>
            <a:ext cx="8929440" cy="398160"/>
          </a:xfrm>
          <a:prstGeom prst="rect">
            <a:avLst/>
          </a:prstGeom>
          <a:noFill/>
          <a:ln>
            <a:noFill/>
          </a:ln>
        </p:spPr>
        <p:style>
          <a:lnRef idx="0"/>
          <a:fillRef idx="0"/>
          <a:effectRef idx="0"/>
          <a:fontRef idx="minor"/>
        </p:style>
        <p:txBody>
          <a:bodyPr lIns="90000" rIns="90000" tIns="46800" bIns="46800"/>
          <a:p>
            <a:pPr>
              <a:lnSpc>
                <a:spcPct val="100000"/>
              </a:lnSpc>
            </a:pPr>
            <a:r>
              <a:rPr b="0" lang="el-GR" sz="2000" spc="-1" strike="noStrike">
                <a:solidFill>
                  <a:srgbClr val="000000"/>
                </a:solidFill>
                <a:latin typeface="Arial"/>
                <a:ea typeface="Arial"/>
              </a:rPr>
              <a:t>Σε ποιο δέντρο γίνεται γρηγορότερα η αναζήτηση του 1;</a:t>
            </a:r>
            <a:endParaRPr b="0" lang="el-GR" sz="2000" spc="-1" strike="noStrike">
              <a:latin typeface="Arial"/>
            </a:endParaRPr>
          </a:p>
        </p:txBody>
      </p:sp>
      <p:sp>
        <p:nvSpPr>
          <p:cNvPr id="723" name="CustomShape 4"/>
          <p:cNvSpPr/>
          <p:nvPr/>
        </p:nvSpPr>
        <p:spPr>
          <a:xfrm>
            <a:off x="539640" y="6423120"/>
            <a:ext cx="8000640" cy="642600"/>
          </a:xfrm>
          <a:prstGeom prst="rect">
            <a:avLst/>
          </a:prstGeom>
          <a:solidFill>
            <a:srgbClr val="00cc99"/>
          </a:solidFill>
          <a:ln w="25560">
            <a:solidFill>
              <a:srgbClr val="00956f"/>
            </a:solidFill>
            <a:miter/>
          </a:ln>
        </p:spPr>
        <p:style>
          <a:lnRef idx="0"/>
          <a:fillRef idx="0"/>
          <a:effectRef idx="0"/>
          <a:fontRef idx="minor"/>
        </p:style>
        <p:txBody>
          <a:bodyPr lIns="90000" rIns="90000" tIns="46800" bIns="46800"/>
          <a:p>
            <a:pPr>
              <a:lnSpc>
                <a:spcPct val="100000"/>
              </a:lnSpc>
            </a:pPr>
            <a:r>
              <a:rPr b="0" lang="el-GR" sz="1800" spc="-1" strike="noStrike">
                <a:solidFill>
                  <a:srgbClr val="ffffff"/>
                </a:solidFill>
                <a:latin typeface="Arial"/>
                <a:ea typeface="Arial"/>
              </a:rPr>
              <a:t>Έχει σημασία η δομή του δέντρου.</a:t>
            </a:r>
            <a:endParaRPr b="0" lang="el-GR" sz="1800" spc="-1" strike="noStrike">
              <a:latin typeface="Arial"/>
            </a:endParaRPr>
          </a:p>
          <a:p>
            <a:pPr>
              <a:lnSpc>
                <a:spcPct val="100000"/>
              </a:lnSpc>
            </a:pPr>
            <a:r>
              <a:rPr b="0" lang="el-GR" sz="1800" spc="-1" strike="noStrike">
                <a:solidFill>
                  <a:srgbClr val="ffffff"/>
                </a:solidFill>
                <a:latin typeface="Arial"/>
                <a:ea typeface="Arial"/>
              </a:rPr>
              <a:t>Το  δέντρο πρέπει να είναι ισορροπημένο.</a:t>
            </a:r>
            <a:endParaRPr b="0" lang="el-GR" sz="1800" spc="-1" strike="noStrike">
              <a:latin typeface="Arial"/>
            </a:endParaRPr>
          </a:p>
        </p:txBody>
      </p:sp>
    </p:spTree>
  </p:cSld>
  <p:timing>
    <p:tnLst>
      <p:par>
        <p:cTn id="267" dur="indefinite" restart="never" nodeType="tmRoot">
          <p:childTnLst>
            <p:seq>
              <p:cTn id="268" dur="indefinite" nodeType="mainSeq">
                <p:childTnLst>
                  <p:par>
                    <p:cTn id="269" fill="hold">
                      <p:stCondLst>
                        <p:cond delay="indefinite"/>
                      </p:stCondLst>
                      <p:childTnLst>
                        <p:par>
                          <p:cTn id="270" fill="hold">
                            <p:stCondLst>
                              <p:cond delay="0"/>
                            </p:stCondLst>
                            <p:childTnLst>
                              <p:par>
                                <p:cTn id="271" nodeType="clickEffect" fill="hold" presetClass="entr" presetID="10">
                                  <p:stCondLst>
                                    <p:cond delay="0"/>
                                  </p:stCondLst>
                                  <p:childTnLst>
                                    <p:set>
                                      <p:cBhvr>
                                        <p:cTn id="272" dur="1" fill="hold">
                                          <p:stCondLst>
                                            <p:cond delay="0"/>
                                          </p:stCondLst>
                                        </p:cTn>
                                        <p:tgtEl>
                                          <p:spTgt spid="723"/>
                                        </p:tgtEl>
                                        <p:attrNameLst>
                                          <p:attrName>style.visibility</p:attrName>
                                        </p:attrNameLst>
                                      </p:cBhvr>
                                      <p:to>
                                        <p:strVal val="visible"/>
                                      </p:to>
                                    </p:set>
                                    <p:animEffect filter="fade" transition="in">
                                      <p:cBhvr additive="repl">
                                        <p:cTn id="273" dur="2000"/>
                                        <p:tgtEl>
                                          <p:spTgt spid="723"/>
                                        </p:tgtEl>
                                      </p:cBhvr>
                                    </p:animEffect>
                                  </p:childTnLst>
                                </p:cTn>
                              </p:par>
                              <p:par>
                                <p:cTn id="274" nodeType="withEffect" fill="hold" presetClass="entr" presetID="10">
                                  <p:stCondLst>
                                    <p:cond delay="0"/>
                                  </p:stCondLst>
                                  <p:childTnLst>
                                    <p:set>
                                      <p:cBhvr>
                                        <p:cTn id="275" dur="1" fill="hold">
                                          <p:stCondLst>
                                            <p:cond delay="0"/>
                                          </p:stCondLst>
                                        </p:cTn>
                                        <p:tgtEl>
                                          <p:spTgt spid="723">
                                            <p:txEl>
                                              <p:pRg st="0" end="0"/>
                                            </p:txEl>
                                          </p:spTgt>
                                        </p:tgtEl>
                                        <p:attrNameLst>
                                          <p:attrName>style.visibility</p:attrName>
                                        </p:attrNameLst>
                                      </p:cBhvr>
                                      <p:to>
                                        <p:strVal val="visible"/>
                                      </p:to>
                                    </p:set>
                                    <p:animEffect filter="fade" transition="in">
                                      <p:cBhvr additive="repl">
                                        <p:cTn id="276" dur="2000"/>
                                        <p:tgtEl>
                                          <p:spTgt spid="723">
                                            <p:txEl>
                                              <p:pRg st="0" end="0"/>
                                            </p:txEl>
                                          </p:spTgt>
                                        </p:tgtEl>
                                      </p:cBhvr>
                                    </p:animEffect>
                                  </p:childTnLst>
                                </p:cTn>
                              </p:par>
                              <p:par>
                                <p:cTn id="277" nodeType="withEffect" fill="hold" presetClass="entr" presetID="10">
                                  <p:stCondLst>
                                    <p:cond delay="0"/>
                                  </p:stCondLst>
                                  <p:childTnLst>
                                    <p:set>
                                      <p:cBhvr>
                                        <p:cTn id="278" dur="1" fill="hold">
                                          <p:stCondLst>
                                            <p:cond delay="0"/>
                                          </p:stCondLst>
                                        </p:cTn>
                                        <p:tgtEl>
                                          <p:spTgt spid="723">
                                            <p:txEl>
                                              <p:pRg st="1" end="1"/>
                                            </p:txEl>
                                          </p:spTgt>
                                        </p:tgtEl>
                                        <p:attrNameLst>
                                          <p:attrName>style.visibility</p:attrName>
                                        </p:attrNameLst>
                                      </p:cBhvr>
                                      <p:to>
                                        <p:strVal val="visible"/>
                                      </p:to>
                                    </p:set>
                                    <p:animEffect filter="fade" transition="in">
                                      <p:cBhvr additive="repl">
                                        <p:cTn id="279" dur="2000"/>
                                        <p:tgtEl>
                                          <p:spTgt spid="723">
                                            <p:txEl>
                                              <p:pRg st="1" end="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724" name="Group 1"/>
          <p:cNvGrpSpPr/>
          <p:nvPr/>
        </p:nvGrpSpPr>
        <p:grpSpPr>
          <a:xfrm>
            <a:off x="636480" y="279360"/>
            <a:ext cx="8840520" cy="1898280"/>
            <a:chOff x="636480" y="279360"/>
            <a:chExt cx="8840520" cy="1898280"/>
          </a:xfrm>
        </p:grpSpPr>
        <p:sp>
          <p:nvSpPr>
            <p:cNvPr id="725" name="CustomShape 2"/>
            <p:cNvSpPr/>
            <p:nvPr/>
          </p:nvSpPr>
          <p:spPr>
            <a:xfrm>
              <a:off x="2828880" y="279360"/>
              <a:ext cx="4584240" cy="1226880"/>
            </a:xfrm>
            <a:prstGeom prst="rect">
              <a:avLst/>
            </a:prstGeom>
            <a:blipFill rotWithShape="0">
              <a:blip r:embed="rId1"/>
              <a:stretch>
                <a:fillRect/>
              </a:stretch>
            </a:blipFill>
            <a:ln>
              <a:noFill/>
            </a:ln>
          </p:spPr>
          <p:style>
            <a:lnRef idx="0"/>
            <a:fillRef idx="0"/>
            <a:effectRef idx="0"/>
            <a:fontRef idx="minor"/>
          </p:style>
        </p:sp>
        <p:sp>
          <p:nvSpPr>
            <p:cNvPr id="726" name="CustomShape 3"/>
            <p:cNvSpPr/>
            <p:nvPr/>
          </p:nvSpPr>
          <p:spPr>
            <a:xfrm>
              <a:off x="636480" y="950760"/>
              <a:ext cx="8840520" cy="1226880"/>
            </a:xfrm>
            <a:prstGeom prst="rect">
              <a:avLst/>
            </a:prstGeom>
            <a:blipFill rotWithShape="0">
              <a:blip r:embed="rId2"/>
              <a:stretch>
                <a:fillRect/>
              </a:stretch>
            </a:blipFill>
            <a:ln>
              <a:noFill/>
            </a:ln>
          </p:spPr>
          <p:style>
            <a:lnRef idx="0"/>
            <a:fillRef idx="0"/>
            <a:effectRef idx="0"/>
            <a:fontRef idx="minor"/>
          </p:style>
        </p:sp>
      </p:grpSp>
      <p:sp>
        <p:nvSpPr>
          <p:cNvPr id="727" name="CustomShape 4"/>
          <p:cNvSpPr/>
          <p:nvPr/>
        </p:nvSpPr>
        <p:spPr>
          <a:xfrm>
            <a:off x="968400" y="406440"/>
            <a:ext cx="8145000" cy="204444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ΠΛΕΟΝΕΚΤΗΜΑ</a:t>
            </a:r>
            <a:br/>
            <a:r>
              <a:rPr b="0" lang="el-GR" sz="4400" spc="-1" strike="noStrike">
                <a:solidFill>
                  <a:srgbClr val="000000"/>
                </a:solidFill>
                <a:latin typeface="Arial"/>
                <a:ea typeface="Arial"/>
              </a:rPr>
              <a:t>ΔΥΑΔΙΚΩΝ ΔΕΝΤΡΩΝ ΑΝΑΖΗΤΗΣΗΣ</a:t>
            </a:r>
            <a:endParaRPr b="0" lang="el-GR" sz="4400" spc="-1" strike="noStrike">
              <a:latin typeface="Arial"/>
            </a:endParaRPr>
          </a:p>
        </p:txBody>
      </p:sp>
      <p:sp>
        <p:nvSpPr>
          <p:cNvPr id="728" name="CustomShape 5"/>
          <p:cNvSpPr/>
          <p:nvPr/>
        </p:nvSpPr>
        <p:spPr>
          <a:xfrm>
            <a:off x="604800" y="2428920"/>
            <a:ext cx="153720" cy="156960"/>
          </a:xfrm>
          <a:prstGeom prst="rect">
            <a:avLst/>
          </a:prstGeom>
          <a:blipFill rotWithShape="0">
            <a:blip r:embed="rId3"/>
            <a:stretch>
              <a:fillRect/>
            </a:stretch>
          </a:blipFill>
          <a:ln>
            <a:noFill/>
          </a:ln>
        </p:spPr>
        <p:style>
          <a:lnRef idx="0"/>
          <a:fillRef idx="0"/>
          <a:effectRef idx="0"/>
          <a:fontRef idx="minor"/>
        </p:style>
      </p:sp>
      <p:sp>
        <p:nvSpPr>
          <p:cNvPr id="729" name="CustomShape 6"/>
          <p:cNvSpPr/>
          <p:nvPr/>
        </p:nvSpPr>
        <p:spPr>
          <a:xfrm>
            <a:off x="968400" y="2290680"/>
            <a:ext cx="8521200" cy="1355760"/>
          </a:xfrm>
          <a:prstGeom prst="rect">
            <a:avLst/>
          </a:prstGeom>
          <a:noFill/>
          <a:ln>
            <a:noFill/>
          </a:ln>
        </p:spPr>
        <p:style>
          <a:lnRef idx="0"/>
          <a:fillRef idx="0"/>
          <a:effectRef idx="0"/>
          <a:fontRef idx="minor"/>
        </p:style>
        <p:txBody>
          <a:bodyPr lIns="0" rIns="0" tIns="14760" bIns="0"/>
          <a:p>
            <a:pPr marL="12600" algn="just">
              <a:lnSpc>
                <a:spcPct val="100000"/>
              </a:lnSpc>
            </a:pPr>
            <a:r>
              <a:rPr b="0" lang="el-GR" sz="2200" spc="-1" strike="noStrike">
                <a:solidFill>
                  <a:srgbClr val="000000"/>
                </a:solidFill>
                <a:latin typeface="Calibri"/>
                <a:ea typeface="Calibri"/>
              </a:rPr>
              <a:t>Τα δυαδικά δένδρα αναζήτησης συνδυάζουν τα </a:t>
            </a:r>
            <a:r>
              <a:rPr b="1" lang="el-GR" sz="2200" spc="-1" strike="noStrike">
                <a:solidFill>
                  <a:srgbClr val="000000"/>
                </a:solidFill>
                <a:latin typeface="Calibri"/>
                <a:ea typeface="Calibri"/>
              </a:rPr>
              <a:t>πλεονεκτήματα των  λιστών</a:t>
            </a:r>
            <a:r>
              <a:rPr b="0" lang="el-GR" sz="2200" spc="-1" strike="noStrike">
                <a:solidFill>
                  <a:srgbClr val="000000"/>
                </a:solidFill>
                <a:latin typeface="Calibri"/>
                <a:ea typeface="Calibri"/>
              </a:rPr>
              <a:t>, όσον αφορά τις πράξεις της εισαγωγής και της διαγραφής, αλλά  και τα </a:t>
            </a:r>
            <a:r>
              <a:rPr b="1" lang="el-GR" sz="2200" spc="-1" strike="noStrike">
                <a:solidFill>
                  <a:srgbClr val="000000"/>
                </a:solidFill>
                <a:latin typeface="Calibri"/>
                <a:ea typeface="Calibri"/>
              </a:rPr>
              <a:t>πλεονεκτήματα των ταξινομημένων πινάκων</a:t>
            </a:r>
            <a:r>
              <a:rPr b="0" lang="el-GR" sz="2200" spc="-1" strike="noStrike">
                <a:solidFill>
                  <a:srgbClr val="000000"/>
                </a:solidFill>
                <a:latin typeface="Calibri"/>
                <a:ea typeface="Calibri"/>
              </a:rPr>
              <a:t>, όσον αφορά την  πράξη της αναζήτησης.</a:t>
            </a:r>
            <a:endParaRPr b="0" lang="el-GR" sz="2200" spc="-1" strike="noStrike">
              <a:latin typeface="Arial"/>
            </a:endParaRPr>
          </a:p>
        </p:txBody>
      </p:sp>
      <p:sp>
        <p:nvSpPr>
          <p:cNvPr id="730" name="CustomShape 7"/>
          <p:cNvSpPr/>
          <p:nvPr/>
        </p:nvSpPr>
        <p:spPr>
          <a:xfrm>
            <a:off x="503280" y="3789360"/>
            <a:ext cx="9073800" cy="3042720"/>
          </a:xfrm>
          <a:prstGeom prst="rect">
            <a:avLst/>
          </a:prstGeom>
          <a:blipFill rotWithShape="0">
            <a:blip r:embed="rId4"/>
            <a:stretch>
              <a:fillRect/>
            </a:stretch>
          </a:blipFill>
          <a:ln>
            <a:noFill/>
          </a:ln>
        </p:spPr>
        <p:style>
          <a:lnRef idx="0"/>
          <a:fillRef idx="0"/>
          <a:effectRef idx="0"/>
          <a:fontRef idx="minor"/>
        </p:style>
      </p:sp>
      <p:sp>
        <p:nvSpPr>
          <p:cNvPr id="731" name="CustomShape 8"/>
          <p:cNvSpPr/>
          <p:nvPr/>
        </p:nvSpPr>
        <p:spPr>
          <a:xfrm>
            <a:off x="9209160" y="7188120"/>
            <a:ext cx="307440" cy="257400"/>
          </a:xfrm>
          <a:prstGeom prst="rect">
            <a:avLst/>
          </a:prstGeom>
          <a:noFill/>
          <a:ln>
            <a:noFill/>
          </a:ln>
        </p:spPr>
        <p:style>
          <a:lnRef idx="0"/>
          <a:fillRef idx="0"/>
          <a:effectRef idx="0"/>
          <a:fontRef idx="minor"/>
        </p:style>
      </p:sp>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2" name="CustomShape 1"/>
          <p:cNvSpPr/>
          <p:nvPr/>
        </p:nvSpPr>
        <p:spPr>
          <a:xfrm>
            <a:off x="0" y="0"/>
            <a:ext cx="9826200" cy="1368000"/>
          </a:xfrm>
          <a:prstGeom prst="rect">
            <a:avLst/>
          </a:prstGeom>
          <a:noFill/>
          <a:ln>
            <a:noFill/>
          </a:ln>
        </p:spPr>
        <p:style>
          <a:lnRef idx="0"/>
          <a:fillRef idx="0"/>
          <a:effectRef idx="0"/>
          <a:fontRef idx="minor"/>
        </p:style>
        <p:txBody>
          <a:bodyPr lIns="0" rIns="0" tIns="13320" bIns="0" anchor="ctr"/>
          <a:p>
            <a:pPr algn="ctr">
              <a:lnSpc>
                <a:spcPct val="100000"/>
              </a:lnSpc>
            </a:pPr>
            <a:r>
              <a:rPr b="0" lang="el-GR" sz="4400" spc="-1" strike="noStrike">
                <a:solidFill>
                  <a:srgbClr val="000000"/>
                </a:solidFill>
                <a:latin typeface="Arial"/>
                <a:ea typeface="Arial"/>
              </a:rPr>
              <a:t>ΠΛΕΟΝΕΚΤΗΜΑ</a:t>
            </a:r>
            <a:br/>
            <a:r>
              <a:rPr b="0" lang="el-GR" sz="4400" spc="-1" strike="noStrike">
                <a:solidFill>
                  <a:srgbClr val="000000"/>
                </a:solidFill>
                <a:latin typeface="Arial"/>
                <a:ea typeface="Arial"/>
              </a:rPr>
              <a:t>ΔΥΑΔΙΚΩΝ ΔΕΝΤΡΩΝ ΑΝΑΖΗΤΗΣΗΣ</a:t>
            </a:r>
            <a:endParaRPr b="0" lang="el-GR" sz="4400" spc="-1" strike="noStrike">
              <a:latin typeface="Arial"/>
            </a:endParaRPr>
          </a:p>
        </p:txBody>
      </p:sp>
      <p:sp>
        <p:nvSpPr>
          <p:cNvPr id="733" name="CustomShape 2"/>
          <p:cNvSpPr/>
          <p:nvPr/>
        </p:nvSpPr>
        <p:spPr>
          <a:xfrm>
            <a:off x="9209160" y="7188120"/>
            <a:ext cx="307440" cy="257400"/>
          </a:xfrm>
          <a:prstGeom prst="rect">
            <a:avLst/>
          </a:prstGeom>
          <a:noFill/>
          <a:ln>
            <a:noFill/>
          </a:ln>
        </p:spPr>
        <p:style>
          <a:lnRef idx="0"/>
          <a:fillRef idx="0"/>
          <a:effectRef idx="0"/>
          <a:fontRef idx="minor"/>
        </p:style>
      </p:sp>
      <p:pic>
        <p:nvPicPr>
          <p:cNvPr id="734" name="Google Shape;1379;p99" descr=""/>
          <p:cNvPicPr/>
          <p:nvPr/>
        </p:nvPicPr>
        <p:blipFill>
          <a:blip r:embed="rId1"/>
          <a:stretch/>
        </p:blipFill>
        <p:spPr>
          <a:xfrm>
            <a:off x="442800" y="1574640"/>
            <a:ext cx="8740440" cy="583992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LibreOffice/6.0.1.1$Windows_x86 LibreOffice_project/60bfb1526849283ce2491346ed2aa51c465abfe6</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2014-10-30T06:56:31Z</dcterms:created>
  <dc:creator>aaa nnnn</dc:creator>
  <dc:description/>
  <dc:language>el-GR</dc:language>
  <cp:lastModifiedBy/>
  <cp:revision>0</cp:revision>
  <dc:subject/>
  <dc:title/>
</cp:coreProperties>
</file>