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31.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5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58.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59.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108.xml.rels" ContentType="application/vnd.openxmlformats-package.relationships+xml"/>
  <Override PartName="/ppt/slideLayouts/_rels/slideLayout24.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_rels/slideLayout97.xml.rels" ContentType="application/vnd.openxmlformats-package.relationships+xml"/>
  <Override PartName="/ppt/slideLayouts/_rels/slideLayout98.xml.rels" ContentType="application/vnd.openxmlformats-package.relationships+xml"/>
  <Override PartName="/ppt/slideLayouts/_rels/slideLayout99.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58.png" ContentType="image/pn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53.wmf" ContentType="image/x-wmf"/>
  <Override PartName="/ppt/media/image9.jpeg" ContentType="image/jpeg"/>
  <Override PartName="/ppt/media/image51.png" ContentType="image/png"/>
  <Override PartName="/ppt/media/image10.jpeg" ContentType="image/jpeg"/>
  <Override PartName="/ppt/media/image56.png" ContentType="image/png"/>
  <Override PartName="/ppt/media/image11.jpeg" ContentType="image/jpeg"/>
  <Override PartName="/ppt/media/image12.jpeg" ContentType="image/jpeg"/>
  <Override PartName="/ppt/media/image13.png" ContentType="image/png"/>
  <Override PartName="/ppt/media/image46.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57.png" ContentType="image/png"/>
  <Override PartName="/ppt/media/image29.jpeg" ContentType="image/jpeg"/>
  <Override PartName="/ppt/media/image30.jpeg" ContentType="image/jpeg"/>
  <Override PartName="/ppt/media/image31.jpeg" ContentType="image/jpeg"/>
  <Override PartName="/ppt/media/image54.wmf" ContentType="image/x-wmf"/>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55.png" ContentType="image/png"/>
  <Override PartName="/ppt/media/image40.jpeg" ContentType="image/jpeg"/>
  <Override PartName="/ppt/media/image41.jpeg" ContentType="image/jpeg"/>
  <Override PartName="/ppt/media/image42.jpeg" ContentType="image/jpeg"/>
  <Override PartName="/ppt/media/image52.wmf" ContentType="image/x-wmf"/>
  <Override PartName="/ppt/media/image43.jpeg" ContentType="image/jpeg"/>
  <Override PartName="/ppt/media/image44.jpeg" ContentType="image/jpeg"/>
  <Override PartName="/ppt/media/image45.jpeg" ContentType="image/jpeg"/>
  <Override PartName="/ppt/media/image47.jpeg" ContentType="image/jpeg"/>
  <Override PartName="/ppt/media/image48.jpeg" ContentType="image/jpeg"/>
  <Override PartName="/ppt/media/image49.jpeg" ContentType="image/jpeg"/>
  <Override PartName="/ppt/media/image50.jpeg" ContentType="image/jpeg"/>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Lst>
  <p:sldIdLst>
    <p:sldId id="256" r:id="rId11"/>
    <p:sldId id="257" r:id="rId12"/>
    <p:sldId id="258" r:id="rId13"/>
    <p:sldId id="259" r:id="rId14"/>
    <p:sldId id="260" r:id="rId15"/>
    <p:sldId id="261" r:id="rId16"/>
    <p:sldId id="262" r:id="rId17"/>
    <p:sldId id="263" r:id="rId18"/>
    <p:sldId id="264" r:id="rId19"/>
  </p:sldIdLst>
  <p:sldSz cx="10080625" cy="567055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4" name="PlaceHolder 2"/>
          <p:cNvSpPr>
            <a:spLocks noGrp="1"/>
          </p:cNvSpPr>
          <p:nvPr>
            <p:ph/>
          </p:nvPr>
        </p:nvSpPr>
        <p:spPr>
          <a:xfrm>
            <a:off x="468360" y="1800000"/>
            <a:ext cx="907164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5" name="PlaceHolder 3"/>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74"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475"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6"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77" name="PlaceHolder 1"/>
          <p:cNvSpPr>
            <a:spLocks noGrp="1"/>
          </p:cNvSpPr>
          <p:nvPr>
            <p:ph type="subTitle"/>
          </p:nvPr>
        </p:nvSpPr>
        <p:spPr>
          <a:xfrm>
            <a:off x="468360" y="468000"/>
            <a:ext cx="9071640" cy="438840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78"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79"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80"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481"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82"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83"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484"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85" name="PlaceHolder 4"/>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86"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87"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88"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89" name="PlaceHolder 4"/>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90"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91" name="PlaceHolder 2"/>
          <p:cNvSpPr>
            <a:spLocks noGrp="1"/>
          </p:cNvSpPr>
          <p:nvPr>
            <p:ph/>
          </p:nvPr>
        </p:nvSpPr>
        <p:spPr>
          <a:xfrm>
            <a:off x="468360" y="1800000"/>
            <a:ext cx="907164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92" name="PlaceHolder 3"/>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93"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94"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95"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96"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97" name="PlaceHolder 5"/>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98"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99" name="PlaceHolder 2"/>
          <p:cNvSpPr>
            <a:spLocks noGrp="1"/>
          </p:cNvSpPr>
          <p:nvPr>
            <p:ph/>
          </p:nvPr>
        </p:nvSpPr>
        <p:spPr>
          <a:xfrm>
            <a:off x="4683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500" name="PlaceHolder 3"/>
          <p:cNvSpPr>
            <a:spLocks noGrp="1"/>
          </p:cNvSpPr>
          <p:nvPr>
            <p:ph/>
          </p:nvPr>
        </p:nvSpPr>
        <p:spPr>
          <a:xfrm>
            <a:off x="35355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501" name="PlaceHolder 4"/>
          <p:cNvSpPr>
            <a:spLocks noGrp="1"/>
          </p:cNvSpPr>
          <p:nvPr>
            <p:ph/>
          </p:nvPr>
        </p:nvSpPr>
        <p:spPr>
          <a:xfrm>
            <a:off x="660240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502" name="PlaceHolder 5"/>
          <p:cNvSpPr>
            <a:spLocks noGrp="1"/>
          </p:cNvSpPr>
          <p:nvPr>
            <p:ph/>
          </p:nvPr>
        </p:nvSpPr>
        <p:spPr>
          <a:xfrm>
            <a:off x="4683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503" name="PlaceHolder 6"/>
          <p:cNvSpPr>
            <a:spLocks noGrp="1"/>
          </p:cNvSpPr>
          <p:nvPr>
            <p:ph/>
          </p:nvPr>
        </p:nvSpPr>
        <p:spPr>
          <a:xfrm>
            <a:off x="35355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504" name="PlaceHolder 7"/>
          <p:cNvSpPr>
            <a:spLocks noGrp="1"/>
          </p:cNvSpPr>
          <p:nvPr>
            <p:ph/>
          </p:nvPr>
        </p:nvSpPr>
        <p:spPr>
          <a:xfrm>
            <a:off x="660240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7"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8"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9"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50" name="PlaceHolder 5"/>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52" name="PlaceHolder 2"/>
          <p:cNvSpPr>
            <a:spLocks noGrp="1"/>
          </p:cNvSpPr>
          <p:nvPr>
            <p:ph/>
          </p:nvPr>
        </p:nvSpPr>
        <p:spPr>
          <a:xfrm>
            <a:off x="4683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53" name="PlaceHolder 3"/>
          <p:cNvSpPr>
            <a:spLocks noGrp="1"/>
          </p:cNvSpPr>
          <p:nvPr>
            <p:ph/>
          </p:nvPr>
        </p:nvSpPr>
        <p:spPr>
          <a:xfrm>
            <a:off x="35355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54" name="PlaceHolder 4"/>
          <p:cNvSpPr>
            <a:spLocks noGrp="1"/>
          </p:cNvSpPr>
          <p:nvPr>
            <p:ph/>
          </p:nvPr>
        </p:nvSpPr>
        <p:spPr>
          <a:xfrm>
            <a:off x="660240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55" name="PlaceHolder 5"/>
          <p:cNvSpPr>
            <a:spLocks noGrp="1"/>
          </p:cNvSpPr>
          <p:nvPr>
            <p:ph/>
          </p:nvPr>
        </p:nvSpPr>
        <p:spPr>
          <a:xfrm>
            <a:off x="4683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56" name="PlaceHolder 6"/>
          <p:cNvSpPr>
            <a:spLocks noGrp="1"/>
          </p:cNvSpPr>
          <p:nvPr>
            <p:ph/>
          </p:nvPr>
        </p:nvSpPr>
        <p:spPr>
          <a:xfrm>
            <a:off x="35355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57" name="PlaceHolder 7"/>
          <p:cNvSpPr>
            <a:spLocks noGrp="1"/>
          </p:cNvSpPr>
          <p:nvPr>
            <p:ph/>
          </p:nvPr>
        </p:nvSpPr>
        <p:spPr>
          <a:xfrm>
            <a:off x="660240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9"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80" name="PlaceHolder 2"/>
          <p:cNvSpPr>
            <a:spLocks noGrp="1"/>
          </p:cNvSpPr>
          <p:nvPr>
            <p:ph type="subTitle"/>
          </p:nvPr>
        </p:nvSpPr>
        <p:spPr>
          <a:xfrm>
            <a:off x="468360" y="1800000"/>
            <a:ext cx="9071640" cy="328824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82" name="PlaceHolder 2"/>
          <p:cNvSpPr>
            <a:spLocks noGrp="1"/>
          </p:cNvSpPr>
          <p:nvPr>
            <p:ph/>
          </p:nvPr>
        </p:nvSpPr>
        <p:spPr>
          <a:xfrm>
            <a:off x="468360" y="1800000"/>
            <a:ext cx="907164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84"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85"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6"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7" name="PlaceHolder 1"/>
          <p:cNvSpPr>
            <a:spLocks noGrp="1"/>
          </p:cNvSpPr>
          <p:nvPr>
            <p:ph type="subTitle"/>
          </p:nvPr>
        </p:nvSpPr>
        <p:spPr>
          <a:xfrm>
            <a:off x="468360" y="468000"/>
            <a:ext cx="9071640" cy="438840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89"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90"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91"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3" name="PlaceHolder 2"/>
          <p:cNvSpPr>
            <a:spLocks noGrp="1"/>
          </p:cNvSpPr>
          <p:nvPr>
            <p:ph type="subTitle"/>
          </p:nvPr>
        </p:nvSpPr>
        <p:spPr>
          <a:xfrm>
            <a:off x="468360" y="1800000"/>
            <a:ext cx="9071640" cy="328824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93"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94"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95" name="PlaceHolder 4"/>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97"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98"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99" name="PlaceHolder 4"/>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01" name="PlaceHolder 2"/>
          <p:cNvSpPr>
            <a:spLocks noGrp="1"/>
          </p:cNvSpPr>
          <p:nvPr>
            <p:ph/>
          </p:nvPr>
        </p:nvSpPr>
        <p:spPr>
          <a:xfrm>
            <a:off x="468360" y="1800000"/>
            <a:ext cx="907164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02" name="PlaceHolder 3"/>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04"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05"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06"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07" name="PlaceHolder 5"/>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09" name="PlaceHolder 2"/>
          <p:cNvSpPr>
            <a:spLocks noGrp="1"/>
          </p:cNvSpPr>
          <p:nvPr>
            <p:ph/>
          </p:nvPr>
        </p:nvSpPr>
        <p:spPr>
          <a:xfrm>
            <a:off x="4683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10" name="PlaceHolder 3"/>
          <p:cNvSpPr>
            <a:spLocks noGrp="1"/>
          </p:cNvSpPr>
          <p:nvPr>
            <p:ph/>
          </p:nvPr>
        </p:nvSpPr>
        <p:spPr>
          <a:xfrm>
            <a:off x="35355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11" name="PlaceHolder 4"/>
          <p:cNvSpPr>
            <a:spLocks noGrp="1"/>
          </p:cNvSpPr>
          <p:nvPr>
            <p:ph/>
          </p:nvPr>
        </p:nvSpPr>
        <p:spPr>
          <a:xfrm>
            <a:off x="660240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12" name="PlaceHolder 5"/>
          <p:cNvSpPr>
            <a:spLocks noGrp="1"/>
          </p:cNvSpPr>
          <p:nvPr>
            <p:ph/>
          </p:nvPr>
        </p:nvSpPr>
        <p:spPr>
          <a:xfrm>
            <a:off x="4683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13" name="PlaceHolder 6"/>
          <p:cNvSpPr>
            <a:spLocks noGrp="1"/>
          </p:cNvSpPr>
          <p:nvPr>
            <p:ph/>
          </p:nvPr>
        </p:nvSpPr>
        <p:spPr>
          <a:xfrm>
            <a:off x="35355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14" name="PlaceHolder 7"/>
          <p:cNvSpPr>
            <a:spLocks noGrp="1"/>
          </p:cNvSpPr>
          <p:nvPr>
            <p:ph/>
          </p:nvPr>
        </p:nvSpPr>
        <p:spPr>
          <a:xfrm>
            <a:off x="660240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32" name="PlaceHolder 2"/>
          <p:cNvSpPr>
            <a:spLocks noGrp="1"/>
          </p:cNvSpPr>
          <p:nvPr>
            <p:ph type="subTitle"/>
          </p:nvPr>
        </p:nvSpPr>
        <p:spPr>
          <a:xfrm>
            <a:off x="468360" y="1800000"/>
            <a:ext cx="9071640" cy="328824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34" name="PlaceHolder 2"/>
          <p:cNvSpPr>
            <a:spLocks noGrp="1"/>
          </p:cNvSpPr>
          <p:nvPr>
            <p:ph/>
          </p:nvPr>
        </p:nvSpPr>
        <p:spPr>
          <a:xfrm>
            <a:off x="468360" y="1800000"/>
            <a:ext cx="907164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36"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137"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5" name="PlaceHolder 2"/>
          <p:cNvSpPr>
            <a:spLocks noGrp="1"/>
          </p:cNvSpPr>
          <p:nvPr>
            <p:ph/>
          </p:nvPr>
        </p:nvSpPr>
        <p:spPr>
          <a:xfrm>
            <a:off x="468360" y="1800000"/>
            <a:ext cx="907164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468360" y="468000"/>
            <a:ext cx="9071640" cy="438840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41"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42"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143"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45"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146"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47" name="PlaceHolder 4"/>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49"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50"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51" name="PlaceHolder 4"/>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53" name="PlaceHolder 2"/>
          <p:cNvSpPr>
            <a:spLocks noGrp="1"/>
          </p:cNvSpPr>
          <p:nvPr>
            <p:ph/>
          </p:nvPr>
        </p:nvSpPr>
        <p:spPr>
          <a:xfrm>
            <a:off x="468360" y="1800000"/>
            <a:ext cx="907164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54" name="PlaceHolder 3"/>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56"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57"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58"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59" name="PlaceHolder 5"/>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61" name="PlaceHolder 2"/>
          <p:cNvSpPr>
            <a:spLocks noGrp="1"/>
          </p:cNvSpPr>
          <p:nvPr>
            <p:ph/>
          </p:nvPr>
        </p:nvSpPr>
        <p:spPr>
          <a:xfrm>
            <a:off x="4683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62" name="PlaceHolder 3"/>
          <p:cNvSpPr>
            <a:spLocks noGrp="1"/>
          </p:cNvSpPr>
          <p:nvPr>
            <p:ph/>
          </p:nvPr>
        </p:nvSpPr>
        <p:spPr>
          <a:xfrm>
            <a:off x="35355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63" name="PlaceHolder 4"/>
          <p:cNvSpPr>
            <a:spLocks noGrp="1"/>
          </p:cNvSpPr>
          <p:nvPr>
            <p:ph/>
          </p:nvPr>
        </p:nvSpPr>
        <p:spPr>
          <a:xfrm>
            <a:off x="660240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64" name="PlaceHolder 5"/>
          <p:cNvSpPr>
            <a:spLocks noGrp="1"/>
          </p:cNvSpPr>
          <p:nvPr>
            <p:ph/>
          </p:nvPr>
        </p:nvSpPr>
        <p:spPr>
          <a:xfrm>
            <a:off x="4683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65" name="PlaceHolder 6"/>
          <p:cNvSpPr>
            <a:spLocks noGrp="1"/>
          </p:cNvSpPr>
          <p:nvPr>
            <p:ph/>
          </p:nvPr>
        </p:nvSpPr>
        <p:spPr>
          <a:xfrm>
            <a:off x="35355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66" name="PlaceHolder 7"/>
          <p:cNvSpPr>
            <a:spLocks noGrp="1"/>
          </p:cNvSpPr>
          <p:nvPr>
            <p:ph/>
          </p:nvPr>
        </p:nvSpPr>
        <p:spPr>
          <a:xfrm>
            <a:off x="660240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79" name="PlaceHolder 2"/>
          <p:cNvSpPr>
            <a:spLocks noGrp="1"/>
          </p:cNvSpPr>
          <p:nvPr>
            <p:ph type="subTitle"/>
          </p:nvPr>
        </p:nvSpPr>
        <p:spPr>
          <a:xfrm>
            <a:off x="468360" y="1800000"/>
            <a:ext cx="9071640" cy="328824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81" name="PlaceHolder 2"/>
          <p:cNvSpPr>
            <a:spLocks noGrp="1"/>
          </p:cNvSpPr>
          <p:nvPr>
            <p:ph/>
          </p:nvPr>
        </p:nvSpPr>
        <p:spPr>
          <a:xfrm>
            <a:off x="468360" y="1800000"/>
            <a:ext cx="907164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7"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28"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83"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184"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468360" y="468000"/>
            <a:ext cx="9071640" cy="438840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88"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89"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190"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92"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193"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94" name="PlaceHolder 4"/>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196"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97"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198" name="PlaceHolder 4"/>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00" name="PlaceHolder 2"/>
          <p:cNvSpPr>
            <a:spLocks noGrp="1"/>
          </p:cNvSpPr>
          <p:nvPr>
            <p:ph/>
          </p:nvPr>
        </p:nvSpPr>
        <p:spPr>
          <a:xfrm>
            <a:off x="468360" y="1800000"/>
            <a:ext cx="907164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01" name="PlaceHolder 3"/>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03"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04"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05"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06" name="PlaceHolder 5"/>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08" name="PlaceHolder 2"/>
          <p:cNvSpPr>
            <a:spLocks noGrp="1"/>
          </p:cNvSpPr>
          <p:nvPr>
            <p:ph/>
          </p:nvPr>
        </p:nvSpPr>
        <p:spPr>
          <a:xfrm>
            <a:off x="4683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09" name="PlaceHolder 3"/>
          <p:cNvSpPr>
            <a:spLocks noGrp="1"/>
          </p:cNvSpPr>
          <p:nvPr>
            <p:ph/>
          </p:nvPr>
        </p:nvSpPr>
        <p:spPr>
          <a:xfrm>
            <a:off x="35355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10" name="PlaceHolder 4"/>
          <p:cNvSpPr>
            <a:spLocks noGrp="1"/>
          </p:cNvSpPr>
          <p:nvPr>
            <p:ph/>
          </p:nvPr>
        </p:nvSpPr>
        <p:spPr>
          <a:xfrm>
            <a:off x="660240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11" name="PlaceHolder 5"/>
          <p:cNvSpPr>
            <a:spLocks noGrp="1"/>
          </p:cNvSpPr>
          <p:nvPr>
            <p:ph/>
          </p:nvPr>
        </p:nvSpPr>
        <p:spPr>
          <a:xfrm>
            <a:off x="4683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12" name="PlaceHolder 6"/>
          <p:cNvSpPr>
            <a:spLocks noGrp="1"/>
          </p:cNvSpPr>
          <p:nvPr>
            <p:ph/>
          </p:nvPr>
        </p:nvSpPr>
        <p:spPr>
          <a:xfrm>
            <a:off x="35355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13" name="PlaceHolder 7"/>
          <p:cNvSpPr>
            <a:spLocks noGrp="1"/>
          </p:cNvSpPr>
          <p:nvPr>
            <p:ph/>
          </p:nvPr>
        </p:nvSpPr>
        <p:spPr>
          <a:xfrm>
            <a:off x="660240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9"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7"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28" name="PlaceHolder 2"/>
          <p:cNvSpPr>
            <a:spLocks noGrp="1"/>
          </p:cNvSpPr>
          <p:nvPr>
            <p:ph type="subTitle"/>
          </p:nvPr>
        </p:nvSpPr>
        <p:spPr>
          <a:xfrm>
            <a:off x="468360" y="1800000"/>
            <a:ext cx="9071640" cy="328824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30" name="PlaceHolder 2"/>
          <p:cNvSpPr>
            <a:spLocks noGrp="1"/>
          </p:cNvSpPr>
          <p:nvPr>
            <p:ph/>
          </p:nvPr>
        </p:nvSpPr>
        <p:spPr>
          <a:xfrm>
            <a:off x="468360" y="1800000"/>
            <a:ext cx="907164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32"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233"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4"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5" name="PlaceHolder 1"/>
          <p:cNvSpPr>
            <a:spLocks noGrp="1"/>
          </p:cNvSpPr>
          <p:nvPr>
            <p:ph type="subTitle"/>
          </p:nvPr>
        </p:nvSpPr>
        <p:spPr>
          <a:xfrm>
            <a:off x="468360" y="468000"/>
            <a:ext cx="9071640" cy="438840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37"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38"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239"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41"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242"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43" name="PlaceHolder 4"/>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45"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46"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47" name="PlaceHolder 4"/>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49" name="PlaceHolder 2"/>
          <p:cNvSpPr>
            <a:spLocks noGrp="1"/>
          </p:cNvSpPr>
          <p:nvPr>
            <p:ph/>
          </p:nvPr>
        </p:nvSpPr>
        <p:spPr>
          <a:xfrm>
            <a:off x="468360" y="1800000"/>
            <a:ext cx="907164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50" name="PlaceHolder 3"/>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52"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53"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54"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55" name="PlaceHolder 5"/>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0" name="PlaceHolder 1"/>
          <p:cNvSpPr>
            <a:spLocks noGrp="1"/>
          </p:cNvSpPr>
          <p:nvPr>
            <p:ph type="subTitle"/>
          </p:nvPr>
        </p:nvSpPr>
        <p:spPr>
          <a:xfrm>
            <a:off x="468360" y="468000"/>
            <a:ext cx="9071640" cy="438840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57" name="PlaceHolder 2"/>
          <p:cNvSpPr>
            <a:spLocks noGrp="1"/>
          </p:cNvSpPr>
          <p:nvPr>
            <p:ph/>
          </p:nvPr>
        </p:nvSpPr>
        <p:spPr>
          <a:xfrm>
            <a:off x="4683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58" name="PlaceHolder 3"/>
          <p:cNvSpPr>
            <a:spLocks noGrp="1"/>
          </p:cNvSpPr>
          <p:nvPr>
            <p:ph/>
          </p:nvPr>
        </p:nvSpPr>
        <p:spPr>
          <a:xfrm>
            <a:off x="35355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59" name="PlaceHolder 4"/>
          <p:cNvSpPr>
            <a:spLocks noGrp="1"/>
          </p:cNvSpPr>
          <p:nvPr>
            <p:ph/>
          </p:nvPr>
        </p:nvSpPr>
        <p:spPr>
          <a:xfrm>
            <a:off x="660240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60" name="PlaceHolder 5"/>
          <p:cNvSpPr>
            <a:spLocks noGrp="1"/>
          </p:cNvSpPr>
          <p:nvPr>
            <p:ph/>
          </p:nvPr>
        </p:nvSpPr>
        <p:spPr>
          <a:xfrm>
            <a:off x="4683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61" name="PlaceHolder 6"/>
          <p:cNvSpPr>
            <a:spLocks noGrp="1"/>
          </p:cNvSpPr>
          <p:nvPr>
            <p:ph/>
          </p:nvPr>
        </p:nvSpPr>
        <p:spPr>
          <a:xfrm>
            <a:off x="35355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62" name="PlaceHolder 7"/>
          <p:cNvSpPr>
            <a:spLocks noGrp="1"/>
          </p:cNvSpPr>
          <p:nvPr>
            <p:ph/>
          </p:nvPr>
        </p:nvSpPr>
        <p:spPr>
          <a:xfrm>
            <a:off x="660240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5"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76" name="PlaceHolder 2"/>
          <p:cNvSpPr>
            <a:spLocks noGrp="1"/>
          </p:cNvSpPr>
          <p:nvPr>
            <p:ph type="subTitle"/>
          </p:nvPr>
        </p:nvSpPr>
        <p:spPr>
          <a:xfrm>
            <a:off x="468360" y="1800000"/>
            <a:ext cx="9071640" cy="328824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78" name="PlaceHolder 2"/>
          <p:cNvSpPr>
            <a:spLocks noGrp="1"/>
          </p:cNvSpPr>
          <p:nvPr>
            <p:ph/>
          </p:nvPr>
        </p:nvSpPr>
        <p:spPr>
          <a:xfrm>
            <a:off x="468360" y="1800000"/>
            <a:ext cx="907164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80"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281"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2"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3" name="PlaceHolder 1"/>
          <p:cNvSpPr>
            <a:spLocks noGrp="1"/>
          </p:cNvSpPr>
          <p:nvPr>
            <p:ph type="subTitle"/>
          </p:nvPr>
        </p:nvSpPr>
        <p:spPr>
          <a:xfrm>
            <a:off x="468360" y="468000"/>
            <a:ext cx="9071640" cy="438840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85"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86"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287"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89"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290"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91" name="PlaceHolder 4"/>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2"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93"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94"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95" name="PlaceHolder 4"/>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32"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3"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34"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297" name="PlaceHolder 2"/>
          <p:cNvSpPr>
            <a:spLocks noGrp="1"/>
          </p:cNvSpPr>
          <p:nvPr>
            <p:ph/>
          </p:nvPr>
        </p:nvSpPr>
        <p:spPr>
          <a:xfrm>
            <a:off x="468360" y="1800000"/>
            <a:ext cx="9071640" cy="1568160"/>
          </a:xfrm>
          <a:prstGeom prst="rect">
            <a:avLst/>
          </a:prstGeom>
          <a:noFill/>
          <a:ln w="0">
            <a:noFill/>
          </a:ln>
        </p:spPr>
        <p:txBody>
          <a:bodyPr lIns="0" rIns="0" tIns="0" bIns="0" anchor="t">
            <a:normAutofit/>
          </a:bodyPr>
          <a:p>
            <a:endParaRPr b="0" lang="el-GR" sz="3200" spc="-1" strike="noStrike">
              <a:latin typeface="Arial"/>
            </a:endParaRPr>
          </a:p>
        </p:txBody>
      </p:sp>
      <p:sp>
        <p:nvSpPr>
          <p:cNvPr id="298" name="PlaceHolder 3"/>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300"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01"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02"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03" name="PlaceHolder 5"/>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4"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305" name="PlaceHolder 2"/>
          <p:cNvSpPr>
            <a:spLocks noGrp="1"/>
          </p:cNvSpPr>
          <p:nvPr>
            <p:ph/>
          </p:nvPr>
        </p:nvSpPr>
        <p:spPr>
          <a:xfrm>
            <a:off x="4683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06" name="PlaceHolder 3"/>
          <p:cNvSpPr>
            <a:spLocks noGrp="1"/>
          </p:cNvSpPr>
          <p:nvPr>
            <p:ph/>
          </p:nvPr>
        </p:nvSpPr>
        <p:spPr>
          <a:xfrm>
            <a:off x="35355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07" name="PlaceHolder 4"/>
          <p:cNvSpPr>
            <a:spLocks noGrp="1"/>
          </p:cNvSpPr>
          <p:nvPr>
            <p:ph/>
          </p:nvPr>
        </p:nvSpPr>
        <p:spPr>
          <a:xfrm>
            <a:off x="660240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08" name="PlaceHolder 5"/>
          <p:cNvSpPr>
            <a:spLocks noGrp="1"/>
          </p:cNvSpPr>
          <p:nvPr>
            <p:ph/>
          </p:nvPr>
        </p:nvSpPr>
        <p:spPr>
          <a:xfrm>
            <a:off x="4683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09" name="PlaceHolder 6"/>
          <p:cNvSpPr>
            <a:spLocks noGrp="1"/>
          </p:cNvSpPr>
          <p:nvPr>
            <p:ph/>
          </p:nvPr>
        </p:nvSpPr>
        <p:spPr>
          <a:xfrm>
            <a:off x="35355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10" name="PlaceHolder 7"/>
          <p:cNvSpPr>
            <a:spLocks noGrp="1"/>
          </p:cNvSpPr>
          <p:nvPr>
            <p:ph/>
          </p:nvPr>
        </p:nvSpPr>
        <p:spPr>
          <a:xfrm>
            <a:off x="660240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57"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358" name="PlaceHolder 2"/>
          <p:cNvSpPr>
            <a:spLocks noGrp="1"/>
          </p:cNvSpPr>
          <p:nvPr>
            <p:ph type="subTitle"/>
          </p:nvPr>
        </p:nvSpPr>
        <p:spPr>
          <a:xfrm>
            <a:off x="468360" y="1800000"/>
            <a:ext cx="9071640" cy="328824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360" name="PlaceHolder 2"/>
          <p:cNvSpPr>
            <a:spLocks noGrp="1"/>
          </p:cNvSpPr>
          <p:nvPr>
            <p:ph/>
          </p:nvPr>
        </p:nvSpPr>
        <p:spPr>
          <a:xfrm>
            <a:off x="468360" y="1800000"/>
            <a:ext cx="907164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61"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362"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363"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64"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65" name="PlaceHolder 1"/>
          <p:cNvSpPr>
            <a:spLocks noGrp="1"/>
          </p:cNvSpPr>
          <p:nvPr>
            <p:ph type="subTitle"/>
          </p:nvPr>
        </p:nvSpPr>
        <p:spPr>
          <a:xfrm>
            <a:off x="468360" y="468000"/>
            <a:ext cx="9071640" cy="438840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66"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367"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68"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369"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36"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37"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8" name="PlaceHolder 4"/>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371"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372"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73" name="PlaceHolder 4"/>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74"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375"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76"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77" name="PlaceHolder 4"/>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379" name="PlaceHolder 2"/>
          <p:cNvSpPr>
            <a:spLocks noGrp="1"/>
          </p:cNvSpPr>
          <p:nvPr>
            <p:ph/>
          </p:nvPr>
        </p:nvSpPr>
        <p:spPr>
          <a:xfrm>
            <a:off x="468360" y="1800000"/>
            <a:ext cx="907164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80" name="PlaceHolder 3"/>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81"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382"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83"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84"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85" name="PlaceHolder 5"/>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6"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387" name="PlaceHolder 2"/>
          <p:cNvSpPr>
            <a:spLocks noGrp="1"/>
          </p:cNvSpPr>
          <p:nvPr>
            <p:ph/>
          </p:nvPr>
        </p:nvSpPr>
        <p:spPr>
          <a:xfrm>
            <a:off x="4683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88" name="PlaceHolder 3"/>
          <p:cNvSpPr>
            <a:spLocks noGrp="1"/>
          </p:cNvSpPr>
          <p:nvPr>
            <p:ph/>
          </p:nvPr>
        </p:nvSpPr>
        <p:spPr>
          <a:xfrm>
            <a:off x="35355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89" name="PlaceHolder 4"/>
          <p:cNvSpPr>
            <a:spLocks noGrp="1"/>
          </p:cNvSpPr>
          <p:nvPr>
            <p:ph/>
          </p:nvPr>
        </p:nvSpPr>
        <p:spPr>
          <a:xfrm>
            <a:off x="660240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90" name="PlaceHolder 5"/>
          <p:cNvSpPr>
            <a:spLocks noGrp="1"/>
          </p:cNvSpPr>
          <p:nvPr>
            <p:ph/>
          </p:nvPr>
        </p:nvSpPr>
        <p:spPr>
          <a:xfrm>
            <a:off x="4683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91" name="PlaceHolder 6"/>
          <p:cNvSpPr>
            <a:spLocks noGrp="1"/>
          </p:cNvSpPr>
          <p:nvPr>
            <p:ph/>
          </p:nvPr>
        </p:nvSpPr>
        <p:spPr>
          <a:xfrm>
            <a:off x="35355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392" name="PlaceHolder 7"/>
          <p:cNvSpPr>
            <a:spLocks noGrp="1"/>
          </p:cNvSpPr>
          <p:nvPr>
            <p:ph/>
          </p:nvPr>
        </p:nvSpPr>
        <p:spPr>
          <a:xfrm>
            <a:off x="660240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4"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25" name="PlaceHolder 2"/>
          <p:cNvSpPr>
            <a:spLocks noGrp="1"/>
          </p:cNvSpPr>
          <p:nvPr>
            <p:ph type="subTitle"/>
          </p:nvPr>
        </p:nvSpPr>
        <p:spPr>
          <a:xfrm>
            <a:off x="468360" y="1800000"/>
            <a:ext cx="9071640" cy="328824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6"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27" name="PlaceHolder 2"/>
          <p:cNvSpPr>
            <a:spLocks noGrp="1"/>
          </p:cNvSpPr>
          <p:nvPr>
            <p:ph/>
          </p:nvPr>
        </p:nvSpPr>
        <p:spPr>
          <a:xfrm>
            <a:off x="468360" y="1800000"/>
            <a:ext cx="907164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29"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430"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31"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0"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1"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2" name="PlaceHolder 4"/>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32" name="PlaceHolder 1"/>
          <p:cNvSpPr>
            <a:spLocks noGrp="1"/>
          </p:cNvSpPr>
          <p:nvPr>
            <p:ph type="subTitle"/>
          </p:nvPr>
        </p:nvSpPr>
        <p:spPr>
          <a:xfrm>
            <a:off x="468360" y="468000"/>
            <a:ext cx="9071640" cy="438840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33"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34"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35" name="PlaceHolder 3"/>
          <p:cNvSpPr>
            <a:spLocks noGrp="1"/>
          </p:cNvSpPr>
          <p:nvPr>
            <p:ph/>
          </p:nvPr>
        </p:nvSpPr>
        <p:spPr>
          <a:xfrm>
            <a:off x="511704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436"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37"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38" name="PlaceHolder 2"/>
          <p:cNvSpPr>
            <a:spLocks noGrp="1"/>
          </p:cNvSpPr>
          <p:nvPr>
            <p:ph/>
          </p:nvPr>
        </p:nvSpPr>
        <p:spPr>
          <a:xfrm>
            <a:off x="468360" y="1800000"/>
            <a:ext cx="4426920" cy="3288240"/>
          </a:xfrm>
          <a:prstGeom prst="rect">
            <a:avLst/>
          </a:prstGeom>
          <a:noFill/>
          <a:ln w="0">
            <a:noFill/>
          </a:ln>
        </p:spPr>
        <p:txBody>
          <a:bodyPr lIns="0" rIns="0" tIns="0" bIns="0" anchor="t">
            <a:normAutofit/>
          </a:bodyPr>
          <a:p>
            <a:endParaRPr b="0" lang="el-GR" sz="3200" spc="-1" strike="noStrike">
              <a:latin typeface="Arial"/>
            </a:endParaRPr>
          </a:p>
        </p:txBody>
      </p:sp>
      <p:sp>
        <p:nvSpPr>
          <p:cNvPr id="439"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40" name="PlaceHolder 4"/>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41"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42"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43"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44" name="PlaceHolder 4"/>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45"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46" name="PlaceHolder 2"/>
          <p:cNvSpPr>
            <a:spLocks noGrp="1"/>
          </p:cNvSpPr>
          <p:nvPr>
            <p:ph/>
          </p:nvPr>
        </p:nvSpPr>
        <p:spPr>
          <a:xfrm>
            <a:off x="468360" y="1800000"/>
            <a:ext cx="907164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47" name="PlaceHolder 3"/>
          <p:cNvSpPr>
            <a:spLocks noGrp="1"/>
          </p:cNvSpPr>
          <p:nvPr>
            <p:ph/>
          </p:nvPr>
        </p:nvSpPr>
        <p:spPr>
          <a:xfrm>
            <a:off x="468360" y="3517560"/>
            <a:ext cx="907164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49" name="PlaceHolder 2"/>
          <p:cNvSpPr>
            <a:spLocks noGrp="1"/>
          </p:cNvSpPr>
          <p:nvPr>
            <p:ph/>
          </p:nvPr>
        </p:nvSpPr>
        <p:spPr>
          <a:xfrm>
            <a:off x="46836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50" name="PlaceHolder 3"/>
          <p:cNvSpPr>
            <a:spLocks noGrp="1"/>
          </p:cNvSpPr>
          <p:nvPr>
            <p:ph/>
          </p:nvPr>
        </p:nvSpPr>
        <p:spPr>
          <a:xfrm>
            <a:off x="5117040" y="180000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51" name="PlaceHolder 4"/>
          <p:cNvSpPr>
            <a:spLocks noGrp="1"/>
          </p:cNvSpPr>
          <p:nvPr>
            <p:ph/>
          </p:nvPr>
        </p:nvSpPr>
        <p:spPr>
          <a:xfrm>
            <a:off x="46836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52" name="PlaceHolder 5"/>
          <p:cNvSpPr>
            <a:spLocks noGrp="1"/>
          </p:cNvSpPr>
          <p:nvPr>
            <p:ph/>
          </p:nvPr>
        </p:nvSpPr>
        <p:spPr>
          <a:xfrm>
            <a:off x="5117040" y="3517560"/>
            <a:ext cx="442692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53"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54" name="PlaceHolder 2"/>
          <p:cNvSpPr>
            <a:spLocks noGrp="1"/>
          </p:cNvSpPr>
          <p:nvPr>
            <p:ph/>
          </p:nvPr>
        </p:nvSpPr>
        <p:spPr>
          <a:xfrm>
            <a:off x="4683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55" name="PlaceHolder 3"/>
          <p:cNvSpPr>
            <a:spLocks noGrp="1"/>
          </p:cNvSpPr>
          <p:nvPr>
            <p:ph/>
          </p:nvPr>
        </p:nvSpPr>
        <p:spPr>
          <a:xfrm>
            <a:off x="353556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56" name="PlaceHolder 4"/>
          <p:cNvSpPr>
            <a:spLocks noGrp="1"/>
          </p:cNvSpPr>
          <p:nvPr>
            <p:ph/>
          </p:nvPr>
        </p:nvSpPr>
        <p:spPr>
          <a:xfrm>
            <a:off x="6602400" y="180000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57" name="PlaceHolder 5"/>
          <p:cNvSpPr>
            <a:spLocks noGrp="1"/>
          </p:cNvSpPr>
          <p:nvPr>
            <p:ph/>
          </p:nvPr>
        </p:nvSpPr>
        <p:spPr>
          <a:xfrm>
            <a:off x="4683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58" name="PlaceHolder 6"/>
          <p:cNvSpPr>
            <a:spLocks noGrp="1"/>
          </p:cNvSpPr>
          <p:nvPr>
            <p:ph/>
          </p:nvPr>
        </p:nvSpPr>
        <p:spPr>
          <a:xfrm>
            <a:off x="353556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
        <p:nvSpPr>
          <p:cNvPr id="459" name="PlaceHolder 7"/>
          <p:cNvSpPr>
            <a:spLocks noGrp="1"/>
          </p:cNvSpPr>
          <p:nvPr>
            <p:ph/>
          </p:nvPr>
        </p:nvSpPr>
        <p:spPr>
          <a:xfrm>
            <a:off x="6602400" y="3517560"/>
            <a:ext cx="2920680" cy="156816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9"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70" name="PlaceHolder 2"/>
          <p:cNvSpPr>
            <a:spLocks noGrp="1"/>
          </p:cNvSpPr>
          <p:nvPr>
            <p:ph type="subTitle"/>
          </p:nvPr>
        </p:nvSpPr>
        <p:spPr>
          <a:xfrm>
            <a:off x="468360" y="1800000"/>
            <a:ext cx="9071640" cy="3288240"/>
          </a:xfrm>
          <a:prstGeom prst="rect">
            <a:avLst/>
          </a:prstGeom>
          <a:noFill/>
          <a:ln w="0">
            <a:noFill/>
          </a:ln>
        </p:spPr>
        <p:txBody>
          <a:bodyPr lIns="0" rIns="0" tIns="0" bIns="0" anchor="ctr">
            <a:noAutofit/>
          </a:bodyPr>
          <a:p>
            <a:pPr algn="ctr">
              <a:buNone/>
            </a:pPr>
            <a:endParaRPr b="0" lang="el-GR"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71"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endParaRPr b="0" lang="el-GR" sz="4400" spc="-1" strike="noStrike">
              <a:latin typeface="Arial"/>
            </a:endParaRPr>
          </a:p>
        </p:txBody>
      </p:sp>
      <p:sp>
        <p:nvSpPr>
          <p:cNvPr id="472" name="PlaceHolder 2"/>
          <p:cNvSpPr>
            <a:spLocks noGrp="1"/>
          </p:cNvSpPr>
          <p:nvPr>
            <p:ph/>
          </p:nvPr>
        </p:nvSpPr>
        <p:spPr>
          <a:xfrm>
            <a:off x="468360" y="1800000"/>
            <a:ext cx="9071640" cy="3288240"/>
          </a:xfrm>
          <a:prstGeom prst="rect">
            <a:avLst/>
          </a:prstGeom>
          <a:noFill/>
          <a:ln w="0">
            <a:noFill/>
          </a:ln>
        </p:spPr>
        <p:txBody>
          <a:bodyPr lIns="0" rIns="0" tIns="0" bIns="0" anchor="t">
            <a:normAutofit/>
          </a:bodyPr>
          <a:p>
            <a:endParaRPr b="0" lang="el-G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jpeg"/><Relationship Id="rId11" Type="http://schemas.openxmlformats.org/officeDocument/2006/relationships/image" Target="../media/image10.jpeg"/><Relationship Id="rId12" Type="http://schemas.openxmlformats.org/officeDocument/2006/relationships/image" Target="../media/image11.jpeg"/><Relationship Id="rId13" Type="http://schemas.openxmlformats.org/officeDocument/2006/relationships/image" Target="../media/image12.jpeg"/><Relationship Id="rId14" Type="http://schemas.openxmlformats.org/officeDocument/2006/relationships/image" Target="../media/image13.png"/><Relationship Id="rId15" Type="http://schemas.openxmlformats.org/officeDocument/2006/relationships/hyperlink" Target="https://icons8.com/illustrations/author/5ec7b0e101d0360016f3d1b3" TargetMode="External"/><Relationship Id="rId16" Type="http://schemas.openxmlformats.org/officeDocument/2006/relationships/hyperlink" Target="https://icons8.com/" TargetMode="External"/><Relationship Id="rId17" Type="http://schemas.openxmlformats.org/officeDocument/2006/relationships/slideLayout" Target="../slideLayouts/slideLayout13.xml"/><Relationship Id="rId18" Type="http://schemas.openxmlformats.org/officeDocument/2006/relationships/slideLayout" Target="../slideLayouts/slideLayout14.xml"/><Relationship Id="rId19" Type="http://schemas.openxmlformats.org/officeDocument/2006/relationships/slideLayout" Target="../slideLayouts/slideLayout15.xml"/><Relationship Id="rId20" Type="http://schemas.openxmlformats.org/officeDocument/2006/relationships/slideLayout" Target="../slideLayouts/slideLayout16.xml"/><Relationship Id="rId21" Type="http://schemas.openxmlformats.org/officeDocument/2006/relationships/slideLayout" Target="../slideLayouts/slideLayout17.xml"/><Relationship Id="rId22" Type="http://schemas.openxmlformats.org/officeDocument/2006/relationships/slideLayout" Target="../slideLayouts/slideLayout18.xml"/><Relationship Id="rId23" Type="http://schemas.openxmlformats.org/officeDocument/2006/relationships/slideLayout" Target="../slideLayouts/slideLayout19.xml"/><Relationship Id="rId24" Type="http://schemas.openxmlformats.org/officeDocument/2006/relationships/slideLayout" Target="../slideLayouts/slideLayout20.xml"/><Relationship Id="rId25" Type="http://schemas.openxmlformats.org/officeDocument/2006/relationships/slideLayout" Target="../slideLayouts/slideLayout21.xml"/><Relationship Id="rId26" Type="http://schemas.openxmlformats.org/officeDocument/2006/relationships/slideLayout" Target="../slideLayouts/slideLayout22.xml"/><Relationship Id="rId27" Type="http://schemas.openxmlformats.org/officeDocument/2006/relationships/slideLayout" Target="../slideLayouts/slideLayout23.xml"/><Relationship Id="rId28"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slideLayout" Target="../slideLayouts/slideLayout31.xml"/><Relationship Id="rId15" Type="http://schemas.openxmlformats.org/officeDocument/2006/relationships/slideLayout" Target="../slideLayouts/slideLayout32.xml"/><Relationship Id="rId16" Type="http://schemas.openxmlformats.org/officeDocument/2006/relationships/slideLayout" Target="../slideLayouts/slideLayout33.xml"/><Relationship Id="rId17" Type="http://schemas.openxmlformats.org/officeDocument/2006/relationships/slideLayout" Target="../slideLayouts/slideLayout34.xml"/><Relationship Id="rId18" Type="http://schemas.openxmlformats.org/officeDocument/2006/relationships/slideLayout" Target="../slideLayouts/slideLayout35.xml"/><Relationship Id="rId19"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 Id="rId11" Type="http://schemas.openxmlformats.org/officeDocument/2006/relationships/slideLayout" Target="../slideLayouts/slideLayout76.xml"/><Relationship Id="rId12" Type="http://schemas.openxmlformats.org/officeDocument/2006/relationships/slideLayout" Target="../slideLayouts/slideLayout77.xml"/><Relationship Id="rId13" Type="http://schemas.openxmlformats.org/officeDocument/2006/relationships/slideLayout" Target="../slideLayouts/slideLayout78.xml"/><Relationship Id="rId14" Type="http://schemas.openxmlformats.org/officeDocument/2006/relationships/slideLayout" Target="../slideLayouts/slideLayout79.xml"/><Relationship Id="rId15" Type="http://schemas.openxmlformats.org/officeDocument/2006/relationships/slideLayout" Target="../slideLayouts/slideLayout80.xml"/><Relationship Id="rId16" Type="http://schemas.openxmlformats.org/officeDocument/2006/relationships/slideLayout" Target="../slideLayouts/slideLayout81.xml"/><Relationship Id="rId17" Type="http://schemas.openxmlformats.org/officeDocument/2006/relationships/slideLayout" Target="../slideLayouts/slideLayout82.xml"/><Relationship Id="rId18" Type="http://schemas.openxmlformats.org/officeDocument/2006/relationships/slideLayout" Target="../slideLayouts/slideLayout83.xml"/><Relationship Id="rId19"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26.jpeg"/><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9" Type="http://schemas.openxmlformats.org/officeDocument/2006/relationships/image" Target="../media/image33.jpeg"/><Relationship Id="rId10" Type="http://schemas.openxmlformats.org/officeDocument/2006/relationships/image" Target="../media/image34.jpeg"/><Relationship Id="rId11" Type="http://schemas.openxmlformats.org/officeDocument/2006/relationships/image" Target="../media/image35.jpeg"/><Relationship Id="rId12" Type="http://schemas.openxmlformats.org/officeDocument/2006/relationships/image" Target="../media/image36.jpeg"/><Relationship Id="rId13" Type="http://schemas.openxmlformats.org/officeDocument/2006/relationships/image" Target="../media/image37.jpeg"/><Relationship Id="rId14" Type="http://schemas.openxmlformats.org/officeDocument/2006/relationships/image" Target="../media/image38.jpeg"/><Relationship Id="rId15" Type="http://schemas.openxmlformats.org/officeDocument/2006/relationships/image" Target="../media/image39.jpeg"/><Relationship Id="rId16" Type="http://schemas.openxmlformats.org/officeDocument/2006/relationships/image" Target="../media/image40.jpeg"/><Relationship Id="rId17" Type="http://schemas.openxmlformats.org/officeDocument/2006/relationships/image" Target="../media/image41.jpeg"/><Relationship Id="rId18" Type="http://schemas.openxmlformats.org/officeDocument/2006/relationships/image" Target="../media/image42.jpeg"/><Relationship Id="rId19" Type="http://schemas.openxmlformats.org/officeDocument/2006/relationships/image" Target="../media/image43.jpeg"/><Relationship Id="rId20" Type="http://schemas.openxmlformats.org/officeDocument/2006/relationships/image" Target="../media/image44.jpeg"/><Relationship Id="rId21" Type="http://schemas.openxmlformats.org/officeDocument/2006/relationships/image" Target="../media/image45.jpeg"/><Relationship Id="rId22" Type="http://schemas.openxmlformats.org/officeDocument/2006/relationships/image" Target="../media/image46.jpeg"/><Relationship Id="rId23" Type="http://schemas.openxmlformats.org/officeDocument/2006/relationships/image" Target="../media/image47.jpeg"/><Relationship Id="rId24" Type="http://schemas.openxmlformats.org/officeDocument/2006/relationships/image" Target="../media/image48.jpeg"/><Relationship Id="rId25" Type="http://schemas.openxmlformats.org/officeDocument/2006/relationships/image" Target="../media/image49.jpeg"/><Relationship Id="rId26" Type="http://schemas.openxmlformats.org/officeDocument/2006/relationships/slideLayout" Target="../slideLayouts/slideLayout85.xml"/><Relationship Id="rId27" Type="http://schemas.openxmlformats.org/officeDocument/2006/relationships/slideLayout" Target="../slideLayouts/slideLayout86.xml"/><Relationship Id="rId28" Type="http://schemas.openxmlformats.org/officeDocument/2006/relationships/slideLayout" Target="../slideLayouts/slideLayout87.xml"/><Relationship Id="rId29" Type="http://schemas.openxmlformats.org/officeDocument/2006/relationships/slideLayout" Target="../slideLayouts/slideLayout88.xml"/><Relationship Id="rId30" Type="http://schemas.openxmlformats.org/officeDocument/2006/relationships/slideLayout" Target="../slideLayouts/slideLayout89.xml"/><Relationship Id="rId31" Type="http://schemas.openxmlformats.org/officeDocument/2006/relationships/slideLayout" Target="../slideLayouts/slideLayout90.xml"/><Relationship Id="rId32" Type="http://schemas.openxmlformats.org/officeDocument/2006/relationships/slideLayout" Target="../slideLayouts/slideLayout91.xml"/><Relationship Id="rId33" Type="http://schemas.openxmlformats.org/officeDocument/2006/relationships/slideLayout" Target="../slideLayouts/slideLayout92.xml"/><Relationship Id="rId34" Type="http://schemas.openxmlformats.org/officeDocument/2006/relationships/slideLayout" Target="../slideLayouts/slideLayout93.xml"/><Relationship Id="rId35" Type="http://schemas.openxmlformats.org/officeDocument/2006/relationships/slideLayout" Target="../slideLayouts/slideLayout94.xml"/><Relationship Id="rId36" Type="http://schemas.openxmlformats.org/officeDocument/2006/relationships/slideLayout" Target="../slideLayouts/slideLayout95.xml"/><Relationship Id="rId37"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
          <p:cNvSpPr/>
          <p:nvPr/>
        </p:nvSpPr>
        <p:spPr>
          <a:xfrm>
            <a:off x="0" y="4114800"/>
            <a:ext cx="10080000" cy="1555200"/>
          </a:xfrm>
          <a:prstGeom prst="rect">
            <a:avLst/>
          </a:prstGeom>
          <a:solidFill>
            <a:srgbClr val="ffffff"/>
          </a:solidFill>
          <a:ln w="0">
            <a:noFill/>
          </a:ln>
        </p:spPr>
        <p:style>
          <a:lnRef idx="0"/>
          <a:fillRef idx="0"/>
          <a:effectRef idx="0"/>
          <a:fontRef idx="minor"/>
        </p:style>
      </p:sp>
      <p:grpSp>
        <p:nvGrpSpPr>
          <p:cNvPr id="1" name=""/>
          <p:cNvGrpSpPr/>
          <p:nvPr/>
        </p:nvGrpSpPr>
        <p:grpSpPr>
          <a:xfrm>
            <a:off x="0" y="0"/>
            <a:ext cx="10080720" cy="4114800"/>
            <a:chOff x="0" y="0"/>
            <a:chExt cx="10080720" cy="4114800"/>
          </a:xfrm>
        </p:grpSpPr>
        <p:sp>
          <p:nvSpPr>
            <p:cNvPr id="2" name=""/>
            <p:cNvSpPr/>
            <p:nvPr/>
          </p:nvSpPr>
          <p:spPr>
            <a:xfrm>
              <a:off x="0" y="0"/>
              <a:ext cx="10080720" cy="4114800"/>
            </a:xfrm>
            <a:prstGeom prst="rect">
              <a:avLst/>
            </a:prstGeom>
            <a:solidFill>
              <a:srgbClr val="e9ecef"/>
            </a:solidFill>
            <a:ln w="0">
              <a:noFill/>
            </a:ln>
          </p:spPr>
          <p:style>
            <a:lnRef idx="0"/>
            <a:fillRef idx="0"/>
            <a:effectRef idx="0"/>
            <a:fontRef idx="minor"/>
          </p:style>
        </p:sp>
        <p:sp>
          <p:nvSpPr>
            <p:cNvPr id="3" name=""/>
            <p:cNvSpPr/>
            <p:nvPr/>
          </p:nvSpPr>
          <p:spPr>
            <a:xfrm>
              <a:off x="0" y="1280160"/>
              <a:ext cx="1554480" cy="640080"/>
            </a:xfrm>
            <a:prstGeom prst="rect">
              <a:avLst/>
            </a:prstGeom>
            <a:solidFill>
              <a:srgbClr val="343a40">
                <a:alpha val="20000"/>
              </a:srgbClr>
            </a:solidFill>
            <a:ln w="0">
              <a:noFill/>
            </a:ln>
          </p:spPr>
          <p:style>
            <a:lnRef idx="0"/>
            <a:fillRef idx="0"/>
            <a:effectRef idx="0"/>
            <a:fontRef idx="minor"/>
          </p:style>
        </p:sp>
        <p:sp>
          <p:nvSpPr>
            <p:cNvPr id="4" name=""/>
            <p:cNvSpPr/>
            <p:nvPr/>
          </p:nvSpPr>
          <p:spPr>
            <a:xfrm>
              <a:off x="914400" y="1920240"/>
              <a:ext cx="1280160" cy="1828800"/>
            </a:xfrm>
            <a:prstGeom prst="rect">
              <a:avLst/>
            </a:prstGeom>
            <a:solidFill>
              <a:srgbClr val="ced4da"/>
            </a:solidFill>
            <a:ln w="0">
              <a:noFill/>
            </a:ln>
          </p:spPr>
          <p:style>
            <a:lnRef idx="0"/>
            <a:fillRef idx="0"/>
            <a:effectRef idx="0"/>
            <a:fontRef idx="minor"/>
          </p:style>
        </p:sp>
        <p:sp>
          <p:nvSpPr>
            <p:cNvPr id="5" name=""/>
            <p:cNvSpPr/>
            <p:nvPr/>
          </p:nvSpPr>
          <p:spPr>
            <a:xfrm>
              <a:off x="2194560" y="548640"/>
              <a:ext cx="1280160" cy="1828800"/>
            </a:xfrm>
            <a:prstGeom prst="rect">
              <a:avLst/>
            </a:prstGeom>
            <a:solidFill>
              <a:srgbClr val="dee2e6"/>
            </a:solidFill>
            <a:ln w="0">
              <a:noFill/>
            </a:ln>
          </p:spPr>
          <p:style>
            <a:lnRef idx="0"/>
            <a:fillRef idx="0"/>
            <a:effectRef idx="0"/>
            <a:fontRef idx="minor"/>
          </p:style>
        </p:sp>
        <p:sp>
          <p:nvSpPr>
            <p:cNvPr id="6" name=""/>
            <p:cNvSpPr/>
            <p:nvPr/>
          </p:nvSpPr>
          <p:spPr>
            <a:xfrm>
              <a:off x="3474720" y="1188720"/>
              <a:ext cx="365760" cy="365760"/>
            </a:xfrm>
            <a:prstGeom prst="rect">
              <a:avLst/>
            </a:prstGeom>
            <a:solidFill>
              <a:srgbClr val="adb5bd"/>
            </a:solidFill>
            <a:ln w="0">
              <a:noFill/>
            </a:ln>
          </p:spPr>
          <p:style>
            <a:lnRef idx="0"/>
            <a:fillRef idx="0"/>
            <a:effectRef idx="0"/>
            <a:fontRef idx="minor"/>
          </p:style>
        </p:sp>
        <p:sp>
          <p:nvSpPr>
            <p:cNvPr id="7" name=""/>
            <p:cNvSpPr/>
            <p:nvPr/>
          </p:nvSpPr>
          <p:spPr>
            <a:xfrm>
              <a:off x="4206240" y="0"/>
              <a:ext cx="1463040" cy="914400"/>
            </a:xfrm>
            <a:prstGeom prst="rect">
              <a:avLst/>
            </a:prstGeom>
            <a:solidFill>
              <a:srgbClr val="6c757d"/>
            </a:solidFill>
            <a:ln w="0">
              <a:noFill/>
            </a:ln>
          </p:spPr>
          <p:style>
            <a:lnRef idx="0"/>
            <a:fillRef idx="0"/>
            <a:effectRef idx="0"/>
            <a:fontRef idx="minor"/>
          </p:style>
        </p:sp>
        <p:sp>
          <p:nvSpPr>
            <p:cNvPr id="8" name=""/>
            <p:cNvSpPr/>
            <p:nvPr/>
          </p:nvSpPr>
          <p:spPr>
            <a:xfrm>
              <a:off x="4663440" y="914400"/>
              <a:ext cx="1005840" cy="457200"/>
            </a:xfrm>
            <a:prstGeom prst="rect">
              <a:avLst/>
            </a:prstGeom>
            <a:solidFill>
              <a:srgbClr val="dee2e6"/>
            </a:solidFill>
            <a:ln w="0">
              <a:noFill/>
            </a:ln>
          </p:spPr>
          <p:style>
            <a:lnRef idx="0"/>
            <a:fillRef idx="0"/>
            <a:effectRef idx="0"/>
            <a:fontRef idx="minor"/>
          </p:style>
        </p:sp>
        <p:sp>
          <p:nvSpPr>
            <p:cNvPr id="9" name=""/>
            <p:cNvSpPr/>
            <p:nvPr/>
          </p:nvSpPr>
          <p:spPr>
            <a:xfrm>
              <a:off x="3474720" y="1737360"/>
              <a:ext cx="3108960" cy="1005840"/>
            </a:xfrm>
            <a:prstGeom prst="rect">
              <a:avLst/>
            </a:prstGeom>
            <a:solidFill>
              <a:srgbClr val="ced4da"/>
            </a:solidFill>
            <a:ln w="0">
              <a:noFill/>
            </a:ln>
          </p:spPr>
          <p:style>
            <a:lnRef idx="0"/>
            <a:fillRef idx="0"/>
            <a:effectRef idx="0"/>
            <a:fontRef idx="minor"/>
          </p:style>
        </p:sp>
        <p:sp>
          <p:nvSpPr>
            <p:cNvPr id="10" name=""/>
            <p:cNvSpPr/>
            <p:nvPr/>
          </p:nvSpPr>
          <p:spPr>
            <a:xfrm>
              <a:off x="4114800" y="2743200"/>
              <a:ext cx="1463040" cy="1005840"/>
            </a:xfrm>
            <a:prstGeom prst="rect">
              <a:avLst/>
            </a:prstGeom>
            <a:solidFill>
              <a:srgbClr val="adb5bd"/>
            </a:solidFill>
            <a:ln w="0">
              <a:noFill/>
            </a:ln>
          </p:spPr>
          <p:style>
            <a:lnRef idx="0"/>
            <a:fillRef idx="0"/>
            <a:effectRef idx="0"/>
            <a:fontRef idx="minor"/>
          </p:style>
        </p:sp>
        <p:sp>
          <p:nvSpPr>
            <p:cNvPr id="11" name=""/>
            <p:cNvSpPr/>
            <p:nvPr/>
          </p:nvSpPr>
          <p:spPr>
            <a:xfrm>
              <a:off x="6583680" y="1463040"/>
              <a:ext cx="1554480" cy="457200"/>
            </a:xfrm>
            <a:prstGeom prst="rect">
              <a:avLst/>
            </a:prstGeom>
            <a:solidFill>
              <a:srgbClr val="b2b2b2">
                <a:alpha val="65000"/>
              </a:srgbClr>
            </a:solidFill>
            <a:ln w="0">
              <a:noFill/>
            </a:ln>
          </p:spPr>
          <p:style>
            <a:lnRef idx="0"/>
            <a:fillRef idx="0"/>
            <a:effectRef idx="0"/>
            <a:fontRef idx="minor"/>
          </p:style>
        </p:sp>
        <p:sp>
          <p:nvSpPr>
            <p:cNvPr id="12" name=""/>
            <p:cNvSpPr/>
            <p:nvPr/>
          </p:nvSpPr>
          <p:spPr>
            <a:xfrm>
              <a:off x="7315200" y="1920240"/>
              <a:ext cx="1463040" cy="1645920"/>
            </a:xfrm>
            <a:prstGeom prst="rect">
              <a:avLst/>
            </a:prstGeom>
            <a:solidFill>
              <a:srgbClr val="b2b2b2">
                <a:alpha val="35000"/>
              </a:srgbClr>
            </a:solidFill>
            <a:ln w="0">
              <a:noFill/>
            </a:ln>
          </p:spPr>
          <p:style>
            <a:lnRef idx="0"/>
            <a:fillRef idx="0"/>
            <a:effectRef idx="0"/>
            <a:fontRef idx="minor"/>
          </p:style>
        </p:sp>
        <p:sp>
          <p:nvSpPr>
            <p:cNvPr id="13" name=""/>
            <p:cNvSpPr/>
            <p:nvPr/>
          </p:nvSpPr>
          <p:spPr>
            <a:xfrm>
              <a:off x="2743200" y="2377440"/>
              <a:ext cx="548640" cy="822960"/>
            </a:xfrm>
            <a:prstGeom prst="rect">
              <a:avLst/>
            </a:prstGeom>
            <a:solidFill>
              <a:srgbClr val="f4f4f9"/>
            </a:solidFill>
            <a:ln w="0">
              <a:noFill/>
            </a:ln>
          </p:spPr>
          <p:style>
            <a:lnRef idx="0"/>
            <a:fillRef idx="0"/>
            <a:effectRef idx="0"/>
            <a:fontRef idx="minor"/>
          </p:style>
        </p:sp>
        <p:sp>
          <p:nvSpPr>
            <p:cNvPr id="14" name=""/>
            <p:cNvSpPr/>
            <p:nvPr/>
          </p:nvSpPr>
          <p:spPr>
            <a:xfrm>
              <a:off x="8595360" y="0"/>
              <a:ext cx="1485360" cy="1463040"/>
            </a:xfrm>
            <a:prstGeom prst="rect">
              <a:avLst/>
            </a:prstGeom>
            <a:solidFill>
              <a:srgbClr val="dddddd"/>
            </a:solidFill>
            <a:ln w="0">
              <a:noFill/>
            </a:ln>
          </p:spPr>
          <p:style>
            <a:lnRef idx="0"/>
            <a:fillRef idx="0"/>
            <a:effectRef idx="0"/>
            <a:fontRef idx="minor"/>
          </p:style>
        </p:sp>
        <p:sp>
          <p:nvSpPr>
            <p:cNvPr id="15" name=""/>
            <p:cNvSpPr/>
            <p:nvPr/>
          </p:nvSpPr>
          <p:spPr>
            <a:xfrm>
              <a:off x="6766560" y="0"/>
              <a:ext cx="274320" cy="1005840"/>
            </a:xfrm>
            <a:prstGeom prst="rect">
              <a:avLst/>
            </a:prstGeom>
            <a:solidFill>
              <a:srgbClr val="2f4550">
                <a:alpha val="50000"/>
              </a:srgbClr>
            </a:solidFill>
            <a:ln w="0">
              <a:noFill/>
            </a:ln>
          </p:spPr>
          <p:style>
            <a:lnRef idx="0"/>
            <a:fillRef idx="0"/>
            <a:effectRef idx="0"/>
            <a:fontRef idx="minor"/>
          </p:style>
        </p:sp>
        <p:sp>
          <p:nvSpPr>
            <p:cNvPr id="16" name=""/>
            <p:cNvSpPr/>
            <p:nvPr/>
          </p:nvSpPr>
          <p:spPr>
            <a:xfrm>
              <a:off x="1554480" y="0"/>
              <a:ext cx="182880" cy="914400"/>
            </a:xfrm>
            <a:prstGeom prst="rect">
              <a:avLst/>
            </a:prstGeom>
            <a:solidFill>
              <a:srgbClr val="808080"/>
            </a:solidFill>
            <a:ln w="0">
              <a:noFill/>
            </a:ln>
          </p:spPr>
          <p:style>
            <a:lnRef idx="0"/>
            <a:fillRef idx="0"/>
            <a:effectRef idx="0"/>
            <a:fontRef idx="minor"/>
          </p:style>
        </p:sp>
        <p:sp>
          <p:nvSpPr>
            <p:cNvPr id="17" name=""/>
            <p:cNvSpPr/>
            <p:nvPr/>
          </p:nvSpPr>
          <p:spPr>
            <a:xfrm>
              <a:off x="0" y="3017520"/>
              <a:ext cx="365760" cy="1097280"/>
            </a:xfrm>
            <a:prstGeom prst="rect">
              <a:avLst/>
            </a:prstGeom>
            <a:solidFill>
              <a:srgbClr val="f4f4f9"/>
            </a:solidFill>
            <a:ln w="0">
              <a:noFill/>
            </a:ln>
          </p:spPr>
          <p:style>
            <a:lnRef idx="0"/>
            <a:fillRef idx="0"/>
            <a:effectRef idx="0"/>
            <a:fontRef idx="minor"/>
          </p:style>
        </p:sp>
        <p:sp>
          <p:nvSpPr>
            <p:cNvPr id="18" name=""/>
            <p:cNvSpPr/>
            <p:nvPr/>
          </p:nvSpPr>
          <p:spPr>
            <a:xfrm>
              <a:off x="9601200" y="2560320"/>
              <a:ext cx="365760" cy="1554480"/>
            </a:xfrm>
            <a:prstGeom prst="rect">
              <a:avLst/>
            </a:prstGeom>
            <a:solidFill>
              <a:srgbClr val="b2b2b2"/>
            </a:solidFill>
            <a:ln w="0">
              <a:noFill/>
            </a:ln>
          </p:spPr>
          <p:style>
            <a:lnRef idx="0"/>
            <a:fillRef idx="0"/>
            <a:effectRef idx="0"/>
            <a:fontRef idx="minor"/>
          </p:style>
        </p:sp>
        <p:sp>
          <p:nvSpPr>
            <p:cNvPr id="19" name=""/>
            <p:cNvSpPr/>
            <p:nvPr/>
          </p:nvSpPr>
          <p:spPr>
            <a:xfrm>
              <a:off x="8778240" y="1828800"/>
              <a:ext cx="365760" cy="365760"/>
            </a:xfrm>
            <a:prstGeom prst="rect">
              <a:avLst/>
            </a:prstGeom>
            <a:solidFill>
              <a:srgbClr val="adb5bd"/>
            </a:solidFill>
            <a:ln w="0">
              <a:noFill/>
            </a:ln>
          </p:spPr>
          <p:style>
            <a:lnRef idx="0"/>
            <a:fillRef idx="0"/>
            <a:effectRef idx="0"/>
            <a:fontRef idx="minor"/>
          </p:style>
        </p:sp>
      </p:grpSp>
      <p:sp>
        <p:nvSpPr>
          <p:cNvPr id="20"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21" name="PlaceHolder 2"/>
          <p:cNvSpPr>
            <a:spLocks noGrp="1"/>
          </p:cNvSpPr>
          <p:nvPr>
            <p:ph type="body"/>
          </p:nvPr>
        </p:nvSpPr>
        <p:spPr>
          <a:xfrm>
            <a:off x="468360" y="18000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 name="PlaceHolder 1"/>
          <p:cNvSpPr>
            <a:spLocks noGrp="1"/>
          </p:cNvSpPr>
          <p:nvPr>
            <p:ph type="title"/>
          </p:nvPr>
        </p:nvSpPr>
        <p:spPr>
          <a:xfrm>
            <a:off x="468000" y="468000"/>
            <a:ext cx="9071640" cy="946440"/>
          </a:xfrm>
          <a:prstGeom prst="rect">
            <a:avLst/>
          </a:prstGeom>
          <a:noFill/>
          <a:ln w="0">
            <a:noFill/>
          </a:ln>
        </p:spPr>
        <p:txBody>
          <a:bodyPr lIns="0" rIns="0" tIns="0" bIns="0" anchor="ctr">
            <a:noAutofit/>
          </a:bodyPr>
          <a:p>
            <a:pPr algn="ctr">
              <a:buNone/>
            </a:pP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59" name="PlaceHolder 2"/>
          <p:cNvSpPr>
            <a:spLocks noGrp="1"/>
          </p:cNvSpPr>
          <p:nvPr>
            <p:ph type="body"/>
          </p:nvPr>
        </p:nvSpPr>
        <p:spPr>
          <a:xfrm>
            <a:off x="468000" y="18000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grpSp>
        <p:nvGrpSpPr>
          <p:cNvPr id="60" name=""/>
          <p:cNvGrpSpPr/>
          <p:nvPr/>
        </p:nvGrpSpPr>
        <p:grpSpPr>
          <a:xfrm>
            <a:off x="8540280" y="5065920"/>
            <a:ext cx="1280520" cy="914760"/>
            <a:chOff x="8540280" y="5065920"/>
            <a:chExt cx="1280520" cy="914760"/>
          </a:xfrm>
        </p:grpSpPr>
        <p:grpSp>
          <p:nvGrpSpPr>
            <p:cNvPr id="61" name=""/>
            <p:cNvGrpSpPr/>
            <p:nvPr/>
          </p:nvGrpSpPr>
          <p:grpSpPr>
            <a:xfrm>
              <a:off x="8540280" y="5065920"/>
              <a:ext cx="1280520" cy="914760"/>
              <a:chOff x="8540280" y="5065920"/>
              <a:chExt cx="1280520" cy="914760"/>
            </a:xfrm>
          </p:grpSpPr>
          <p:sp>
            <p:nvSpPr>
              <p:cNvPr id="62" name=""/>
              <p:cNvSpPr/>
              <p:nvPr/>
            </p:nvSpPr>
            <p:spPr>
              <a:xfrm flipV="1" rot="21598800">
                <a:off x="9637560" y="5431680"/>
                <a:ext cx="182880" cy="182880"/>
              </a:xfrm>
              <a:prstGeom prst="ellipse">
                <a:avLst/>
              </a:prstGeom>
              <a:blipFill rotWithShape="0">
                <a:blip r:embed="rId2"/>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63" name=""/>
              <p:cNvSpPr/>
              <p:nvPr/>
            </p:nvSpPr>
            <p:spPr>
              <a:xfrm flipV="1" rot="21598800">
                <a:off x="9271800" y="5431680"/>
                <a:ext cx="182880" cy="182880"/>
              </a:xfrm>
              <a:prstGeom prst="ellipse">
                <a:avLst/>
              </a:prstGeom>
              <a:blipFill rotWithShape="0">
                <a:blip r:embed="rId3"/>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64" name=""/>
              <p:cNvSpPr/>
              <p:nvPr/>
            </p:nvSpPr>
            <p:spPr>
              <a:xfrm flipV="1" rot="21598800">
                <a:off x="8906400" y="5431680"/>
                <a:ext cx="182880" cy="182880"/>
              </a:xfrm>
              <a:prstGeom prst="ellipse">
                <a:avLst/>
              </a:prstGeom>
              <a:blipFill rotWithShape="0">
                <a:blip r:embed="rId4"/>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65" name=""/>
              <p:cNvSpPr/>
              <p:nvPr/>
            </p:nvSpPr>
            <p:spPr>
              <a:xfrm flipV="1" rot="21598800">
                <a:off x="8540280" y="5432040"/>
                <a:ext cx="182880" cy="182880"/>
              </a:xfrm>
              <a:prstGeom prst="ellipse">
                <a:avLst/>
              </a:prstGeom>
              <a:blipFill rotWithShape="0">
                <a:blip r:embed="rId5"/>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66" name=""/>
              <p:cNvSpPr/>
              <p:nvPr/>
            </p:nvSpPr>
            <p:spPr>
              <a:xfrm flipV="1" rot="21598800">
                <a:off x="8540280" y="5065920"/>
                <a:ext cx="182880" cy="182880"/>
              </a:xfrm>
              <a:prstGeom prst="ellipse">
                <a:avLst/>
              </a:prstGeom>
              <a:blipFill rotWithShape="0">
                <a:blip r:embed="rId6"/>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67" name=""/>
              <p:cNvSpPr/>
              <p:nvPr/>
            </p:nvSpPr>
            <p:spPr>
              <a:xfrm flipV="1" rot="21598800">
                <a:off x="8906040" y="5065920"/>
                <a:ext cx="182880" cy="182880"/>
              </a:xfrm>
              <a:prstGeom prst="ellipse">
                <a:avLst/>
              </a:prstGeom>
              <a:blipFill rotWithShape="0">
                <a:blip r:embed="rId7"/>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68" name=""/>
              <p:cNvSpPr/>
              <p:nvPr/>
            </p:nvSpPr>
            <p:spPr>
              <a:xfrm flipV="1" rot="21598800">
                <a:off x="9271800" y="5066280"/>
                <a:ext cx="182880" cy="182880"/>
              </a:xfrm>
              <a:prstGeom prst="ellipse">
                <a:avLst/>
              </a:prstGeom>
              <a:blipFill rotWithShape="0">
                <a:blip r:embed="rId8"/>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69" name=""/>
              <p:cNvSpPr/>
              <p:nvPr/>
            </p:nvSpPr>
            <p:spPr>
              <a:xfrm flipV="1" rot="21598800">
                <a:off x="9637920" y="5065920"/>
                <a:ext cx="182880" cy="182880"/>
              </a:xfrm>
              <a:prstGeom prst="ellipse">
                <a:avLst/>
              </a:prstGeom>
              <a:blipFill rotWithShape="0">
                <a:blip r:embed="rId9"/>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70" name=""/>
              <p:cNvSpPr/>
              <p:nvPr/>
            </p:nvSpPr>
            <p:spPr>
              <a:xfrm flipV="1" rot="21598800">
                <a:off x="9637560" y="5797440"/>
                <a:ext cx="182880" cy="182880"/>
              </a:xfrm>
              <a:prstGeom prst="ellipse">
                <a:avLst/>
              </a:prstGeom>
              <a:blipFill rotWithShape="0">
                <a:blip r:embed="rId10"/>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71" name=""/>
              <p:cNvSpPr/>
              <p:nvPr/>
            </p:nvSpPr>
            <p:spPr>
              <a:xfrm flipV="1" rot="21598800">
                <a:off x="9272160" y="5797800"/>
                <a:ext cx="182880" cy="182880"/>
              </a:xfrm>
              <a:prstGeom prst="ellipse">
                <a:avLst/>
              </a:prstGeom>
              <a:blipFill rotWithShape="0">
                <a:blip r:embed="rId11"/>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72" name=""/>
              <p:cNvSpPr/>
              <p:nvPr/>
            </p:nvSpPr>
            <p:spPr>
              <a:xfrm flipV="1" rot="21598800">
                <a:off x="8906040" y="5797440"/>
                <a:ext cx="182880" cy="182880"/>
              </a:xfrm>
              <a:prstGeom prst="ellipse">
                <a:avLst/>
              </a:prstGeom>
              <a:blipFill rotWithShape="0">
                <a:blip r:embed="rId12"/>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73" name=""/>
              <p:cNvSpPr/>
              <p:nvPr/>
            </p:nvSpPr>
            <p:spPr>
              <a:xfrm flipV="1" rot="21598800">
                <a:off x="8540280" y="5797440"/>
                <a:ext cx="182880" cy="182880"/>
              </a:xfrm>
              <a:prstGeom prst="ellipse">
                <a:avLst/>
              </a:prstGeom>
              <a:blipFill rotWithShape="0">
                <a:blip r:embed="rId13"/>
                <a:srcRect/>
                <a:tile/>
              </a:blipFill>
              <a:ln w="0">
                <a:noFill/>
              </a:ln>
              <a:effectLst>
                <a:outerShdw dist="103350" dir="2700000" blurRad="0" rotWithShape="0">
                  <a:srgbClr val="808080">
                    <a:alpha val="65000"/>
                  </a:srgbClr>
                </a:outerShdw>
              </a:effectLst>
            </p:spPr>
            <p:style>
              <a:lnRef idx="0"/>
              <a:fillRef idx="0"/>
              <a:effectRef idx="0"/>
              <a:fontRef idx="minor"/>
            </p:style>
          </p:sp>
        </p:grpSp>
      </p:grpSp>
      <p:sp>
        <p:nvSpPr>
          <p:cNvPr id="74" name=""/>
          <p:cNvSpPr/>
          <p:nvPr/>
        </p:nvSpPr>
        <p:spPr>
          <a:xfrm>
            <a:off x="1499760" y="1774080"/>
            <a:ext cx="2926080" cy="2926080"/>
          </a:xfrm>
          <a:prstGeom prst="ellipse">
            <a:avLst/>
          </a:prstGeom>
          <a:solidFill>
            <a:srgbClr val="cccccc">
              <a:alpha val="20000"/>
            </a:srgbClr>
          </a:solidFill>
          <a:ln w="0">
            <a:noFill/>
          </a:ln>
        </p:spPr>
        <p:style>
          <a:lnRef idx="0"/>
          <a:fillRef idx="0"/>
          <a:effectRef idx="0"/>
          <a:fontRef idx="minor"/>
        </p:style>
      </p:sp>
      <p:sp>
        <p:nvSpPr>
          <p:cNvPr id="75" name=""/>
          <p:cNvSpPr/>
          <p:nvPr/>
        </p:nvSpPr>
        <p:spPr>
          <a:xfrm>
            <a:off x="1225080" y="1134360"/>
            <a:ext cx="1189080" cy="1188360"/>
          </a:xfrm>
          <a:prstGeom prst="ellipse">
            <a:avLst/>
          </a:prstGeom>
          <a:solidFill>
            <a:srgbClr val="cccccc">
              <a:alpha val="20000"/>
            </a:srgbClr>
          </a:solidFill>
          <a:ln w="0">
            <a:noFill/>
          </a:ln>
        </p:spPr>
        <p:style>
          <a:lnRef idx="0"/>
          <a:fillRef idx="0"/>
          <a:effectRef idx="0"/>
          <a:fontRef idx="minor"/>
        </p:style>
      </p:sp>
      <p:sp>
        <p:nvSpPr>
          <p:cNvPr id="76" name=""/>
          <p:cNvSpPr/>
          <p:nvPr/>
        </p:nvSpPr>
        <p:spPr>
          <a:xfrm>
            <a:off x="3420000" y="4242960"/>
            <a:ext cx="640080" cy="640080"/>
          </a:xfrm>
          <a:prstGeom prst="ellipse">
            <a:avLst/>
          </a:prstGeom>
          <a:solidFill>
            <a:srgbClr val="cccccc">
              <a:alpha val="20000"/>
            </a:srgbClr>
          </a:solidFill>
          <a:ln w="0">
            <a:noFill/>
          </a:ln>
        </p:spPr>
        <p:style>
          <a:lnRef idx="0"/>
          <a:fillRef idx="0"/>
          <a:effectRef idx="0"/>
          <a:fontRef idx="minor"/>
        </p:style>
      </p:sp>
      <p:pic>
        <p:nvPicPr>
          <p:cNvPr id="77" name="" descr=""/>
          <p:cNvPicPr/>
          <p:nvPr/>
        </p:nvPicPr>
        <p:blipFill>
          <a:blip r:embed="rId14"/>
          <a:stretch/>
        </p:blipFill>
        <p:spPr>
          <a:xfrm>
            <a:off x="4349520" y="792360"/>
            <a:ext cx="5526000" cy="4145400"/>
          </a:xfrm>
          <a:prstGeom prst="rect">
            <a:avLst/>
          </a:prstGeom>
          <a:ln w="0">
            <a:noFill/>
          </a:ln>
        </p:spPr>
      </p:pic>
      <p:sp>
        <p:nvSpPr>
          <p:cNvPr id="78" name=""/>
          <p:cNvSpPr txBox="1"/>
          <p:nvPr/>
        </p:nvSpPr>
        <p:spPr>
          <a:xfrm>
            <a:off x="4846320" y="4846320"/>
            <a:ext cx="2133000" cy="386280"/>
          </a:xfrm>
          <a:prstGeom prst="rect">
            <a:avLst/>
          </a:prstGeom>
          <a:noFill/>
          <a:ln w="0">
            <a:noFill/>
          </a:ln>
        </p:spPr>
        <p:txBody>
          <a:bodyPr lIns="90000" rIns="90000" tIns="45000" bIns="45000" anchor="t">
            <a:noAutofit/>
          </a:bodyPr>
          <a:p>
            <a:pPr>
              <a:lnSpc>
                <a:spcPct val="100000"/>
              </a:lnSpc>
              <a:spcBef>
                <a:spcPts val="1191"/>
              </a:spcBef>
              <a:spcAft>
                <a:spcPts val="992"/>
              </a:spcAft>
              <a:buNone/>
            </a:pPr>
            <a:r>
              <a:rPr b="0" lang="el-GR" sz="1000" spc="-1" strike="noStrike">
                <a:latin typeface="Lato"/>
                <a:ea typeface="Noto Sans CJK SC"/>
              </a:rPr>
              <a:t>Illustrations  by </a:t>
            </a:r>
            <a:r>
              <a:rPr b="0" lang="el-GR" sz="1000" spc="-1" strike="noStrike">
                <a:latin typeface="Lato"/>
                <a:ea typeface="Noto Sans CJK SC"/>
                <a:hlinkClick r:id="rId15"/>
              </a:rPr>
              <a:t>Pixeltrue</a:t>
            </a:r>
            <a:r>
              <a:rPr b="0" lang="el-GR" sz="1000" spc="-1" strike="noStrike">
                <a:latin typeface="Lato"/>
                <a:ea typeface="Noto Sans CJK SC"/>
              </a:rPr>
              <a:t> on </a:t>
            </a:r>
            <a:r>
              <a:rPr b="0" lang="el-GR" sz="1000" spc="-1" strike="noStrike">
                <a:latin typeface="Lato"/>
                <a:hlinkClick r:id="rId16"/>
              </a:rPr>
              <a:t>icons8</a:t>
            </a:r>
            <a:endParaRPr b="0" lang="el-GR" sz="1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468000" y="468000"/>
            <a:ext cx="9071640" cy="946440"/>
          </a:xfrm>
          <a:prstGeom prst="rect">
            <a:avLst/>
          </a:prstGeom>
          <a:noFill/>
          <a:ln w="0">
            <a:noFill/>
          </a:ln>
        </p:spPr>
        <p:txBody>
          <a:bodyPr lIns="0" rIns="0" tIns="0" bIns="0" anchor="ctr">
            <a:noAutofit/>
          </a:bodyPr>
          <a:p>
            <a:pPr algn="ctr">
              <a:buNone/>
            </a:pPr>
            <a:r>
              <a:rPr b="0" lang="el-GR" sz="4400" spc="-1" strike="noStrike">
                <a:latin typeface="Noto Sans"/>
              </a:rPr>
              <a:t>Πατήστε για επεξεργασία της μορφής κειμένου του τίτλου</a:t>
            </a:r>
            <a:endParaRPr b="0" lang="el-GR" sz="4400" spc="-1" strike="noStrike">
              <a:latin typeface="Noto Sans"/>
            </a:endParaRPr>
          </a:p>
        </p:txBody>
      </p:sp>
      <p:sp>
        <p:nvSpPr>
          <p:cNvPr id="116" name="PlaceHolder 2"/>
          <p:cNvSpPr>
            <a:spLocks noGrp="1"/>
          </p:cNvSpPr>
          <p:nvPr>
            <p:ph type="body"/>
          </p:nvPr>
        </p:nvSpPr>
        <p:spPr>
          <a:xfrm>
            <a:off x="468000" y="18000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grpSp>
        <p:nvGrpSpPr>
          <p:cNvPr id="117" name=""/>
          <p:cNvGrpSpPr/>
          <p:nvPr/>
        </p:nvGrpSpPr>
        <p:grpSpPr>
          <a:xfrm>
            <a:off x="7406640" y="3566160"/>
            <a:ext cx="2377440" cy="4297680"/>
            <a:chOff x="7406640" y="3566160"/>
            <a:chExt cx="2377440" cy="4297680"/>
          </a:xfrm>
        </p:grpSpPr>
        <p:sp>
          <p:nvSpPr>
            <p:cNvPr id="118" name=""/>
            <p:cNvSpPr/>
            <p:nvPr/>
          </p:nvSpPr>
          <p:spPr>
            <a:xfrm>
              <a:off x="8138160" y="4754880"/>
              <a:ext cx="457200" cy="2560320"/>
            </a:xfrm>
            <a:prstGeom prst="rect">
              <a:avLst/>
            </a:prstGeom>
            <a:blipFill rotWithShape="0">
              <a:blip r:embed="rId2"/>
              <a:srcRect/>
              <a:tile/>
            </a:blipFill>
            <a:ln w="0">
              <a:noFill/>
            </a:ln>
          </p:spPr>
          <p:style>
            <a:lnRef idx="0"/>
            <a:fillRef idx="0"/>
            <a:effectRef idx="0"/>
            <a:fontRef idx="minor"/>
          </p:style>
        </p:sp>
        <p:sp>
          <p:nvSpPr>
            <p:cNvPr id="119" name=""/>
            <p:cNvSpPr/>
            <p:nvPr/>
          </p:nvSpPr>
          <p:spPr>
            <a:xfrm>
              <a:off x="8961120" y="3566160"/>
              <a:ext cx="457200" cy="2560320"/>
            </a:xfrm>
            <a:prstGeom prst="rect">
              <a:avLst/>
            </a:prstGeom>
            <a:blipFill rotWithShape="0">
              <a:blip r:embed="rId3"/>
              <a:srcRect/>
              <a:tile/>
            </a:blipFill>
            <a:ln w="0">
              <a:noFill/>
            </a:ln>
          </p:spPr>
          <p:style>
            <a:lnRef idx="0"/>
            <a:fillRef idx="0"/>
            <a:effectRef idx="0"/>
            <a:fontRef idx="minor"/>
          </p:style>
        </p:sp>
        <p:sp>
          <p:nvSpPr>
            <p:cNvPr id="120" name=""/>
            <p:cNvSpPr/>
            <p:nvPr/>
          </p:nvSpPr>
          <p:spPr>
            <a:xfrm>
              <a:off x="8503920" y="5120640"/>
              <a:ext cx="1280160" cy="91440"/>
            </a:xfrm>
            <a:prstGeom prst="rect">
              <a:avLst/>
            </a:prstGeom>
            <a:solidFill>
              <a:srgbClr val="cccccc">
                <a:alpha val="75000"/>
              </a:srgbClr>
            </a:solidFill>
            <a:ln w="0">
              <a:noFill/>
            </a:ln>
          </p:spPr>
          <p:style>
            <a:lnRef idx="0"/>
            <a:fillRef idx="0"/>
            <a:effectRef idx="0"/>
            <a:fontRef idx="minor"/>
          </p:style>
        </p:sp>
        <p:sp>
          <p:nvSpPr>
            <p:cNvPr id="121" name=""/>
            <p:cNvSpPr/>
            <p:nvPr/>
          </p:nvSpPr>
          <p:spPr>
            <a:xfrm>
              <a:off x="8321040" y="5303520"/>
              <a:ext cx="914400" cy="91440"/>
            </a:xfrm>
            <a:prstGeom prst="rect">
              <a:avLst/>
            </a:prstGeom>
            <a:solidFill>
              <a:srgbClr val="cccccc">
                <a:alpha val="75000"/>
              </a:srgbClr>
            </a:solidFill>
            <a:ln w="0">
              <a:noFill/>
            </a:ln>
          </p:spPr>
          <p:style>
            <a:lnRef idx="0"/>
            <a:fillRef idx="0"/>
            <a:effectRef idx="0"/>
            <a:fontRef idx="minor"/>
          </p:style>
        </p:sp>
        <p:sp>
          <p:nvSpPr>
            <p:cNvPr id="122" name=""/>
            <p:cNvSpPr/>
            <p:nvPr/>
          </p:nvSpPr>
          <p:spPr>
            <a:xfrm>
              <a:off x="8869680" y="5486400"/>
              <a:ext cx="914400" cy="91440"/>
            </a:xfrm>
            <a:prstGeom prst="rect">
              <a:avLst/>
            </a:prstGeom>
            <a:solidFill>
              <a:srgbClr val="cccccc">
                <a:alpha val="75000"/>
              </a:srgbClr>
            </a:solidFill>
            <a:ln w="0">
              <a:noFill/>
            </a:ln>
          </p:spPr>
          <p:style>
            <a:lnRef idx="0"/>
            <a:fillRef idx="0"/>
            <a:effectRef idx="0"/>
            <a:fontRef idx="minor"/>
          </p:style>
        </p:sp>
        <p:sp>
          <p:nvSpPr>
            <p:cNvPr id="123" name=""/>
            <p:cNvSpPr/>
            <p:nvPr/>
          </p:nvSpPr>
          <p:spPr>
            <a:xfrm>
              <a:off x="7406640" y="5303520"/>
              <a:ext cx="457200" cy="2560320"/>
            </a:xfrm>
            <a:prstGeom prst="rect">
              <a:avLst/>
            </a:prstGeom>
            <a:blipFill rotWithShape="0">
              <a:blip r:embed="rId4"/>
              <a:srcRect/>
              <a:tile/>
            </a:blipFill>
            <a:ln w="0">
              <a:noFill/>
            </a:ln>
          </p:spPr>
          <p:style>
            <a:lnRef idx="0"/>
            <a:fillRef idx="0"/>
            <a:effectRef idx="0"/>
            <a:fontRef idx="minor"/>
          </p:style>
        </p:sp>
      </p:grpSp>
      <p:sp>
        <p:nvSpPr>
          <p:cNvPr id="124" name=""/>
          <p:cNvSpPr/>
          <p:nvPr/>
        </p:nvSpPr>
        <p:spPr>
          <a:xfrm flipH="1" flipV="1">
            <a:off x="1462680" y="-1554480"/>
            <a:ext cx="457200" cy="2560320"/>
          </a:xfrm>
          <a:prstGeom prst="rect">
            <a:avLst/>
          </a:prstGeom>
          <a:blipFill rotWithShape="0">
            <a:blip r:embed="rId5"/>
            <a:srcRect/>
            <a:tile/>
          </a:blipFill>
          <a:ln w="0">
            <a:noFill/>
          </a:ln>
        </p:spPr>
        <p:style>
          <a:lnRef idx="0"/>
          <a:fillRef idx="0"/>
          <a:effectRef idx="0"/>
          <a:fontRef idx="minor"/>
        </p:style>
      </p:sp>
      <p:sp>
        <p:nvSpPr>
          <p:cNvPr id="125" name=""/>
          <p:cNvSpPr/>
          <p:nvPr/>
        </p:nvSpPr>
        <p:spPr>
          <a:xfrm flipH="1" flipV="1">
            <a:off x="639720" y="-365400"/>
            <a:ext cx="457200" cy="2560320"/>
          </a:xfrm>
          <a:prstGeom prst="rect">
            <a:avLst/>
          </a:prstGeom>
          <a:blipFill rotWithShape="0">
            <a:blip r:embed="rId6"/>
            <a:srcRect/>
            <a:tile/>
          </a:blipFill>
          <a:ln w="0">
            <a:noFill/>
          </a:ln>
        </p:spPr>
        <p:style>
          <a:lnRef idx="0"/>
          <a:fillRef idx="0"/>
          <a:effectRef idx="0"/>
          <a:fontRef idx="minor"/>
        </p:style>
      </p:sp>
      <p:sp>
        <p:nvSpPr>
          <p:cNvPr id="126" name=""/>
          <p:cNvSpPr/>
          <p:nvPr/>
        </p:nvSpPr>
        <p:spPr>
          <a:xfrm flipH="1" flipV="1">
            <a:off x="274320" y="548640"/>
            <a:ext cx="1280160" cy="91440"/>
          </a:xfrm>
          <a:prstGeom prst="rect">
            <a:avLst/>
          </a:prstGeom>
          <a:solidFill>
            <a:srgbClr val="cccccc">
              <a:alpha val="75000"/>
            </a:srgbClr>
          </a:solidFill>
          <a:ln w="0">
            <a:noFill/>
          </a:ln>
        </p:spPr>
        <p:style>
          <a:lnRef idx="0"/>
          <a:fillRef idx="0"/>
          <a:effectRef idx="0"/>
          <a:fontRef idx="minor"/>
        </p:style>
      </p:sp>
      <p:sp>
        <p:nvSpPr>
          <p:cNvPr id="127" name=""/>
          <p:cNvSpPr/>
          <p:nvPr/>
        </p:nvSpPr>
        <p:spPr>
          <a:xfrm flipH="1" flipV="1">
            <a:off x="822960" y="365760"/>
            <a:ext cx="914400" cy="91440"/>
          </a:xfrm>
          <a:prstGeom prst="rect">
            <a:avLst/>
          </a:prstGeom>
          <a:solidFill>
            <a:srgbClr val="cccccc">
              <a:alpha val="75000"/>
            </a:srgbClr>
          </a:solidFill>
          <a:ln w="0">
            <a:noFill/>
          </a:ln>
        </p:spPr>
        <p:style>
          <a:lnRef idx="0"/>
          <a:fillRef idx="0"/>
          <a:effectRef idx="0"/>
          <a:fontRef idx="minor"/>
        </p:style>
      </p:sp>
      <p:sp>
        <p:nvSpPr>
          <p:cNvPr id="128" name=""/>
          <p:cNvSpPr/>
          <p:nvPr/>
        </p:nvSpPr>
        <p:spPr>
          <a:xfrm flipH="1" flipV="1">
            <a:off x="274320" y="182880"/>
            <a:ext cx="914400" cy="91440"/>
          </a:xfrm>
          <a:prstGeom prst="rect">
            <a:avLst/>
          </a:prstGeom>
          <a:solidFill>
            <a:srgbClr val="cccccc">
              <a:alpha val="75000"/>
            </a:srgbClr>
          </a:solidFill>
          <a:ln w="0">
            <a:noFill/>
          </a:ln>
        </p:spPr>
        <p:style>
          <a:lnRef idx="0"/>
          <a:fillRef idx="0"/>
          <a:effectRef idx="0"/>
          <a:fontRef idx="minor"/>
        </p:style>
      </p:sp>
      <p:sp>
        <p:nvSpPr>
          <p:cNvPr id="129" name=""/>
          <p:cNvSpPr/>
          <p:nvPr/>
        </p:nvSpPr>
        <p:spPr>
          <a:xfrm flipH="1" flipV="1">
            <a:off x="2194560" y="-2103120"/>
            <a:ext cx="457200" cy="2560320"/>
          </a:xfrm>
          <a:prstGeom prst="rect">
            <a:avLst/>
          </a:prstGeom>
          <a:blipFill rotWithShape="0">
            <a:blip r:embed="rId7"/>
            <a:srcRect/>
            <a:tile/>
          </a:blipFill>
          <a:ln w="0">
            <a:noFill/>
          </a:ln>
        </p:spPr>
        <p:style>
          <a:lnRef idx="0"/>
          <a:fillRef idx="0"/>
          <a:effectRef idx="0"/>
          <a:fontRef idx="minor"/>
        </p:style>
      </p:sp>
      <p:sp>
        <p:nvSpPr>
          <p:cNvPr id="130" name=""/>
          <p:cNvSpPr/>
          <p:nvPr/>
        </p:nvSpPr>
        <p:spPr>
          <a:xfrm>
            <a:off x="3474720" y="2560320"/>
            <a:ext cx="2743200" cy="2743200"/>
          </a:xfrm>
          <a:prstGeom prst="ellipse">
            <a:avLst/>
          </a:prstGeom>
          <a:solidFill>
            <a:srgbClr val="8d99ae">
              <a:alpha val="10000"/>
            </a:srgbClr>
          </a:solidFill>
          <a:ln w="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168" name="PlaceHolder 2"/>
          <p:cNvSpPr>
            <a:spLocks noGrp="1"/>
          </p:cNvSpPr>
          <p:nvPr>
            <p:ph type="body"/>
          </p:nvPr>
        </p:nvSpPr>
        <p:spPr>
          <a:xfrm>
            <a:off x="468360" y="18000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
        <p:nvSpPr>
          <p:cNvPr id="169" name=""/>
          <p:cNvSpPr/>
          <p:nvPr/>
        </p:nvSpPr>
        <p:spPr>
          <a:xfrm>
            <a:off x="822960" y="2468880"/>
            <a:ext cx="1463040" cy="1463040"/>
          </a:xfrm>
          <a:prstGeom prst="ellipse">
            <a:avLst/>
          </a:prstGeom>
          <a:solidFill>
            <a:srgbClr val="eeeeee"/>
          </a:solidFill>
          <a:ln w="0">
            <a:noFill/>
          </a:ln>
          <a:effectLst>
            <a:outerShdw dist="103350" dir="2700000" blurRad="0" rotWithShape="0">
              <a:srgbClr val="808080">
                <a:alpha val="20000"/>
              </a:srgbClr>
            </a:outerShdw>
          </a:effectLst>
        </p:spPr>
        <p:style>
          <a:lnRef idx="0"/>
          <a:fillRef idx="0"/>
          <a:effectRef idx="0"/>
          <a:fontRef idx="minor"/>
        </p:style>
      </p:sp>
      <p:sp>
        <p:nvSpPr>
          <p:cNvPr id="170" name=""/>
          <p:cNvSpPr/>
          <p:nvPr/>
        </p:nvSpPr>
        <p:spPr>
          <a:xfrm>
            <a:off x="4480560" y="1554480"/>
            <a:ext cx="1463040" cy="1463040"/>
          </a:xfrm>
          <a:prstGeom prst="ellipse">
            <a:avLst/>
          </a:prstGeom>
          <a:solidFill>
            <a:srgbClr val="eeeeee"/>
          </a:solidFill>
          <a:ln w="0">
            <a:noFill/>
          </a:ln>
          <a:effectLst>
            <a:outerShdw dist="103350" dir="2700000" blurRad="0" rotWithShape="0">
              <a:srgbClr val="808080">
                <a:alpha val="20000"/>
              </a:srgbClr>
            </a:outerShdw>
          </a:effectLst>
        </p:spPr>
        <p:style>
          <a:lnRef idx="0"/>
          <a:fillRef idx="0"/>
          <a:effectRef idx="0"/>
          <a:fontRef idx="minor"/>
        </p:style>
      </p:sp>
      <p:sp>
        <p:nvSpPr>
          <p:cNvPr id="171" name=""/>
          <p:cNvSpPr/>
          <p:nvPr/>
        </p:nvSpPr>
        <p:spPr>
          <a:xfrm>
            <a:off x="6583680" y="3108960"/>
            <a:ext cx="1463040" cy="1463040"/>
          </a:xfrm>
          <a:prstGeom prst="ellipse">
            <a:avLst/>
          </a:prstGeom>
          <a:solidFill>
            <a:srgbClr val="eeeeee"/>
          </a:solidFill>
          <a:ln w="0">
            <a:noFill/>
          </a:ln>
          <a:effectLst>
            <a:outerShdw dist="103350" dir="2700000" blurRad="0" rotWithShape="0">
              <a:srgbClr val="808080">
                <a:alpha val="20000"/>
              </a:srgbClr>
            </a:outerShdw>
          </a:effectLst>
        </p:spPr>
        <p:style>
          <a:lnRef idx="0"/>
          <a:fillRef idx="0"/>
          <a:effectRef idx="0"/>
          <a:fontRef idx="minor"/>
        </p:style>
      </p:sp>
      <p:sp>
        <p:nvSpPr>
          <p:cNvPr id="172" name=""/>
          <p:cNvSpPr/>
          <p:nvPr/>
        </p:nvSpPr>
        <p:spPr>
          <a:xfrm>
            <a:off x="1554480" y="4114800"/>
            <a:ext cx="914400" cy="657360"/>
          </a:xfrm>
          <a:custGeom>
            <a:avLst/>
            <a:gdLst/>
            <a:ahLst/>
            <a:rect l="0" t="0" r="r" b="b"/>
            <a:pathLst>
              <a:path fill="none" w="2540" h="1826">
                <a:moveTo>
                  <a:pt x="0" y="0"/>
                </a:moveTo>
                <a:cubicBezTo>
                  <a:pt x="508" y="2286"/>
                  <a:pt x="2540" y="1778"/>
                  <a:pt x="2540" y="1778"/>
                </a:cubicBezTo>
              </a:path>
            </a:pathLst>
          </a:custGeom>
          <a:ln w="36720">
            <a:solidFill>
              <a:srgbClr val="666666"/>
            </a:solidFill>
            <a:custDash>
              <a:ds d="600000" sp="300000"/>
            </a:custDash>
            <a:round/>
          </a:ln>
        </p:spPr>
      </p:sp>
      <p:sp>
        <p:nvSpPr>
          <p:cNvPr id="173" name=""/>
          <p:cNvSpPr/>
          <p:nvPr/>
        </p:nvSpPr>
        <p:spPr>
          <a:xfrm>
            <a:off x="3657600" y="1188720"/>
            <a:ext cx="822960" cy="640080"/>
          </a:xfrm>
          <a:custGeom>
            <a:avLst/>
            <a:gdLst/>
            <a:ahLst/>
            <a:rect l="0" t="0" r="r" b="b"/>
            <a:pathLst>
              <a:path fill="none" w="2286" h="1778">
                <a:moveTo>
                  <a:pt x="2286" y="1778"/>
                </a:moveTo>
                <a:cubicBezTo>
                  <a:pt x="1016" y="1778"/>
                  <a:pt x="2033" y="0"/>
                  <a:pt x="0" y="0"/>
                </a:cubicBezTo>
              </a:path>
            </a:pathLst>
          </a:custGeom>
          <a:ln w="36720">
            <a:solidFill>
              <a:srgbClr val="666666"/>
            </a:solidFill>
            <a:custDash>
              <a:ds d="600000" sp="300000"/>
            </a:custDash>
            <a:round/>
          </a:ln>
        </p:spPr>
      </p:sp>
      <p:sp>
        <p:nvSpPr>
          <p:cNvPr id="174" name=""/>
          <p:cNvSpPr/>
          <p:nvPr/>
        </p:nvSpPr>
        <p:spPr>
          <a:xfrm>
            <a:off x="7955280" y="2011680"/>
            <a:ext cx="1464120" cy="1188720"/>
          </a:xfrm>
          <a:custGeom>
            <a:avLst/>
            <a:gdLst/>
            <a:ahLst/>
            <a:rect l="0" t="0" r="r" b="b"/>
            <a:pathLst>
              <a:path fill="none" w="4067" h="3302">
                <a:moveTo>
                  <a:pt x="3302" y="0"/>
                </a:moveTo>
                <a:cubicBezTo>
                  <a:pt x="4826" y="1016"/>
                  <a:pt x="3810" y="2286"/>
                  <a:pt x="2540" y="2286"/>
                </a:cubicBezTo>
                <a:cubicBezTo>
                  <a:pt x="1269" y="2286"/>
                  <a:pt x="253" y="2540"/>
                  <a:pt x="0" y="3302"/>
                </a:cubicBezTo>
              </a:path>
            </a:pathLst>
          </a:custGeom>
          <a:ln w="36720">
            <a:solidFill>
              <a:srgbClr val="666666"/>
            </a:solidFill>
            <a:custDash>
              <a:ds d="600000" sp="300000"/>
            </a:custDash>
            <a:round/>
          </a:ln>
        </p:spPr>
      </p:sp>
      <p:sp>
        <p:nvSpPr>
          <p:cNvPr id="175" name=""/>
          <p:cNvSpPr/>
          <p:nvPr/>
        </p:nvSpPr>
        <p:spPr>
          <a:xfrm>
            <a:off x="2468880" y="822960"/>
            <a:ext cx="1410480" cy="1371600"/>
          </a:xfrm>
          <a:prstGeom prst="ellipse">
            <a:avLst/>
          </a:prstGeom>
          <a:solidFill>
            <a:srgbClr val="8d99ae">
              <a:alpha val="10000"/>
            </a:srgbClr>
          </a:solidFill>
          <a:ln w="0">
            <a:noFill/>
          </a:ln>
        </p:spPr>
        <p:style>
          <a:lnRef idx="0"/>
          <a:fillRef idx="0"/>
          <a:effectRef idx="0"/>
          <a:fontRef idx="minor"/>
        </p:style>
      </p:sp>
      <p:sp>
        <p:nvSpPr>
          <p:cNvPr id="176" name=""/>
          <p:cNvSpPr/>
          <p:nvPr/>
        </p:nvSpPr>
        <p:spPr>
          <a:xfrm>
            <a:off x="3931920" y="4663440"/>
            <a:ext cx="1684800" cy="1645920"/>
          </a:xfrm>
          <a:prstGeom prst="ellipse">
            <a:avLst/>
          </a:prstGeom>
          <a:solidFill>
            <a:srgbClr val="8d99ae">
              <a:alpha val="10000"/>
            </a:srgbClr>
          </a:solidFill>
          <a:ln w="0">
            <a:noFill/>
          </a:ln>
        </p:spPr>
        <p:style>
          <a:lnRef idx="0"/>
          <a:fillRef idx="0"/>
          <a:effectRef idx="0"/>
          <a:fontRef idx="minor"/>
        </p:style>
      </p:sp>
      <p:sp>
        <p:nvSpPr>
          <p:cNvPr id="177" name=""/>
          <p:cNvSpPr/>
          <p:nvPr/>
        </p:nvSpPr>
        <p:spPr>
          <a:xfrm>
            <a:off x="8412480" y="1280160"/>
            <a:ext cx="1097280" cy="1005840"/>
          </a:xfrm>
          <a:prstGeom prst="ellipse">
            <a:avLst/>
          </a:prstGeom>
          <a:solidFill>
            <a:srgbClr val="8d99ae">
              <a:alpha val="10000"/>
            </a:srgbClr>
          </a:solidFill>
          <a:ln w="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1"/>
          <p:cNvSpPr>
            <a:spLocks noGrp="1"/>
          </p:cNvSpPr>
          <p:nvPr>
            <p:ph type="title"/>
          </p:nvPr>
        </p:nvSpPr>
        <p:spPr>
          <a:xfrm>
            <a:off x="468360" y="468000"/>
            <a:ext cx="9071640" cy="946440"/>
          </a:xfrm>
          <a:prstGeom prst="rect">
            <a:avLst/>
          </a:prstGeom>
          <a:noFill/>
          <a:ln w="0">
            <a:noFill/>
          </a:ln>
        </p:spPr>
        <p:txBody>
          <a:bodyPr lIns="0" rIns="0" tIns="0" bIns="0" anchor="ctr">
            <a:noAutofit/>
          </a:bodyPr>
          <a:p>
            <a:pPr algn="ctr">
              <a:buNone/>
            </a:pP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215" name="PlaceHolder 2"/>
          <p:cNvSpPr>
            <a:spLocks noGrp="1"/>
          </p:cNvSpPr>
          <p:nvPr>
            <p:ph type="body"/>
          </p:nvPr>
        </p:nvSpPr>
        <p:spPr>
          <a:xfrm>
            <a:off x="468360" y="18000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
        <p:nvSpPr>
          <p:cNvPr id="216" name=""/>
          <p:cNvSpPr/>
          <p:nvPr/>
        </p:nvSpPr>
        <p:spPr>
          <a:xfrm>
            <a:off x="2103480" y="3658320"/>
            <a:ext cx="1645920" cy="1645920"/>
          </a:xfrm>
          <a:prstGeom prst="ellipse">
            <a:avLst/>
          </a:prstGeom>
          <a:solidFill>
            <a:srgbClr val="8d99ae">
              <a:alpha val="10000"/>
            </a:srgbClr>
          </a:solidFill>
          <a:ln w="0">
            <a:noFill/>
          </a:ln>
        </p:spPr>
        <p:style>
          <a:lnRef idx="0"/>
          <a:fillRef idx="0"/>
          <a:effectRef idx="0"/>
          <a:fontRef idx="minor"/>
        </p:style>
      </p:sp>
      <p:sp>
        <p:nvSpPr>
          <p:cNvPr id="217" name=""/>
          <p:cNvSpPr/>
          <p:nvPr/>
        </p:nvSpPr>
        <p:spPr>
          <a:xfrm>
            <a:off x="823320" y="-273240"/>
            <a:ext cx="2194560" cy="2194560"/>
          </a:xfrm>
          <a:prstGeom prst="ellipse">
            <a:avLst/>
          </a:prstGeom>
          <a:solidFill>
            <a:srgbClr val="8d99ae">
              <a:alpha val="10000"/>
            </a:srgbClr>
          </a:solidFill>
          <a:ln w="0">
            <a:noFill/>
          </a:ln>
        </p:spPr>
        <p:style>
          <a:lnRef idx="0"/>
          <a:fillRef idx="0"/>
          <a:effectRef idx="0"/>
          <a:fontRef idx="minor"/>
        </p:style>
      </p:sp>
      <p:sp>
        <p:nvSpPr>
          <p:cNvPr id="218" name=""/>
          <p:cNvSpPr/>
          <p:nvPr/>
        </p:nvSpPr>
        <p:spPr>
          <a:xfrm>
            <a:off x="7955640" y="3109680"/>
            <a:ext cx="2194560" cy="2194560"/>
          </a:xfrm>
          <a:prstGeom prst="ellipse">
            <a:avLst/>
          </a:prstGeom>
          <a:solidFill>
            <a:srgbClr val="8d99ae">
              <a:alpha val="10000"/>
            </a:srgbClr>
          </a:solidFill>
          <a:ln w="0">
            <a:noFill/>
          </a:ln>
        </p:spPr>
        <p:style>
          <a:lnRef idx="0"/>
          <a:fillRef idx="0"/>
          <a:effectRef idx="0"/>
          <a:fontRef idx="minor"/>
        </p:style>
      </p:sp>
      <p:sp>
        <p:nvSpPr>
          <p:cNvPr id="219" name=""/>
          <p:cNvSpPr/>
          <p:nvPr/>
        </p:nvSpPr>
        <p:spPr>
          <a:xfrm>
            <a:off x="9601560" y="915120"/>
            <a:ext cx="1645920" cy="1645920"/>
          </a:xfrm>
          <a:prstGeom prst="ellipse">
            <a:avLst/>
          </a:prstGeom>
          <a:solidFill>
            <a:srgbClr val="8d99ae">
              <a:alpha val="10000"/>
            </a:srgbClr>
          </a:solidFill>
          <a:ln w="0">
            <a:noFill/>
          </a:ln>
        </p:spPr>
        <p:style>
          <a:lnRef idx="0"/>
          <a:fillRef idx="0"/>
          <a:effectRef idx="0"/>
          <a:fontRef idx="minor"/>
        </p:style>
      </p:sp>
      <p:grpSp>
        <p:nvGrpSpPr>
          <p:cNvPr id="220" name=""/>
          <p:cNvGrpSpPr/>
          <p:nvPr/>
        </p:nvGrpSpPr>
        <p:grpSpPr>
          <a:xfrm>
            <a:off x="3918240" y="775080"/>
            <a:ext cx="2433600" cy="4339080"/>
            <a:chOff x="3918240" y="775080"/>
            <a:chExt cx="2433600" cy="4339080"/>
          </a:xfrm>
        </p:grpSpPr>
        <p:sp>
          <p:nvSpPr>
            <p:cNvPr id="221" name=""/>
            <p:cNvSpPr/>
            <p:nvPr/>
          </p:nvSpPr>
          <p:spPr>
            <a:xfrm flipH="1" flipV="1" rot="5330400">
              <a:off x="4853880" y="3377520"/>
              <a:ext cx="1371600" cy="1463040"/>
            </a:xfrm>
            <a:custGeom>
              <a:avLst/>
              <a:gdLst/>
              <a:ahLst/>
              <a:rect l="l" t="t" r="r" b="b"/>
              <a:pathLst>
                <a:path w="21600" h="21600">
                  <a:moveTo>
                    <a:pt x="10922" y="0"/>
                  </a:moveTo>
                  <a:lnTo>
                    <a:pt x="21600" y="0"/>
                  </a:lnTo>
                  <a:lnTo>
                    <a:pt x="10678" y="21600"/>
                  </a:lnTo>
                  <a:lnTo>
                    <a:pt x="0" y="21600"/>
                  </a:lnTo>
                  <a:close/>
                </a:path>
              </a:pathLst>
            </a:custGeom>
            <a:solidFill>
              <a:srgbClr val="dee2e6"/>
            </a:solidFill>
            <a:ln w="0">
              <a:noFill/>
            </a:ln>
          </p:spPr>
          <p:style>
            <a:lnRef idx="0"/>
            <a:fillRef idx="0"/>
            <a:effectRef idx="0"/>
            <a:fontRef idx="minor"/>
          </p:style>
        </p:sp>
        <p:sp>
          <p:nvSpPr>
            <p:cNvPr id="222" name=""/>
            <p:cNvSpPr/>
            <p:nvPr/>
          </p:nvSpPr>
          <p:spPr>
            <a:xfrm flipH="1" flipV="1" rot="5330400">
              <a:off x="4023360" y="2339280"/>
              <a:ext cx="1371600" cy="1463040"/>
            </a:xfrm>
            <a:custGeom>
              <a:avLst/>
              <a:gdLst/>
              <a:ahLst/>
              <a:rect l="l" t="t" r="r" b="b"/>
              <a:pathLst>
                <a:path w="21600" h="21600">
                  <a:moveTo>
                    <a:pt x="10922" y="0"/>
                  </a:moveTo>
                  <a:lnTo>
                    <a:pt x="21600" y="0"/>
                  </a:lnTo>
                  <a:lnTo>
                    <a:pt x="10678" y="21600"/>
                  </a:lnTo>
                  <a:lnTo>
                    <a:pt x="0" y="21600"/>
                  </a:lnTo>
                  <a:close/>
                </a:path>
              </a:pathLst>
            </a:custGeom>
            <a:solidFill>
              <a:srgbClr val="ced4da"/>
            </a:solidFill>
            <a:ln w="0">
              <a:noFill/>
            </a:ln>
          </p:spPr>
          <p:style>
            <a:lnRef idx="0"/>
            <a:fillRef idx="0"/>
            <a:effectRef idx="0"/>
            <a:fontRef idx="minor"/>
          </p:style>
        </p:sp>
        <p:sp>
          <p:nvSpPr>
            <p:cNvPr id="223" name=""/>
            <p:cNvSpPr/>
            <p:nvPr/>
          </p:nvSpPr>
          <p:spPr>
            <a:xfrm flipH="1" flipV="1" rot="5330400">
              <a:off x="4920480" y="2075040"/>
              <a:ext cx="1371600" cy="1463040"/>
            </a:xfrm>
            <a:custGeom>
              <a:avLst/>
              <a:gdLst/>
              <a:ahLst/>
              <a:rect l="l" t="t" r="r" b="b"/>
              <a:pathLst>
                <a:path w="21600" h="21600">
                  <a:moveTo>
                    <a:pt x="10922" y="0"/>
                  </a:moveTo>
                  <a:lnTo>
                    <a:pt x="21600" y="0"/>
                  </a:lnTo>
                  <a:lnTo>
                    <a:pt x="10678" y="21600"/>
                  </a:lnTo>
                  <a:lnTo>
                    <a:pt x="0" y="21600"/>
                  </a:lnTo>
                  <a:close/>
                </a:path>
              </a:pathLst>
            </a:custGeom>
            <a:solidFill>
              <a:srgbClr val="adb5bd"/>
            </a:solidFill>
            <a:ln w="0">
              <a:noFill/>
            </a:ln>
          </p:spPr>
          <p:style>
            <a:lnRef idx="0"/>
            <a:fillRef idx="0"/>
            <a:effectRef idx="0"/>
            <a:fontRef idx="minor"/>
          </p:style>
        </p:sp>
        <p:sp>
          <p:nvSpPr>
            <p:cNvPr id="224" name=""/>
            <p:cNvSpPr/>
            <p:nvPr/>
          </p:nvSpPr>
          <p:spPr>
            <a:xfrm flipH="1" flipV="1" rot="5330400">
              <a:off x="3977280" y="981360"/>
              <a:ext cx="1371600" cy="1463040"/>
            </a:xfrm>
            <a:custGeom>
              <a:avLst/>
              <a:gdLst/>
              <a:ahLst/>
              <a:rect l="l" t="t" r="r" b="b"/>
              <a:pathLst>
                <a:path w="21600" h="21600">
                  <a:moveTo>
                    <a:pt x="10922" y="0"/>
                  </a:moveTo>
                  <a:lnTo>
                    <a:pt x="21600" y="0"/>
                  </a:lnTo>
                  <a:lnTo>
                    <a:pt x="10678" y="21600"/>
                  </a:lnTo>
                  <a:lnTo>
                    <a:pt x="0" y="21600"/>
                  </a:lnTo>
                  <a:close/>
                </a:path>
              </a:pathLst>
            </a:custGeom>
            <a:solidFill>
              <a:srgbClr val="6c757d"/>
            </a:solidFill>
            <a:ln w="0">
              <a:noFill/>
            </a:ln>
          </p:spPr>
          <p:style>
            <a:lnRef idx="0"/>
            <a:fillRef idx="0"/>
            <a:effectRef idx="0"/>
            <a:fontRef idx="minor"/>
          </p:style>
        </p:sp>
        <p:sp>
          <p:nvSpPr>
            <p:cNvPr id="225" name=""/>
            <p:cNvSpPr/>
            <p:nvPr/>
          </p:nvSpPr>
          <p:spPr>
            <a:xfrm flipH="1" flipV="1" rot="5330400">
              <a:off x="4911480" y="743400"/>
              <a:ext cx="1371600" cy="1463040"/>
            </a:xfrm>
            <a:custGeom>
              <a:avLst/>
              <a:gdLst/>
              <a:ahLst/>
              <a:rect l="l" t="t" r="r" b="b"/>
              <a:pathLst>
                <a:path w="21600" h="21600">
                  <a:moveTo>
                    <a:pt x="10922" y="0"/>
                  </a:moveTo>
                  <a:lnTo>
                    <a:pt x="21600" y="0"/>
                  </a:lnTo>
                  <a:lnTo>
                    <a:pt x="10678" y="21600"/>
                  </a:lnTo>
                  <a:lnTo>
                    <a:pt x="0" y="21600"/>
                  </a:lnTo>
                  <a:close/>
                </a:path>
              </a:pathLst>
            </a:custGeom>
            <a:solidFill>
              <a:srgbClr val="343a40"/>
            </a:solidFill>
            <a:ln w="0">
              <a:noFill/>
            </a:ln>
          </p:spPr>
          <p:style>
            <a:lnRef idx="0"/>
            <a:fillRef idx="0"/>
            <a:effectRef idx="0"/>
            <a:fontRef idx="minor"/>
          </p:style>
        </p:sp>
        <p:sp>
          <p:nvSpPr>
            <p:cNvPr id="226" name=""/>
            <p:cNvSpPr/>
            <p:nvPr/>
          </p:nvSpPr>
          <p:spPr>
            <a:xfrm flipH="1" flipV="1" rot="5330400">
              <a:off x="4032000" y="3681720"/>
              <a:ext cx="1371600" cy="1463040"/>
            </a:xfrm>
            <a:custGeom>
              <a:avLst/>
              <a:gdLst/>
              <a:ahLst/>
              <a:rect l="l" t="t" r="r" b="b"/>
              <a:pathLst>
                <a:path w="21600" h="21600">
                  <a:moveTo>
                    <a:pt x="10922" y="0"/>
                  </a:moveTo>
                  <a:lnTo>
                    <a:pt x="21600" y="0"/>
                  </a:lnTo>
                  <a:lnTo>
                    <a:pt x="10678" y="21600"/>
                  </a:lnTo>
                  <a:lnTo>
                    <a:pt x="0" y="21600"/>
                  </a:lnTo>
                  <a:close/>
                </a:path>
              </a:pathLst>
            </a:custGeom>
            <a:solidFill>
              <a:srgbClr val="e9ecef"/>
            </a:solidFill>
            <a:ln w="0">
              <a:noFill/>
            </a:ln>
          </p:spPr>
          <p:style>
            <a:lnRef idx="0"/>
            <a:fillRef idx="0"/>
            <a:effectRef idx="0"/>
            <a:fontRef idx="minor"/>
          </p:style>
        </p:sp>
      </p:gr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PlaceHolder 1"/>
          <p:cNvSpPr>
            <a:spLocks noGrp="1"/>
          </p:cNvSpPr>
          <p:nvPr>
            <p:ph type="title"/>
          </p:nvPr>
        </p:nvSpPr>
        <p:spPr>
          <a:xfrm>
            <a:off x="468000" y="468000"/>
            <a:ext cx="9071640" cy="946440"/>
          </a:xfrm>
          <a:prstGeom prst="rect">
            <a:avLst/>
          </a:prstGeom>
          <a:noFill/>
          <a:ln w="0">
            <a:noFill/>
          </a:ln>
        </p:spPr>
        <p:txBody>
          <a:bodyPr lIns="0" rIns="0" tIns="0" bIns="0" anchor="ctr">
            <a:noAutofit/>
          </a:bodyPr>
          <a:p>
            <a:pPr algn="ctr">
              <a:buNone/>
            </a:pP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264" name="PlaceHolder 2"/>
          <p:cNvSpPr>
            <a:spLocks noGrp="1"/>
          </p:cNvSpPr>
          <p:nvPr>
            <p:ph type="body"/>
          </p:nvPr>
        </p:nvSpPr>
        <p:spPr>
          <a:xfrm>
            <a:off x="468000" y="18000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
        <p:nvSpPr>
          <p:cNvPr id="265" name=""/>
          <p:cNvSpPr/>
          <p:nvPr/>
        </p:nvSpPr>
        <p:spPr>
          <a:xfrm>
            <a:off x="6411960" y="1300320"/>
            <a:ext cx="861840" cy="182880"/>
          </a:xfrm>
          <a:prstGeom prst="rect">
            <a:avLst/>
          </a:prstGeom>
          <a:pattFill prst="wdUpDiag">
            <a:fgClr>
              <a:srgbClr val="000000"/>
            </a:fgClr>
            <a:bgClr>
              <a:srgbClr val="ffffff">
                <a:alpha val="0"/>
              </a:srgbClr>
            </a:bgClr>
          </a:pattFill>
          <a:ln w="0">
            <a:noFill/>
          </a:ln>
        </p:spPr>
        <p:style>
          <a:lnRef idx="0"/>
          <a:fillRef idx="0"/>
          <a:effectRef idx="0"/>
          <a:fontRef idx="minor"/>
        </p:style>
      </p:sp>
      <p:sp>
        <p:nvSpPr>
          <p:cNvPr id="266" name=""/>
          <p:cNvSpPr/>
          <p:nvPr/>
        </p:nvSpPr>
        <p:spPr>
          <a:xfrm>
            <a:off x="5813280" y="3854880"/>
            <a:ext cx="861840" cy="182880"/>
          </a:xfrm>
          <a:prstGeom prst="rect">
            <a:avLst/>
          </a:prstGeom>
          <a:pattFill prst="wdUpDiag">
            <a:fgClr>
              <a:srgbClr val="000000"/>
            </a:fgClr>
            <a:bgClr>
              <a:srgbClr val="ffffff">
                <a:alpha val="0"/>
              </a:srgbClr>
            </a:bgClr>
          </a:pattFill>
          <a:ln w="0">
            <a:noFill/>
          </a:ln>
        </p:spPr>
        <p:style>
          <a:lnRef idx="0"/>
          <a:fillRef idx="0"/>
          <a:effectRef idx="0"/>
          <a:fontRef idx="minor"/>
        </p:style>
      </p:sp>
      <p:sp>
        <p:nvSpPr>
          <p:cNvPr id="267" name=""/>
          <p:cNvSpPr/>
          <p:nvPr/>
        </p:nvSpPr>
        <p:spPr>
          <a:xfrm>
            <a:off x="7589520" y="2560320"/>
            <a:ext cx="2194560" cy="2194560"/>
          </a:xfrm>
          <a:prstGeom prst="ellipse">
            <a:avLst/>
          </a:prstGeom>
          <a:solidFill>
            <a:srgbClr val="8d99ae">
              <a:alpha val="10000"/>
            </a:srgbClr>
          </a:solidFill>
          <a:ln w="0">
            <a:noFill/>
          </a:ln>
        </p:spPr>
        <p:style>
          <a:lnRef idx="0"/>
          <a:fillRef idx="0"/>
          <a:effectRef idx="0"/>
          <a:fontRef idx="minor"/>
        </p:style>
      </p:sp>
      <p:sp>
        <p:nvSpPr>
          <p:cNvPr id="268" name=""/>
          <p:cNvSpPr/>
          <p:nvPr/>
        </p:nvSpPr>
        <p:spPr>
          <a:xfrm>
            <a:off x="3200400" y="731520"/>
            <a:ext cx="1684800" cy="1645920"/>
          </a:xfrm>
          <a:prstGeom prst="ellipse">
            <a:avLst/>
          </a:prstGeom>
          <a:solidFill>
            <a:srgbClr val="8d99ae">
              <a:alpha val="10000"/>
            </a:srgbClr>
          </a:solidFill>
          <a:ln w="0">
            <a:noFill/>
          </a:ln>
        </p:spPr>
        <p:style>
          <a:lnRef idx="0"/>
          <a:fillRef idx="0"/>
          <a:effectRef idx="0"/>
          <a:fontRef idx="minor"/>
        </p:style>
      </p:sp>
      <p:sp>
        <p:nvSpPr>
          <p:cNvPr id="269" name=""/>
          <p:cNvSpPr/>
          <p:nvPr/>
        </p:nvSpPr>
        <p:spPr>
          <a:xfrm>
            <a:off x="1424160" y="3489120"/>
            <a:ext cx="1684800" cy="1645920"/>
          </a:xfrm>
          <a:prstGeom prst="ellipse">
            <a:avLst/>
          </a:prstGeom>
          <a:solidFill>
            <a:srgbClr val="8d99ae">
              <a:alpha val="10000"/>
            </a:srgbClr>
          </a:solidFill>
          <a:ln w="0">
            <a:noFill/>
          </a:ln>
        </p:spPr>
        <p:style>
          <a:lnRef idx="0"/>
          <a:fillRef idx="0"/>
          <a:effectRef idx="0"/>
          <a:fontRef idx="minor"/>
        </p:style>
      </p:sp>
      <p:sp>
        <p:nvSpPr>
          <p:cNvPr id="270" name=""/>
          <p:cNvSpPr/>
          <p:nvPr/>
        </p:nvSpPr>
        <p:spPr>
          <a:xfrm>
            <a:off x="700920" y="1900080"/>
            <a:ext cx="1402200" cy="1848960"/>
          </a:xfrm>
          <a:custGeom>
            <a:avLst/>
            <a:gdLst/>
            <a:ahLst/>
            <a:rect l="0" t="0" r="r" b="b"/>
            <a:pathLst>
              <a:path fill="none" w="3895" h="5136">
                <a:moveTo>
                  <a:pt x="339" y="0"/>
                </a:moveTo>
                <a:cubicBezTo>
                  <a:pt x="-931" y="2540"/>
                  <a:pt x="1609" y="5588"/>
                  <a:pt x="3895" y="5080"/>
                </a:cubicBezTo>
              </a:path>
            </a:pathLst>
          </a:custGeom>
          <a:ln w="36720">
            <a:solidFill>
              <a:srgbClr val="666666"/>
            </a:solidFill>
            <a:custDash>
              <a:ds d="600000" sp="300000"/>
            </a:custDash>
            <a:round/>
            <a:headEnd len="med" type="triangle" w="med"/>
            <a:tailEnd len="med" type="triangle" w="med"/>
          </a:ln>
        </p:spPr>
      </p:sp>
      <p:sp>
        <p:nvSpPr>
          <p:cNvPr id="271" name=""/>
          <p:cNvSpPr/>
          <p:nvPr/>
        </p:nvSpPr>
        <p:spPr>
          <a:xfrm>
            <a:off x="3931920" y="2011680"/>
            <a:ext cx="975960" cy="1371600"/>
          </a:xfrm>
          <a:custGeom>
            <a:avLst/>
            <a:gdLst/>
            <a:ahLst/>
            <a:rect l="0" t="0" r="r" b="b"/>
            <a:pathLst>
              <a:path fill="none" w="2711" h="3810">
                <a:moveTo>
                  <a:pt x="0" y="3810"/>
                </a:moveTo>
                <a:cubicBezTo>
                  <a:pt x="762" y="3048"/>
                  <a:pt x="1271" y="3556"/>
                  <a:pt x="1270" y="2795"/>
                </a:cubicBezTo>
                <a:cubicBezTo>
                  <a:pt x="1270" y="2032"/>
                  <a:pt x="3301" y="2286"/>
                  <a:pt x="2540" y="3048"/>
                </a:cubicBezTo>
                <a:cubicBezTo>
                  <a:pt x="1778" y="3810"/>
                  <a:pt x="1524" y="508"/>
                  <a:pt x="2540" y="0"/>
                </a:cubicBezTo>
              </a:path>
            </a:pathLst>
          </a:custGeom>
          <a:ln w="36720">
            <a:solidFill>
              <a:srgbClr val="666666"/>
            </a:solidFill>
            <a:custDash>
              <a:ds d="600000" sp="300000"/>
            </a:custDash>
            <a:round/>
            <a:headEnd len="med" type="triangle" w="med"/>
            <a:tailEnd len="med" type="triangle" w="med"/>
          </a:ln>
        </p:spPr>
      </p:sp>
      <p:sp>
        <p:nvSpPr>
          <p:cNvPr id="272" name=""/>
          <p:cNvSpPr/>
          <p:nvPr/>
        </p:nvSpPr>
        <p:spPr>
          <a:xfrm>
            <a:off x="7724880" y="2103120"/>
            <a:ext cx="779040" cy="1463040"/>
          </a:xfrm>
          <a:custGeom>
            <a:avLst/>
            <a:gdLst/>
            <a:ahLst/>
            <a:rect l="0" t="0" r="r" b="b"/>
            <a:pathLst>
              <a:path fill="none" w="2164" h="4064">
                <a:moveTo>
                  <a:pt x="132" y="4064"/>
                </a:moveTo>
                <a:cubicBezTo>
                  <a:pt x="-630" y="3301"/>
                  <a:pt x="2164" y="3555"/>
                  <a:pt x="2164" y="2794"/>
                </a:cubicBezTo>
                <a:cubicBezTo>
                  <a:pt x="2164" y="2032"/>
                  <a:pt x="-630" y="1778"/>
                  <a:pt x="132" y="2540"/>
                </a:cubicBezTo>
                <a:cubicBezTo>
                  <a:pt x="894" y="3302"/>
                  <a:pt x="1910" y="508"/>
                  <a:pt x="894" y="0"/>
                </a:cubicBezTo>
              </a:path>
            </a:pathLst>
          </a:custGeom>
          <a:ln w="36720">
            <a:solidFill>
              <a:srgbClr val="666666"/>
            </a:solidFill>
            <a:custDash>
              <a:ds d="600000" sp="300000"/>
            </a:custDash>
            <a:round/>
            <a:headEnd len="med" type="triangle" w="med"/>
            <a:tailEnd len="med" type="triangle" w="med"/>
          </a:ln>
        </p:spPr>
      </p:sp>
      <p:sp>
        <p:nvSpPr>
          <p:cNvPr id="273" name=""/>
          <p:cNvSpPr/>
          <p:nvPr/>
        </p:nvSpPr>
        <p:spPr>
          <a:xfrm>
            <a:off x="1424160" y="4754880"/>
            <a:ext cx="861840" cy="182880"/>
          </a:xfrm>
          <a:prstGeom prst="rect">
            <a:avLst/>
          </a:prstGeom>
          <a:pattFill prst="wdUpDiag">
            <a:fgClr>
              <a:srgbClr val="000000"/>
            </a:fgClr>
            <a:bgClr>
              <a:srgbClr val="ffffff">
                <a:alpha val="0"/>
              </a:srgbClr>
            </a:bgClr>
          </a:pattFill>
          <a:ln w="0">
            <a:noFill/>
          </a:ln>
        </p:spPr>
        <p:style>
          <a:lnRef idx="0"/>
          <a:fillRef idx="0"/>
          <a:effectRef idx="0"/>
          <a:fontRef idx="minor"/>
        </p:style>
      </p:sp>
      <p:sp>
        <p:nvSpPr>
          <p:cNvPr id="274" name=""/>
          <p:cNvSpPr/>
          <p:nvPr/>
        </p:nvSpPr>
        <p:spPr>
          <a:xfrm>
            <a:off x="2887200" y="1300320"/>
            <a:ext cx="861840" cy="182880"/>
          </a:xfrm>
          <a:prstGeom prst="rect">
            <a:avLst/>
          </a:prstGeom>
          <a:pattFill prst="wdUpDiag">
            <a:fgClr>
              <a:srgbClr val="000000"/>
            </a:fgClr>
            <a:bgClr>
              <a:srgbClr val="ffffff">
                <a:alpha val="0"/>
              </a:srgbClr>
            </a:bgClr>
          </a:pattFill>
          <a:ln w="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
          <p:cNvSpPr>
            <a:spLocks noGrp="1"/>
          </p:cNvSpPr>
          <p:nvPr>
            <p:ph type="title"/>
          </p:nvPr>
        </p:nvSpPr>
        <p:spPr>
          <a:xfrm>
            <a:off x="468000" y="468000"/>
            <a:ext cx="9071640" cy="946440"/>
          </a:xfrm>
          <a:prstGeom prst="rect">
            <a:avLst/>
          </a:prstGeom>
          <a:noFill/>
          <a:ln w="0">
            <a:noFill/>
          </a:ln>
        </p:spPr>
        <p:txBody>
          <a:bodyPr lIns="0" rIns="0" tIns="0" bIns="0" anchor="ctr">
            <a:noAutofit/>
          </a:bodyPr>
          <a:p>
            <a:pPr algn="ctr">
              <a:buNone/>
            </a:pP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312" name="PlaceHolder 2"/>
          <p:cNvSpPr>
            <a:spLocks noGrp="1"/>
          </p:cNvSpPr>
          <p:nvPr>
            <p:ph type="body"/>
          </p:nvPr>
        </p:nvSpPr>
        <p:spPr>
          <a:xfrm>
            <a:off x="468000" y="18000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grpSp>
        <p:nvGrpSpPr>
          <p:cNvPr id="313" name=""/>
          <p:cNvGrpSpPr/>
          <p:nvPr/>
        </p:nvGrpSpPr>
        <p:grpSpPr>
          <a:xfrm>
            <a:off x="3570480" y="1225440"/>
            <a:ext cx="5120640" cy="2926080"/>
            <a:chOff x="3570480" y="1225440"/>
            <a:chExt cx="5120640" cy="2926080"/>
          </a:xfrm>
        </p:grpSpPr>
        <p:sp>
          <p:nvSpPr>
            <p:cNvPr id="314" name=""/>
            <p:cNvSpPr/>
            <p:nvPr/>
          </p:nvSpPr>
          <p:spPr>
            <a:xfrm>
              <a:off x="3570480" y="1528200"/>
              <a:ext cx="4927320" cy="2623320"/>
            </a:xfrm>
            <a:prstGeom prst="rect">
              <a:avLst/>
            </a:prstGeom>
            <a:solidFill>
              <a:srgbClr val="e9ecef"/>
            </a:solidFill>
            <a:ln w="0">
              <a:noFill/>
            </a:ln>
          </p:spPr>
          <p:style>
            <a:lnRef idx="0"/>
            <a:fillRef idx="0"/>
            <a:effectRef idx="0"/>
            <a:fontRef idx="minor"/>
          </p:style>
        </p:sp>
        <p:sp>
          <p:nvSpPr>
            <p:cNvPr id="315" name=""/>
            <p:cNvSpPr/>
            <p:nvPr/>
          </p:nvSpPr>
          <p:spPr>
            <a:xfrm>
              <a:off x="3763800" y="1225440"/>
              <a:ext cx="4927320" cy="2623320"/>
            </a:xfrm>
            <a:prstGeom prst="rect">
              <a:avLst/>
            </a:prstGeom>
            <a:noFill/>
            <a:ln w="18360">
              <a:solidFill>
                <a:srgbClr val="000000"/>
              </a:solidFill>
              <a:round/>
            </a:ln>
          </p:spPr>
          <p:style>
            <a:lnRef idx="0"/>
            <a:fillRef idx="0"/>
            <a:effectRef idx="0"/>
            <a:fontRef idx="minor"/>
          </p:style>
        </p:sp>
      </p:grpSp>
      <p:grpSp>
        <p:nvGrpSpPr>
          <p:cNvPr id="316" name=""/>
          <p:cNvGrpSpPr/>
          <p:nvPr/>
        </p:nvGrpSpPr>
        <p:grpSpPr>
          <a:xfrm>
            <a:off x="-2094120" y="-402480"/>
            <a:ext cx="4946760" cy="8521920"/>
            <a:chOff x="-2094120" y="-402480"/>
            <a:chExt cx="4946760" cy="8521920"/>
          </a:xfrm>
        </p:grpSpPr>
        <p:sp>
          <p:nvSpPr>
            <p:cNvPr id="317" name=""/>
            <p:cNvSpPr/>
            <p:nvPr/>
          </p:nvSpPr>
          <p:spPr>
            <a:xfrm>
              <a:off x="-893160" y="4486680"/>
              <a:ext cx="107316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ced4da"/>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18" name=""/>
            <p:cNvSpPr/>
            <p:nvPr/>
          </p:nvSpPr>
          <p:spPr>
            <a:xfrm rot="5358000">
              <a:off x="-897480" y="5153400"/>
              <a:ext cx="106884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343a40"/>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19" name=""/>
            <p:cNvSpPr/>
            <p:nvPr/>
          </p:nvSpPr>
          <p:spPr>
            <a:xfrm>
              <a:off x="-228960" y="5161680"/>
              <a:ext cx="107316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f8f9fa"/>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20" name=""/>
            <p:cNvSpPr/>
            <p:nvPr/>
          </p:nvSpPr>
          <p:spPr>
            <a:xfrm rot="5358000">
              <a:off x="-219960" y="4488840"/>
              <a:ext cx="106848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343a40"/>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21" name=""/>
            <p:cNvSpPr/>
            <p:nvPr/>
          </p:nvSpPr>
          <p:spPr>
            <a:xfrm>
              <a:off x="-228960" y="3826080"/>
              <a:ext cx="107316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blipFill rotWithShape="0">
              <a:blip r:embed="rId2"/>
              <a:srcRect/>
              <a:tile/>
            </a:blip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22" name=""/>
            <p:cNvSpPr/>
            <p:nvPr/>
          </p:nvSpPr>
          <p:spPr>
            <a:xfrm rot="5358000">
              <a:off x="-1586160" y="4494600"/>
              <a:ext cx="106884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blipFill rotWithShape="0">
              <a:blip r:embed="rId3"/>
              <a:srcRect/>
              <a:tile/>
            </a:blip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23" name=""/>
            <p:cNvSpPr/>
            <p:nvPr/>
          </p:nvSpPr>
          <p:spPr>
            <a:xfrm rot="5358000">
              <a:off x="-2238480" y="5170680"/>
              <a:ext cx="106884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dee2e6"/>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24" name=""/>
            <p:cNvSpPr/>
            <p:nvPr/>
          </p:nvSpPr>
          <p:spPr>
            <a:xfrm rot="5358000">
              <a:off x="-897120" y="3821400"/>
              <a:ext cx="106884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6c757d"/>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25" name=""/>
            <p:cNvSpPr/>
            <p:nvPr/>
          </p:nvSpPr>
          <p:spPr>
            <a:xfrm rot="5358000">
              <a:off x="-222120" y="3154680"/>
              <a:ext cx="106884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dee2e6"/>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26" name=""/>
            <p:cNvSpPr/>
            <p:nvPr/>
          </p:nvSpPr>
          <p:spPr>
            <a:xfrm>
              <a:off x="455040" y="4477680"/>
              <a:ext cx="107316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6c757d"/>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27" name=""/>
            <p:cNvSpPr/>
            <p:nvPr/>
          </p:nvSpPr>
          <p:spPr>
            <a:xfrm rot="5358000">
              <a:off x="470520" y="3821400"/>
              <a:ext cx="106884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e9ecef"/>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28" name=""/>
            <p:cNvSpPr/>
            <p:nvPr/>
          </p:nvSpPr>
          <p:spPr>
            <a:xfrm>
              <a:off x="1158840" y="5170680"/>
              <a:ext cx="107316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ced4da"/>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29" name=""/>
            <p:cNvSpPr/>
            <p:nvPr/>
          </p:nvSpPr>
          <p:spPr>
            <a:xfrm>
              <a:off x="-1561680" y="5162760"/>
              <a:ext cx="107316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6c757d"/>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30" name=""/>
            <p:cNvSpPr/>
            <p:nvPr/>
          </p:nvSpPr>
          <p:spPr>
            <a:xfrm rot="5358000">
              <a:off x="461520" y="5170680"/>
              <a:ext cx="106884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dee2e6"/>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31" name=""/>
            <p:cNvSpPr/>
            <p:nvPr/>
          </p:nvSpPr>
          <p:spPr>
            <a:xfrm flipH="1" rot="16242000">
              <a:off x="-232200" y="1793880"/>
              <a:ext cx="106884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212529"/>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32" name=""/>
            <p:cNvSpPr/>
            <p:nvPr/>
          </p:nvSpPr>
          <p:spPr>
            <a:xfrm flipH="1" rot="16242000">
              <a:off x="419760" y="2469960"/>
              <a:ext cx="106884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dee2e6"/>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33" name=""/>
            <p:cNvSpPr/>
            <p:nvPr/>
          </p:nvSpPr>
          <p:spPr>
            <a:xfrm flipH="1">
              <a:off x="-248040" y="2462040"/>
              <a:ext cx="107316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6c757d"/>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34" name=""/>
            <p:cNvSpPr/>
            <p:nvPr/>
          </p:nvSpPr>
          <p:spPr>
            <a:xfrm>
              <a:off x="1107720" y="1135080"/>
              <a:ext cx="107316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ced4da"/>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35" name=""/>
            <p:cNvSpPr/>
            <p:nvPr/>
          </p:nvSpPr>
          <p:spPr>
            <a:xfrm rot="5358000">
              <a:off x="1103040" y="1801800"/>
              <a:ext cx="106884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343a40"/>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36" name=""/>
            <p:cNvSpPr/>
            <p:nvPr/>
          </p:nvSpPr>
          <p:spPr>
            <a:xfrm rot="5358000">
              <a:off x="414360" y="1143000"/>
              <a:ext cx="106884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blipFill rotWithShape="0">
              <a:blip r:embed="rId4"/>
              <a:srcRect/>
              <a:tile/>
            </a:blip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37" name=""/>
            <p:cNvSpPr/>
            <p:nvPr/>
          </p:nvSpPr>
          <p:spPr>
            <a:xfrm>
              <a:off x="439200" y="1811160"/>
              <a:ext cx="107316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6c757d"/>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38" name=""/>
            <p:cNvSpPr/>
            <p:nvPr/>
          </p:nvSpPr>
          <p:spPr>
            <a:xfrm>
              <a:off x="423720" y="451080"/>
              <a:ext cx="107316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ced4da"/>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39" name=""/>
            <p:cNvSpPr/>
            <p:nvPr/>
          </p:nvSpPr>
          <p:spPr>
            <a:xfrm rot="5358000">
              <a:off x="-246600" y="438840"/>
              <a:ext cx="106884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dee2e6"/>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40" name=""/>
            <p:cNvSpPr/>
            <p:nvPr/>
          </p:nvSpPr>
          <p:spPr>
            <a:xfrm rot="5358000">
              <a:off x="434880" y="-246240"/>
              <a:ext cx="106884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6c757d"/>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41" name=""/>
            <p:cNvSpPr/>
            <p:nvPr/>
          </p:nvSpPr>
          <p:spPr>
            <a:xfrm>
              <a:off x="1779480" y="1794600"/>
              <a:ext cx="107316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ced4da"/>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42" name=""/>
            <p:cNvSpPr/>
            <p:nvPr/>
          </p:nvSpPr>
          <p:spPr>
            <a:xfrm>
              <a:off x="1106280" y="-257040"/>
              <a:ext cx="107316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blipFill rotWithShape="0">
              <a:blip r:embed="rId5"/>
              <a:srcRect/>
              <a:tile/>
            </a:blip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43" name=""/>
            <p:cNvSpPr/>
            <p:nvPr/>
          </p:nvSpPr>
          <p:spPr>
            <a:xfrm>
              <a:off x="-908280" y="1790640"/>
              <a:ext cx="107316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blipFill rotWithShape="0">
              <a:blip r:embed="rId6"/>
              <a:srcRect/>
              <a:tile/>
            </a:blip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44" name=""/>
            <p:cNvSpPr/>
            <p:nvPr/>
          </p:nvSpPr>
          <p:spPr>
            <a:xfrm rot="5358000">
              <a:off x="-245880" y="5825160"/>
              <a:ext cx="106884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6c757d"/>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45" name=""/>
            <p:cNvSpPr/>
            <p:nvPr/>
          </p:nvSpPr>
          <p:spPr>
            <a:xfrm>
              <a:off x="427320" y="5853960"/>
              <a:ext cx="107316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blipFill rotWithShape="0">
              <a:blip r:embed="rId7"/>
              <a:srcRect/>
              <a:tile/>
            </a:blip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46" name=""/>
            <p:cNvSpPr/>
            <p:nvPr/>
          </p:nvSpPr>
          <p:spPr>
            <a:xfrm>
              <a:off x="-236880" y="6494040"/>
              <a:ext cx="107316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ced4da"/>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47" name=""/>
            <p:cNvSpPr/>
            <p:nvPr/>
          </p:nvSpPr>
          <p:spPr>
            <a:xfrm rot="5358000">
              <a:off x="-929880" y="6501960"/>
              <a:ext cx="106884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e9ecef"/>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48" name=""/>
            <p:cNvSpPr/>
            <p:nvPr/>
          </p:nvSpPr>
          <p:spPr>
            <a:xfrm rot="5358000">
              <a:off x="-246600" y="7197120"/>
              <a:ext cx="106848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343a40"/>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49" name=""/>
            <p:cNvSpPr/>
            <p:nvPr/>
          </p:nvSpPr>
          <p:spPr>
            <a:xfrm rot="5358000">
              <a:off x="426600" y="6518520"/>
              <a:ext cx="106884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dee2e6"/>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sp>
          <p:nvSpPr>
            <p:cNvPr id="350" name=""/>
            <p:cNvSpPr/>
            <p:nvPr/>
          </p:nvSpPr>
          <p:spPr>
            <a:xfrm>
              <a:off x="1103400" y="6530040"/>
              <a:ext cx="1073160" cy="766440"/>
            </a:xfrm>
            <a:custGeom>
              <a:avLst/>
              <a:gdLst/>
              <a:ahLst/>
              <a:rect l="l" t="t" r="r" b="b"/>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6c757d"/>
            </a:solidFill>
            <a:ln w="0">
              <a:solidFill>
                <a:srgbClr val="000000"/>
              </a:solidFill>
            </a:ln>
            <a:effectLst>
              <a:outerShdw dist="103350" dir="2700000" blurRad="0" rotWithShape="0">
                <a:srgbClr val="808080">
                  <a:alpha val="20000"/>
                </a:srgbClr>
              </a:outerShdw>
            </a:effectLst>
          </p:spPr>
          <p:style>
            <a:lnRef idx="0"/>
            <a:fillRef idx="0"/>
            <a:effectRef idx="0"/>
            <a:fontRef idx="minor"/>
          </p:style>
        </p:sp>
      </p:grpSp>
      <p:sp>
        <p:nvSpPr>
          <p:cNvPr id="351" name=""/>
          <p:cNvSpPr txBox="1"/>
          <p:nvPr/>
        </p:nvSpPr>
        <p:spPr>
          <a:xfrm>
            <a:off x="3844800" y="1408320"/>
            <a:ext cx="1097280" cy="1225800"/>
          </a:xfrm>
          <a:prstGeom prst="rect">
            <a:avLst/>
          </a:prstGeom>
          <a:noFill/>
          <a:ln w="0">
            <a:noFill/>
          </a:ln>
        </p:spPr>
        <p:txBody>
          <a:bodyPr lIns="90000" rIns="90000" tIns="45000" bIns="45000" anchor="t">
            <a:noAutofit/>
          </a:bodyPr>
          <a:p>
            <a:r>
              <a:rPr b="0" lang="el-GR" sz="8000" spc="-1" strike="noStrike">
                <a:latin typeface="Arial"/>
              </a:rPr>
              <a:t>“</a:t>
            </a:r>
            <a:endParaRPr b="0" lang="el-GR" sz="8000" spc="-1" strike="noStrike">
              <a:latin typeface="Arial"/>
            </a:endParaRPr>
          </a:p>
        </p:txBody>
      </p:sp>
      <p:sp>
        <p:nvSpPr>
          <p:cNvPr id="352" name=""/>
          <p:cNvSpPr txBox="1"/>
          <p:nvPr/>
        </p:nvSpPr>
        <p:spPr>
          <a:xfrm>
            <a:off x="7868160" y="3039840"/>
            <a:ext cx="1097280" cy="1111680"/>
          </a:xfrm>
          <a:prstGeom prst="rect">
            <a:avLst/>
          </a:prstGeom>
          <a:noFill/>
          <a:ln w="0">
            <a:noFill/>
          </a:ln>
        </p:spPr>
        <p:txBody>
          <a:bodyPr lIns="90000" rIns="90000" tIns="45000" bIns="45000" anchor="t">
            <a:noAutofit/>
          </a:bodyPr>
          <a:p>
            <a:r>
              <a:rPr b="0" lang="el-GR" sz="7200" spc="-1" strike="noStrike">
                <a:latin typeface="Arial"/>
              </a:rPr>
              <a:t>”</a:t>
            </a:r>
            <a:endParaRPr b="0" lang="el-GR" sz="7200" spc="-1" strike="noStrike">
              <a:latin typeface="Arial"/>
            </a:endParaRPr>
          </a:p>
        </p:txBody>
      </p:sp>
      <p:sp>
        <p:nvSpPr>
          <p:cNvPr id="353" name=""/>
          <p:cNvSpPr/>
          <p:nvPr/>
        </p:nvSpPr>
        <p:spPr>
          <a:xfrm>
            <a:off x="8538120" y="3877200"/>
            <a:ext cx="975960" cy="1371600"/>
          </a:xfrm>
          <a:custGeom>
            <a:avLst/>
            <a:gdLst/>
            <a:ahLst/>
            <a:rect l="0" t="0" r="r" b="b"/>
            <a:pathLst>
              <a:path fill="none" w="2711" h="3810">
                <a:moveTo>
                  <a:pt x="0" y="3810"/>
                </a:moveTo>
                <a:cubicBezTo>
                  <a:pt x="762" y="3048"/>
                  <a:pt x="1271" y="3556"/>
                  <a:pt x="1270" y="2795"/>
                </a:cubicBezTo>
                <a:cubicBezTo>
                  <a:pt x="1270" y="2032"/>
                  <a:pt x="3301" y="2286"/>
                  <a:pt x="2540" y="3048"/>
                </a:cubicBezTo>
                <a:cubicBezTo>
                  <a:pt x="1778" y="3810"/>
                  <a:pt x="1524" y="508"/>
                  <a:pt x="2540" y="0"/>
                </a:cubicBezTo>
              </a:path>
            </a:pathLst>
          </a:custGeom>
          <a:ln w="36720">
            <a:solidFill>
              <a:srgbClr val="666666"/>
            </a:solidFill>
            <a:custDash>
              <a:ds d="600000" sp="300000"/>
            </a:custDash>
            <a:round/>
            <a:headEnd len="sm" type="oval" w="lg"/>
            <a:tailEnd len="sm" type="oval" w="lg"/>
          </a:ln>
        </p:spPr>
      </p:sp>
      <p:sp>
        <p:nvSpPr>
          <p:cNvPr id="354" name=""/>
          <p:cNvSpPr/>
          <p:nvPr/>
        </p:nvSpPr>
        <p:spPr>
          <a:xfrm>
            <a:off x="7372080" y="4974480"/>
            <a:ext cx="1684800" cy="1645920"/>
          </a:xfrm>
          <a:prstGeom prst="ellipse">
            <a:avLst/>
          </a:prstGeom>
          <a:solidFill>
            <a:srgbClr val="8d99ae">
              <a:alpha val="10000"/>
            </a:srgbClr>
          </a:solidFill>
          <a:ln w="0">
            <a:noFill/>
          </a:ln>
        </p:spPr>
        <p:style>
          <a:lnRef idx="0"/>
          <a:fillRef idx="0"/>
          <a:effectRef idx="0"/>
          <a:fontRef idx="minor"/>
        </p:style>
      </p:sp>
      <p:sp>
        <p:nvSpPr>
          <p:cNvPr id="355" name=""/>
          <p:cNvSpPr/>
          <p:nvPr/>
        </p:nvSpPr>
        <p:spPr>
          <a:xfrm>
            <a:off x="7868160" y="-329040"/>
            <a:ext cx="2011680" cy="2011680"/>
          </a:xfrm>
          <a:prstGeom prst="ellipse">
            <a:avLst/>
          </a:prstGeom>
          <a:solidFill>
            <a:srgbClr val="8d99ae">
              <a:alpha val="10000"/>
            </a:srgbClr>
          </a:solidFill>
          <a:ln w="0">
            <a:noFill/>
          </a:ln>
        </p:spPr>
        <p:style>
          <a:lnRef idx="0"/>
          <a:fillRef idx="0"/>
          <a:effectRef idx="0"/>
          <a:fontRef idx="minor"/>
        </p:style>
      </p:sp>
      <p:sp>
        <p:nvSpPr>
          <p:cNvPr id="356" name=""/>
          <p:cNvSpPr/>
          <p:nvPr/>
        </p:nvSpPr>
        <p:spPr>
          <a:xfrm>
            <a:off x="2982960" y="3757320"/>
            <a:ext cx="1044720" cy="302760"/>
          </a:xfrm>
          <a:prstGeom prst="rect">
            <a:avLst/>
          </a:prstGeom>
          <a:pattFill prst="wdUpDiag">
            <a:fgClr>
              <a:srgbClr val="000000"/>
            </a:fgClr>
            <a:bgClr>
              <a:srgbClr val="ffffff">
                <a:alpha val="0"/>
              </a:srgbClr>
            </a:bgClr>
          </a:pattFill>
          <a:ln w="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3" name="PlaceHolder 1"/>
          <p:cNvSpPr>
            <a:spLocks noGrp="1"/>
          </p:cNvSpPr>
          <p:nvPr>
            <p:ph type="title"/>
          </p:nvPr>
        </p:nvSpPr>
        <p:spPr>
          <a:xfrm>
            <a:off x="468000" y="468000"/>
            <a:ext cx="9071640" cy="946440"/>
          </a:xfrm>
          <a:prstGeom prst="rect">
            <a:avLst/>
          </a:prstGeom>
          <a:noFill/>
          <a:ln w="0">
            <a:noFill/>
          </a:ln>
        </p:spPr>
        <p:txBody>
          <a:bodyPr lIns="0" rIns="0" tIns="0" bIns="0" anchor="ctr">
            <a:noAutofit/>
          </a:bodyPr>
          <a:p>
            <a:pPr algn="ctr">
              <a:buNone/>
            </a:pP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394" name="PlaceHolder 2"/>
          <p:cNvSpPr>
            <a:spLocks noGrp="1"/>
          </p:cNvSpPr>
          <p:nvPr>
            <p:ph type="body"/>
          </p:nvPr>
        </p:nvSpPr>
        <p:spPr>
          <a:xfrm>
            <a:off x="468000" y="18000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
        <p:nvSpPr>
          <p:cNvPr id="395" name=""/>
          <p:cNvSpPr/>
          <p:nvPr/>
        </p:nvSpPr>
        <p:spPr>
          <a:xfrm>
            <a:off x="8266320" y="4115520"/>
            <a:ext cx="1920240" cy="1920240"/>
          </a:xfrm>
          <a:prstGeom prst="ellipse">
            <a:avLst/>
          </a:prstGeom>
          <a:solidFill>
            <a:srgbClr val="8d99ae">
              <a:alpha val="10000"/>
            </a:srgbClr>
          </a:solidFill>
          <a:ln w="0">
            <a:noFill/>
          </a:ln>
        </p:spPr>
        <p:style>
          <a:lnRef idx="0"/>
          <a:fillRef idx="0"/>
          <a:effectRef idx="0"/>
          <a:fontRef idx="minor"/>
        </p:style>
      </p:sp>
      <p:sp>
        <p:nvSpPr>
          <p:cNvPr id="396" name=""/>
          <p:cNvSpPr/>
          <p:nvPr/>
        </p:nvSpPr>
        <p:spPr>
          <a:xfrm>
            <a:off x="7717680" y="-548280"/>
            <a:ext cx="1920240" cy="1920240"/>
          </a:xfrm>
          <a:prstGeom prst="ellipse">
            <a:avLst/>
          </a:prstGeom>
          <a:solidFill>
            <a:srgbClr val="8d99ae">
              <a:alpha val="10000"/>
            </a:srgbClr>
          </a:solidFill>
          <a:ln w="0">
            <a:noFill/>
          </a:ln>
        </p:spPr>
        <p:style>
          <a:lnRef idx="0"/>
          <a:fillRef idx="0"/>
          <a:effectRef idx="0"/>
          <a:fontRef idx="minor"/>
        </p:style>
      </p:sp>
      <p:grpSp>
        <p:nvGrpSpPr>
          <p:cNvPr id="397" name=""/>
          <p:cNvGrpSpPr/>
          <p:nvPr/>
        </p:nvGrpSpPr>
        <p:grpSpPr>
          <a:xfrm>
            <a:off x="-147600" y="-297720"/>
            <a:ext cx="915840" cy="1281240"/>
            <a:chOff x="-147600" y="-297720"/>
            <a:chExt cx="915840" cy="1281240"/>
          </a:xfrm>
        </p:grpSpPr>
        <p:sp>
          <p:nvSpPr>
            <p:cNvPr id="398" name=""/>
            <p:cNvSpPr/>
            <p:nvPr/>
          </p:nvSpPr>
          <p:spPr>
            <a:xfrm flipV="1" rot="5395800">
              <a:off x="219240" y="799560"/>
              <a:ext cx="182880" cy="182880"/>
            </a:xfrm>
            <a:prstGeom prst="ellipse">
              <a:avLst/>
            </a:prstGeom>
            <a:blipFill rotWithShape="0">
              <a:blip r:embed="rId2"/>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399" name=""/>
            <p:cNvSpPr/>
            <p:nvPr/>
          </p:nvSpPr>
          <p:spPr>
            <a:xfrm flipV="1" rot="5395800">
              <a:off x="218880" y="433800"/>
              <a:ext cx="182880" cy="182880"/>
            </a:xfrm>
            <a:prstGeom prst="ellipse">
              <a:avLst/>
            </a:prstGeom>
            <a:blipFill rotWithShape="0">
              <a:blip r:embed="rId3"/>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00" name=""/>
            <p:cNvSpPr/>
            <p:nvPr/>
          </p:nvSpPr>
          <p:spPr>
            <a:xfrm flipV="1" rot="5395800">
              <a:off x="218520" y="68400"/>
              <a:ext cx="182880" cy="182880"/>
            </a:xfrm>
            <a:prstGeom prst="ellipse">
              <a:avLst/>
            </a:prstGeom>
            <a:blipFill rotWithShape="0">
              <a:blip r:embed="rId4"/>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01" name=""/>
            <p:cNvSpPr/>
            <p:nvPr/>
          </p:nvSpPr>
          <p:spPr>
            <a:xfrm flipV="1" rot="5395800">
              <a:off x="217800" y="-297360"/>
              <a:ext cx="182880" cy="182880"/>
            </a:xfrm>
            <a:prstGeom prst="ellipse">
              <a:avLst/>
            </a:prstGeom>
            <a:blipFill rotWithShape="0">
              <a:blip r:embed="rId5"/>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02" name=""/>
            <p:cNvSpPr/>
            <p:nvPr/>
          </p:nvSpPr>
          <p:spPr>
            <a:xfrm flipV="1" rot="5395800">
              <a:off x="583920" y="-297720"/>
              <a:ext cx="182880" cy="182880"/>
            </a:xfrm>
            <a:prstGeom prst="ellipse">
              <a:avLst/>
            </a:prstGeom>
            <a:blipFill rotWithShape="0">
              <a:blip r:embed="rId6"/>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03" name=""/>
            <p:cNvSpPr/>
            <p:nvPr/>
          </p:nvSpPr>
          <p:spPr>
            <a:xfrm flipV="1" rot="5395800">
              <a:off x="584280" y="67680"/>
              <a:ext cx="182880" cy="182880"/>
            </a:xfrm>
            <a:prstGeom prst="ellipse">
              <a:avLst/>
            </a:prstGeom>
            <a:blipFill rotWithShape="0">
              <a:blip r:embed="rId7"/>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04" name=""/>
            <p:cNvSpPr/>
            <p:nvPr/>
          </p:nvSpPr>
          <p:spPr>
            <a:xfrm flipV="1" rot="5395800">
              <a:off x="584280" y="433440"/>
              <a:ext cx="182880" cy="182880"/>
            </a:xfrm>
            <a:prstGeom prst="ellipse">
              <a:avLst/>
            </a:prstGeom>
            <a:blipFill rotWithShape="0">
              <a:blip r:embed="rId8"/>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05" name=""/>
            <p:cNvSpPr/>
            <p:nvPr/>
          </p:nvSpPr>
          <p:spPr>
            <a:xfrm flipV="1" rot="5395800">
              <a:off x="585000" y="799560"/>
              <a:ext cx="182880" cy="182880"/>
            </a:xfrm>
            <a:prstGeom prst="ellipse">
              <a:avLst/>
            </a:prstGeom>
            <a:blipFill rotWithShape="0">
              <a:blip r:embed="rId9"/>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06" name=""/>
            <p:cNvSpPr/>
            <p:nvPr/>
          </p:nvSpPr>
          <p:spPr>
            <a:xfrm flipV="1" rot="5395800">
              <a:off x="-146160" y="799920"/>
              <a:ext cx="182880" cy="182880"/>
            </a:xfrm>
            <a:prstGeom prst="ellipse">
              <a:avLst/>
            </a:prstGeom>
            <a:blipFill rotWithShape="0">
              <a:blip r:embed="rId10"/>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07" name=""/>
            <p:cNvSpPr/>
            <p:nvPr/>
          </p:nvSpPr>
          <p:spPr>
            <a:xfrm flipV="1" rot="5395800">
              <a:off x="-146880" y="434520"/>
              <a:ext cx="182880" cy="182880"/>
            </a:xfrm>
            <a:prstGeom prst="ellipse">
              <a:avLst/>
            </a:prstGeom>
            <a:blipFill rotWithShape="0">
              <a:blip r:embed="rId11"/>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08" name=""/>
            <p:cNvSpPr/>
            <p:nvPr/>
          </p:nvSpPr>
          <p:spPr>
            <a:xfrm flipV="1" rot="5395800">
              <a:off x="-146880" y="68400"/>
              <a:ext cx="182880" cy="182880"/>
            </a:xfrm>
            <a:prstGeom prst="ellipse">
              <a:avLst/>
            </a:prstGeom>
            <a:blipFill rotWithShape="0">
              <a:blip r:embed="rId12"/>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09" name=""/>
            <p:cNvSpPr/>
            <p:nvPr/>
          </p:nvSpPr>
          <p:spPr>
            <a:xfrm flipV="1" rot="5395800">
              <a:off x="-147240" y="-297000"/>
              <a:ext cx="182880" cy="182880"/>
            </a:xfrm>
            <a:prstGeom prst="ellipse">
              <a:avLst/>
            </a:prstGeom>
            <a:blipFill rotWithShape="0">
              <a:blip r:embed="rId13"/>
              <a:srcRect/>
              <a:tile/>
            </a:blipFill>
            <a:ln w="0">
              <a:noFill/>
            </a:ln>
            <a:effectLst>
              <a:outerShdw dist="103350" dir="2700000" blurRad="0" rotWithShape="0">
                <a:srgbClr val="808080">
                  <a:alpha val="65000"/>
                </a:srgbClr>
              </a:outerShdw>
            </a:effectLst>
          </p:spPr>
          <p:style>
            <a:lnRef idx="0"/>
            <a:fillRef idx="0"/>
            <a:effectRef idx="0"/>
            <a:fontRef idx="minor"/>
          </p:style>
        </p:sp>
      </p:grpSp>
      <p:grpSp>
        <p:nvGrpSpPr>
          <p:cNvPr id="410" name=""/>
          <p:cNvGrpSpPr/>
          <p:nvPr/>
        </p:nvGrpSpPr>
        <p:grpSpPr>
          <a:xfrm>
            <a:off x="9545040" y="4644360"/>
            <a:ext cx="915840" cy="1281240"/>
            <a:chOff x="9545040" y="4644360"/>
            <a:chExt cx="915840" cy="1281240"/>
          </a:xfrm>
        </p:grpSpPr>
        <p:sp>
          <p:nvSpPr>
            <p:cNvPr id="411" name=""/>
            <p:cNvSpPr/>
            <p:nvPr/>
          </p:nvSpPr>
          <p:spPr>
            <a:xfrm flipV="1" rot="5395800">
              <a:off x="9911880" y="5741640"/>
              <a:ext cx="182880" cy="182880"/>
            </a:xfrm>
            <a:prstGeom prst="ellipse">
              <a:avLst/>
            </a:prstGeom>
            <a:blipFill rotWithShape="0">
              <a:blip r:embed="rId14"/>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12" name=""/>
            <p:cNvSpPr/>
            <p:nvPr/>
          </p:nvSpPr>
          <p:spPr>
            <a:xfrm flipV="1" rot="5395800">
              <a:off x="9911520" y="5375880"/>
              <a:ext cx="182880" cy="182880"/>
            </a:xfrm>
            <a:prstGeom prst="ellipse">
              <a:avLst/>
            </a:prstGeom>
            <a:blipFill rotWithShape="0">
              <a:blip r:embed="rId15"/>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13" name=""/>
            <p:cNvSpPr/>
            <p:nvPr/>
          </p:nvSpPr>
          <p:spPr>
            <a:xfrm flipV="1" rot="5395800">
              <a:off x="9911160" y="5010480"/>
              <a:ext cx="182880" cy="182880"/>
            </a:xfrm>
            <a:prstGeom prst="ellipse">
              <a:avLst/>
            </a:prstGeom>
            <a:blipFill rotWithShape="0">
              <a:blip r:embed="rId16"/>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14" name=""/>
            <p:cNvSpPr/>
            <p:nvPr/>
          </p:nvSpPr>
          <p:spPr>
            <a:xfrm flipV="1" rot="5395800">
              <a:off x="9910440" y="4644360"/>
              <a:ext cx="182880" cy="182880"/>
            </a:xfrm>
            <a:prstGeom prst="ellipse">
              <a:avLst/>
            </a:prstGeom>
            <a:blipFill rotWithShape="0">
              <a:blip r:embed="rId17"/>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15" name=""/>
            <p:cNvSpPr/>
            <p:nvPr/>
          </p:nvSpPr>
          <p:spPr>
            <a:xfrm flipV="1" rot="5395800">
              <a:off x="10276560" y="4644000"/>
              <a:ext cx="182880" cy="182880"/>
            </a:xfrm>
            <a:prstGeom prst="ellipse">
              <a:avLst/>
            </a:prstGeom>
            <a:blipFill rotWithShape="0">
              <a:blip r:embed="rId18"/>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16" name=""/>
            <p:cNvSpPr/>
            <p:nvPr/>
          </p:nvSpPr>
          <p:spPr>
            <a:xfrm flipV="1" rot="5395800">
              <a:off x="10276920" y="5009760"/>
              <a:ext cx="182880" cy="182880"/>
            </a:xfrm>
            <a:prstGeom prst="ellipse">
              <a:avLst/>
            </a:prstGeom>
            <a:blipFill rotWithShape="0">
              <a:blip r:embed="rId19"/>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17" name=""/>
            <p:cNvSpPr/>
            <p:nvPr/>
          </p:nvSpPr>
          <p:spPr>
            <a:xfrm flipV="1" rot="5395800">
              <a:off x="10276920" y="5375520"/>
              <a:ext cx="182880" cy="182880"/>
            </a:xfrm>
            <a:prstGeom prst="ellipse">
              <a:avLst/>
            </a:prstGeom>
            <a:blipFill rotWithShape="0">
              <a:blip r:embed="rId20"/>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18" name=""/>
            <p:cNvSpPr/>
            <p:nvPr/>
          </p:nvSpPr>
          <p:spPr>
            <a:xfrm flipV="1" rot="5395800">
              <a:off x="10277640" y="5741640"/>
              <a:ext cx="182880" cy="182880"/>
            </a:xfrm>
            <a:prstGeom prst="ellipse">
              <a:avLst/>
            </a:prstGeom>
            <a:blipFill rotWithShape="0">
              <a:blip r:embed="rId21"/>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19" name=""/>
            <p:cNvSpPr/>
            <p:nvPr/>
          </p:nvSpPr>
          <p:spPr>
            <a:xfrm flipV="1" rot="5395800">
              <a:off x="9546120" y="5742000"/>
              <a:ext cx="182880" cy="182880"/>
            </a:xfrm>
            <a:prstGeom prst="ellipse">
              <a:avLst/>
            </a:prstGeom>
            <a:blipFill rotWithShape="0">
              <a:blip r:embed="rId22"/>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20" name=""/>
            <p:cNvSpPr/>
            <p:nvPr/>
          </p:nvSpPr>
          <p:spPr>
            <a:xfrm flipV="1" rot="5395800">
              <a:off x="9545400" y="5376600"/>
              <a:ext cx="182880" cy="182880"/>
            </a:xfrm>
            <a:prstGeom prst="ellipse">
              <a:avLst/>
            </a:prstGeom>
            <a:blipFill rotWithShape="0">
              <a:blip r:embed="rId23"/>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21" name=""/>
            <p:cNvSpPr/>
            <p:nvPr/>
          </p:nvSpPr>
          <p:spPr>
            <a:xfrm flipV="1" rot="5395800">
              <a:off x="9545400" y="5010480"/>
              <a:ext cx="182880" cy="182880"/>
            </a:xfrm>
            <a:prstGeom prst="ellipse">
              <a:avLst/>
            </a:prstGeom>
            <a:blipFill rotWithShape="0">
              <a:blip r:embed="rId24"/>
              <a:srcRect/>
              <a:tile/>
            </a:blipFill>
            <a:ln w="0">
              <a:noFill/>
            </a:ln>
            <a:effectLst>
              <a:outerShdw dist="103350" dir="2700000" blurRad="0" rotWithShape="0">
                <a:srgbClr val="808080">
                  <a:alpha val="65000"/>
                </a:srgbClr>
              </a:outerShdw>
            </a:effectLst>
          </p:spPr>
          <p:style>
            <a:lnRef idx="0"/>
            <a:fillRef idx="0"/>
            <a:effectRef idx="0"/>
            <a:fontRef idx="minor"/>
          </p:style>
        </p:sp>
        <p:sp>
          <p:nvSpPr>
            <p:cNvPr id="422" name=""/>
            <p:cNvSpPr/>
            <p:nvPr/>
          </p:nvSpPr>
          <p:spPr>
            <a:xfrm flipV="1" rot="5395800">
              <a:off x="9545040" y="4644720"/>
              <a:ext cx="182880" cy="182880"/>
            </a:xfrm>
            <a:prstGeom prst="ellipse">
              <a:avLst/>
            </a:prstGeom>
            <a:blipFill rotWithShape="0">
              <a:blip r:embed="rId25"/>
              <a:srcRect/>
              <a:tile/>
            </a:blipFill>
            <a:ln w="0">
              <a:noFill/>
            </a:ln>
            <a:effectLst>
              <a:outerShdw dist="103350" dir="2700000" blurRad="0" rotWithShape="0">
                <a:srgbClr val="808080">
                  <a:alpha val="65000"/>
                </a:srgbClr>
              </a:outerShdw>
            </a:effectLst>
          </p:spPr>
          <p:style>
            <a:lnRef idx="0"/>
            <a:fillRef idx="0"/>
            <a:effectRef idx="0"/>
            <a:fontRef idx="minor"/>
          </p:style>
        </p:sp>
      </p:grpSp>
      <p:sp>
        <p:nvSpPr>
          <p:cNvPr id="423" name=""/>
          <p:cNvSpPr/>
          <p:nvPr/>
        </p:nvSpPr>
        <p:spPr>
          <a:xfrm>
            <a:off x="-146160" y="3109320"/>
            <a:ext cx="1920240" cy="1920240"/>
          </a:xfrm>
          <a:prstGeom prst="ellipse">
            <a:avLst/>
          </a:prstGeom>
          <a:solidFill>
            <a:srgbClr val="8d99ae">
              <a:alpha val="10000"/>
            </a:srgbClr>
          </a:solidFill>
          <a:ln w="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PlaceHolder 1"/>
          <p:cNvSpPr>
            <a:spLocks noGrp="1"/>
          </p:cNvSpPr>
          <p:nvPr>
            <p:ph type="title"/>
          </p:nvPr>
        </p:nvSpPr>
        <p:spPr>
          <a:xfrm>
            <a:off x="468000" y="468000"/>
            <a:ext cx="9071640" cy="946440"/>
          </a:xfrm>
          <a:prstGeom prst="rect">
            <a:avLst/>
          </a:prstGeom>
          <a:noFill/>
          <a:ln w="0">
            <a:noFill/>
          </a:ln>
        </p:spPr>
        <p:txBody>
          <a:bodyPr lIns="0" rIns="0" tIns="0" bIns="0" anchor="ctr">
            <a:noAutofit/>
          </a:bodyPr>
          <a:p>
            <a:pPr algn="ctr">
              <a:buNone/>
            </a:pP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461" name="PlaceHolder 2"/>
          <p:cNvSpPr>
            <a:spLocks noGrp="1"/>
          </p:cNvSpPr>
          <p:nvPr>
            <p:ph type="body"/>
          </p:nvPr>
        </p:nvSpPr>
        <p:spPr>
          <a:xfrm>
            <a:off x="468000" y="18000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
        <p:nvSpPr>
          <p:cNvPr id="462" name=""/>
          <p:cNvSpPr/>
          <p:nvPr/>
        </p:nvSpPr>
        <p:spPr>
          <a:xfrm rot="18876000">
            <a:off x="8646120" y="-405720"/>
            <a:ext cx="2895480" cy="2895480"/>
          </a:xfrm>
          <a:prstGeom prst="rect">
            <a:avLst/>
          </a:prstGeom>
          <a:solidFill>
            <a:srgbClr val="ced4da"/>
          </a:solidFill>
          <a:ln w="0">
            <a:noFill/>
          </a:ln>
        </p:spPr>
        <p:style>
          <a:lnRef idx="0"/>
          <a:fillRef idx="0"/>
          <a:effectRef idx="0"/>
          <a:fontRef idx="minor"/>
        </p:style>
      </p:sp>
      <p:sp>
        <p:nvSpPr>
          <p:cNvPr id="463" name=""/>
          <p:cNvSpPr/>
          <p:nvPr/>
        </p:nvSpPr>
        <p:spPr>
          <a:xfrm rot="18876000">
            <a:off x="8666280" y="3983040"/>
            <a:ext cx="2895480" cy="2895480"/>
          </a:xfrm>
          <a:prstGeom prst="rect">
            <a:avLst/>
          </a:prstGeom>
          <a:solidFill>
            <a:srgbClr val="ced4da"/>
          </a:solidFill>
          <a:ln w="0">
            <a:noFill/>
          </a:ln>
        </p:spPr>
        <p:style>
          <a:lnRef idx="0"/>
          <a:fillRef idx="0"/>
          <a:effectRef idx="0"/>
          <a:fontRef idx="minor"/>
        </p:style>
      </p:sp>
      <p:sp>
        <p:nvSpPr>
          <p:cNvPr id="464" name=""/>
          <p:cNvSpPr/>
          <p:nvPr/>
        </p:nvSpPr>
        <p:spPr>
          <a:xfrm rot="18964800">
            <a:off x="994320" y="5915880"/>
            <a:ext cx="2588760" cy="731520"/>
          </a:xfrm>
          <a:prstGeom prst="rect">
            <a:avLst/>
          </a:prstGeom>
          <a:solidFill>
            <a:srgbClr val="8d99ae">
              <a:alpha val="10000"/>
            </a:srgbClr>
          </a:solidFill>
          <a:ln w="0">
            <a:noFill/>
          </a:ln>
        </p:spPr>
        <p:style>
          <a:lnRef idx="0"/>
          <a:fillRef idx="0"/>
          <a:effectRef idx="0"/>
          <a:fontRef idx="minor"/>
        </p:style>
      </p:sp>
      <p:sp>
        <p:nvSpPr>
          <p:cNvPr id="465" name=""/>
          <p:cNvSpPr/>
          <p:nvPr/>
        </p:nvSpPr>
        <p:spPr>
          <a:xfrm rot="18964800">
            <a:off x="-1296720" y="5513760"/>
            <a:ext cx="2588760" cy="731520"/>
          </a:xfrm>
          <a:prstGeom prst="rect">
            <a:avLst/>
          </a:prstGeom>
          <a:solidFill>
            <a:srgbClr val="8d99ae">
              <a:alpha val="10000"/>
            </a:srgbClr>
          </a:solidFill>
          <a:ln w="0">
            <a:noFill/>
          </a:ln>
        </p:spPr>
        <p:style>
          <a:lnRef idx="0"/>
          <a:fillRef idx="0"/>
          <a:effectRef idx="0"/>
          <a:fontRef idx="minor"/>
        </p:style>
      </p:sp>
      <p:sp>
        <p:nvSpPr>
          <p:cNvPr id="466" name=""/>
          <p:cNvSpPr/>
          <p:nvPr/>
        </p:nvSpPr>
        <p:spPr>
          <a:xfrm rot="18964800">
            <a:off x="3682080" y="339480"/>
            <a:ext cx="3457800" cy="922320"/>
          </a:xfrm>
          <a:prstGeom prst="rect">
            <a:avLst/>
          </a:prstGeom>
          <a:solidFill>
            <a:srgbClr val="8d99ae">
              <a:alpha val="10000"/>
            </a:srgbClr>
          </a:solidFill>
          <a:ln w="0">
            <a:noFill/>
          </a:ln>
        </p:spPr>
        <p:style>
          <a:lnRef idx="0"/>
          <a:fillRef idx="0"/>
          <a:effectRef idx="0"/>
          <a:fontRef idx="minor"/>
        </p:style>
      </p:sp>
      <p:sp>
        <p:nvSpPr>
          <p:cNvPr id="467" name=""/>
          <p:cNvSpPr/>
          <p:nvPr/>
        </p:nvSpPr>
        <p:spPr>
          <a:xfrm rot="18964800">
            <a:off x="1446120" y="-758520"/>
            <a:ext cx="2588760" cy="731520"/>
          </a:xfrm>
          <a:prstGeom prst="rect">
            <a:avLst/>
          </a:prstGeom>
          <a:solidFill>
            <a:srgbClr val="8d99ae">
              <a:alpha val="10000"/>
            </a:srgbClr>
          </a:solidFill>
          <a:ln w="0">
            <a:noFill/>
          </a:ln>
        </p:spPr>
        <p:style>
          <a:lnRef idx="0"/>
          <a:fillRef idx="0"/>
          <a:effectRef idx="0"/>
          <a:fontRef idx="minor"/>
        </p:style>
      </p:sp>
      <p:sp>
        <p:nvSpPr>
          <p:cNvPr id="468" name=""/>
          <p:cNvSpPr/>
          <p:nvPr/>
        </p:nvSpPr>
        <p:spPr>
          <a:xfrm rot="18964800">
            <a:off x="-727200" y="3295080"/>
            <a:ext cx="2588760" cy="513000"/>
          </a:xfrm>
          <a:prstGeom prst="rect">
            <a:avLst/>
          </a:prstGeom>
          <a:solidFill>
            <a:srgbClr val="8d99ae">
              <a:alpha val="10000"/>
            </a:srgbClr>
          </a:solidFill>
          <a:ln w="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97.xml"/>
</Relationships>
</file>

<file path=ppt/slides/_rels/slide4.xml.rels><?xml version="1.0" encoding="UTF-8"?>
<Relationships xmlns="http://schemas.openxmlformats.org/package/2006/relationships"><Relationship Id="rId1" Type="http://schemas.openxmlformats.org/officeDocument/2006/relationships/image" Target="../media/image52.wmf"/><Relationship Id="rId2" Type="http://schemas.openxmlformats.org/officeDocument/2006/relationships/slideLayout" Target="../slideLayouts/slideLayout97.xml"/>
</Relationships>
</file>

<file path=ppt/slides/_rels/slide5.xml.rels><?xml version="1.0" encoding="UTF-8"?>
<Relationships xmlns="http://schemas.openxmlformats.org/package/2006/relationships"><Relationship Id="rId1" Type="http://schemas.openxmlformats.org/officeDocument/2006/relationships/image" Target="../media/image53.wmf"/><Relationship Id="rId2" Type="http://schemas.openxmlformats.org/officeDocument/2006/relationships/slideLayout" Target="../slideLayouts/slideLayout97.xml"/>
</Relationships>
</file>

<file path=ppt/slides/_rels/slide6.xml.rels><?xml version="1.0" encoding="UTF-8"?>
<Relationships xmlns="http://schemas.openxmlformats.org/package/2006/relationships"><Relationship Id="rId1" Type="http://schemas.openxmlformats.org/officeDocument/2006/relationships/image" Target="../media/image54.wmf"/><Relationship Id="rId2" Type="http://schemas.openxmlformats.org/officeDocument/2006/relationships/slideLayout" Target="../slideLayouts/slideLayout97.xml"/>
</Relationships>
</file>

<file path=ppt/slides/_rels/slide7.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97.xml"/>
</Relationships>
</file>

<file path=ppt/slides/_rels/slide8.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3.xml"/>
</Relationships>
</file>

<file path=ppt/slides/_rels/slide9.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 Id="rId3"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5" name="PlaceHolder 1"/>
          <p:cNvSpPr>
            <a:spLocks noGrp="1"/>
          </p:cNvSpPr>
          <p:nvPr>
            <p:ph type="title"/>
          </p:nvPr>
        </p:nvSpPr>
        <p:spPr>
          <a:xfrm>
            <a:off x="540000" y="852480"/>
            <a:ext cx="9180000" cy="635760"/>
          </a:xfrm>
          <a:prstGeom prst="rect">
            <a:avLst/>
          </a:prstGeom>
          <a:noFill/>
          <a:ln w="0">
            <a:noFill/>
          </a:ln>
        </p:spPr>
        <p:txBody>
          <a:bodyPr lIns="0" rIns="0" tIns="0" bIns="0" anchor="ctr">
            <a:noAutofit/>
          </a:bodyPr>
          <a:p>
            <a:pPr algn="ctr">
              <a:buNone/>
            </a:pPr>
            <a:r>
              <a:rPr b="0" lang="el-GR" sz="4400" spc="-1" strike="noStrike">
                <a:latin typeface="Californian FB"/>
              </a:rPr>
              <a:t>Das antike Athen</a:t>
            </a:r>
            <a:endParaRPr b="0" lang="el-GR" sz="4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6" name="PlaceHolder 1"/>
          <p:cNvSpPr>
            <a:spLocks noGrp="1"/>
          </p:cNvSpPr>
          <p:nvPr>
            <p:ph type="title"/>
          </p:nvPr>
        </p:nvSpPr>
        <p:spPr>
          <a:xfrm>
            <a:off x="648360" y="180000"/>
            <a:ext cx="9071640" cy="946440"/>
          </a:xfrm>
          <a:prstGeom prst="rect">
            <a:avLst/>
          </a:prstGeom>
          <a:noFill/>
          <a:ln w="0">
            <a:noFill/>
          </a:ln>
        </p:spPr>
        <p:txBody>
          <a:bodyPr lIns="0" rIns="0" tIns="0" bIns="0" anchor="ctr">
            <a:noAutofit/>
          </a:bodyPr>
          <a:p>
            <a:pPr algn="ctr">
              <a:buNone/>
            </a:pPr>
            <a:r>
              <a:rPr b="0" lang="el-GR" sz="3200" spc="-1" strike="noStrike">
                <a:latin typeface="Californian FB"/>
              </a:rPr>
              <a:t>Der Tempel von Hephaistos</a:t>
            </a:r>
            <a:endParaRPr b="0" lang="el-GR" sz="3200" spc="-1" strike="noStrike">
              <a:latin typeface="Arial"/>
            </a:endParaRPr>
          </a:p>
        </p:txBody>
      </p:sp>
      <p:pic>
        <p:nvPicPr>
          <p:cNvPr id="507" name="Εικόνα 4" descr=""/>
          <p:cNvPicPr/>
          <p:nvPr/>
        </p:nvPicPr>
        <p:blipFill>
          <a:blip r:embed="rId1"/>
          <a:stretch/>
        </p:blipFill>
        <p:spPr>
          <a:xfrm>
            <a:off x="540000" y="1575000"/>
            <a:ext cx="5040000" cy="3262680"/>
          </a:xfrm>
          <a:prstGeom prst="rect">
            <a:avLst/>
          </a:prstGeom>
          <a:ln w="0">
            <a:noFill/>
          </a:ln>
        </p:spPr>
      </p:pic>
      <p:sp>
        <p:nvSpPr>
          <p:cNvPr id="508" name=""/>
          <p:cNvSpPr txBox="1"/>
          <p:nvPr/>
        </p:nvSpPr>
        <p:spPr>
          <a:xfrm>
            <a:off x="6120000" y="1620000"/>
            <a:ext cx="3771360" cy="3240000"/>
          </a:xfrm>
          <a:prstGeom prst="rect">
            <a:avLst/>
          </a:prstGeom>
          <a:noFill/>
          <a:ln w="0">
            <a:noFill/>
          </a:ln>
        </p:spPr>
        <p:txBody>
          <a:bodyPr lIns="90000" rIns="90000" tIns="45000" bIns="45000" anchor="t">
            <a:noAutofit/>
          </a:bodyPr>
          <a:p>
            <a:pPr algn="just">
              <a:buNone/>
            </a:pPr>
            <a:r>
              <a:rPr b="0" lang="el-GR" sz="2000" spc="-1" strike="noStrike">
                <a:latin typeface="Californian FB"/>
              </a:rPr>
              <a:t>Der Tempel des Hephaistos (altgriechisch Ἡφαιστεῖον, daher auch Hephaisteion) im Zentrum Athens ist einer der besterhaltenen griechischen Tempel und ist größtenteils aus pentelischem Marmor erbaut.</a:t>
            </a:r>
            <a:endParaRPr b="0" lang="el-GR" sz="2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9" name="" descr=""/>
          <p:cNvPicPr/>
          <p:nvPr/>
        </p:nvPicPr>
        <p:blipFill>
          <a:blip r:embed="rId1"/>
          <a:stretch/>
        </p:blipFill>
        <p:spPr>
          <a:xfrm>
            <a:off x="180000" y="180000"/>
            <a:ext cx="4057200" cy="2700000"/>
          </a:xfrm>
          <a:prstGeom prst="rect">
            <a:avLst/>
          </a:prstGeom>
          <a:ln w="0">
            <a:noFill/>
          </a:ln>
        </p:spPr>
      </p:pic>
      <p:sp>
        <p:nvSpPr>
          <p:cNvPr id="510" name=""/>
          <p:cNvSpPr txBox="1"/>
          <p:nvPr/>
        </p:nvSpPr>
        <p:spPr>
          <a:xfrm>
            <a:off x="360000" y="4320000"/>
            <a:ext cx="9616320" cy="958680"/>
          </a:xfrm>
          <a:prstGeom prst="rect">
            <a:avLst/>
          </a:prstGeom>
          <a:noFill/>
          <a:ln w="0">
            <a:noFill/>
          </a:ln>
        </p:spPr>
        <p:txBody>
          <a:bodyPr lIns="90000" rIns="90000" tIns="45000" bIns="45000" anchor="t">
            <a:noAutofit/>
          </a:bodyPr>
          <a:p>
            <a:r>
              <a:rPr b="0" lang="el-GR" sz="2000" spc="-1" strike="noStrike">
                <a:latin typeface="Californian FB"/>
              </a:rPr>
              <a:t>In diesem Stadtteil befanden sich damals viele Gießereien und metallverarbeitende Handwerke. Deshalb war er auch dem Hephaistos geweiht, dem Gott der damaligen Metallkünstler – der Schmiede – (heute Kunstschmiede) und deren Metallarbeiter.</a:t>
            </a:r>
            <a:endParaRPr b="0" lang="el-GR" sz="2000" spc="-1" strike="noStrike">
              <a:latin typeface="Arial"/>
            </a:endParaRPr>
          </a:p>
        </p:txBody>
      </p:sp>
      <p:sp>
        <p:nvSpPr>
          <p:cNvPr id="511" name=""/>
          <p:cNvSpPr txBox="1"/>
          <p:nvPr/>
        </p:nvSpPr>
        <p:spPr>
          <a:xfrm>
            <a:off x="360000" y="3138480"/>
            <a:ext cx="9540000" cy="958680"/>
          </a:xfrm>
          <a:prstGeom prst="rect">
            <a:avLst/>
          </a:prstGeom>
          <a:noFill/>
          <a:ln w="0">
            <a:noFill/>
          </a:ln>
        </p:spPr>
        <p:txBody>
          <a:bodyPr lIns="90000" rIns="90000" tIns="45000" bIns="45000" anchor="t">
            <a:noAutofit/>
          </a:bodyPr>
          <a:p>
            <a:r>
              <a:rPr b="0" lang="el-GR" sz="2000" spc="-1" strike="noStrike">
                <a:latin typeface="Californian FB"/>
              </a:rPr>
              <a:t>Der Tempel ist auch unter den Namen Theseion oder Theseum bekannt, da man in byzantinischer Zeit glaubte, die Gebeine des legendären griechischen Helden Theseus seien hier begraben.</a:t>
            </a:r>
            <a:endParaRPr b="0" lang="el-GR" sz="2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2" name=""/>
          <p:cNvSpPr txBox="1"/>
          <p:nvPr/>
        </p:nvSpPr>
        <p:spPr>
          <a:xfrm>
            <a:off x="360000" y="360000"/>
            <a:ext cx="3960000" cy="1080000"/>
          </a:xfrm>
          <a:prstGeom prst="rect">
            <a:avLst/>
          </a:prstGeom>
          <a:noFill/>
          <a:ln w="0">
            <a:noFill/>
          </a:ln>
        </p:spPr>
        <p:txBody>
          <a:bodyPr lIns="90000" rIns="90000" tIns="45000" bIns="45000" anchor="t">
            <a:noAutofit/>
          </a:bodyPr>
          <a:p>
            <a:r>
              <a:rPr b="0" lang="el-GR" sz="3200" spc="-1" strike="noStrike">
                <a:latin typeface="Californian FB"/>
              </a:rPr>
              <a:t>Das Panathenäische Stadion</a:t>
            </a:r>
            <a:endParaRPr b="0" lang="el-GR" sz="3200" spc="-1" strike="noStrike">
              <a:latin typeface="Arial"/>
            </a:endParaRPr>
          </a:p>
        </p:txBody>
      </p:sp>
      <p:sp>
        <p:nvSpPr>
          <p:cNvPr id="513" name=""/>
          <p:cNvSpPr txBox="1"/>
          <p:nvPr/>
        </p:nvSpPr>
        <p:spPr>
          <a:xfrm>
            <a:off x="4860000" y="360000"/>
            <a:ext cx="4500000" cy="2031840"/>
          </a:xfrm>
          <a:prstGeom prst="rect">
            <a:avLst/>
          </a:prstGeom>
          <a:noFill/>
          <a:ln w="0">
            <a:noFill/>
          </a:ln>
        </p:spPr>
        <p:txBody>
          <a:bodyPr lIns="90000" rIns="90000" tIns="45000" bIns="45000" anchor="t">
            <a:noAutofit/>
          </a:bodyPr>
          <a:p>
            <a:pPr algn="ctr">
              <a:lnSpc>
                <a:spcPct val="100000"/>
              </a:lnSpc>
              <a:spcAft>
                <a:spcPts val="1001"/>
              </a:spcAft>
              <a:buNone/>
            </a:pPr>
            <a:r>
              <a:rPr b="0" lang="en-US" sz="1800" spc="-1" strike="noStrike">
                <a:latin typeface="Californian FB"/>
                <a:ea typeface="Noto Sans CJK SC"/>
              </a:rPr>
              <a:t>Das Panathenäische Stadion, auch Kallimarmaro genannt, ist ein Stadion in Athen, das sich in der Gegend von Pagratio, östlich des Zappeion und nördlich des Hügels Ardittos befindet, durch den der Fluss Ilisos fließt.</a:t>
            </a:r>
            <a:endParaRPr b="0" lang="el-GR" sz="1800" spc="-1" strike="noStrike">
              <a:latin typeface="Arial"/>
            </a:endParaRPr>
          </a:p>
          <a:p>
            <a:pPr algn="just">
              <a:lnSpc>
                <a:spcPct val="100000"/>
              </a:lnSpc>
              <a:spcAft>
                <a:spcPts val="1001"/>
              </a:spcAft>
              <a:buNone/>
            </a:pPr>
            <a:endParaRPr b="0" lang="el-GR" sz="1800" spc="-1" strike="noStrike">
              <a:latin typeface="Arial"/>
            </a:endParaRPr>
          </a:p>
        </p:txBody>
      </p:sp>
      <p:pic>
        <p:nvPicPr>
          <p:cNvPr id="514" name="" descr=""/>
          <p:cNvPicPr/>
          <p:nvPr/>
        </p:nvPicPr>
        <p:blipFill>
          <a:blip r:embed="rId1"/>
          <a:stretch/>
        </p:blipFill>
        <p:spPr>
          <a:xfrm>
            <a:off x="1440000" y="2700000"/>
            <a:ext cx="7380000" cy="270000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5" name="" descr=""/>
          <p:cNvPicPr/>
          <p:nvPr/>
        </p:nvPicPr>
        <p:blipFill>
          <a:blip r:embed="rId1"/>
          <a:stretch/>
        </p:blipFill>
        <p:spPr>
          <a:xfrm>
            <a:off x="360000" y="360000"/>
            <a:ext cx="5760000" cy="4860000"/>
          </a:xfrm>
          <a:prstGeom prst="rect">
            <a:avLst/>
          </a:prstGeom>
          <a:ln w="0">
            <a:noFill/>
          </a:ln>
        </p:spPr>
      </p:pic>
      <p:sp>
        <p:nvSpPr>
          <p:cNvPr id="516" name=""/>
          <p:cNvSpPr txBox="1"/>
          <p:nvPr/>
        </p:nvSpPr>
        <p:spPr>
          <a:xfrm>
            <a:off x="6660000" y="622440"/>
            <a:ext cx="2880000" cy="4237560"/>
          </a:xfrm>
          <a:prstGeom prst="rect">
            <a:avLst/>
          </a:prstGeom>
          <a:noFill/>
          <a:ln w="0">
            <a:noFill/>
          </a:ln>
        </p:spPr>
        <p:txBody>
          <a:bodyPr lIns="90000" rIns="90000" tIns="45000" bIns="45000" anchor="t">
            <a:noAutofit/>
          </a:bodyPr>
          <a:p>
            <a:pPr algn="just">
              <a:lnSpc>
                <a:spcPct val="100000"/>
              </a:lnSpc>
              <a:spcAft>
                <a:spcPts val="1001"/>
              </a:spcAft>
              <a:buNone/>
            </a:pPr>
            <a:r>
              <a:rPr b="0" lang="en-US" sz="1800" spc="-1" strike="noStrike">
                <a:latin typeface="Californian FB"/>
                <a:ea typeface="Noto Sans CJK SC"/>
              </a:rPr>
              <a:t>In der Antike wurde hier ein Teil der Panathenäen zu Ehren der Göttin Athene gefeiert. Das Stadion wurde 329 v. Chr. unter der Herrschaft von Lykurg zwischen den Hügeln von Agra und Ardittos in orthomorpher Form erbaut, da die Sitze bis dahin aus Holz waren. Im Jahr 140 n. Chr. wurde unter Herodes Atticus eine umfangreiche Renovierung durchgeführt und das Fassungsvermögen auf 50 000 Plätze erhöht.</a:t>
            </a:r>
            <a:endParaRPr b="0" lang="el-GR"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7" name="" descr=""/>
          <p:cNvPicPr/>
          <p:nvPr/>
        </p:nvPicPr>
        <p:blipFill>
          <a:blip r:embed="rId1"/>
          <a:stretch/>
        </p:blipFill>
        <p:spPr>
          <a:xfrm>
            <a:off x="360000" y="189360"/>
            <a:ext cx="4680000" cy="2870640"/>
          </a:xfrm>
          <a:prstGeom prst="rect">
            <a:avLst/>
          </a:prstGeom>
          <a:ln w="0">
            <a:noFill/>
          </a:ln>
        </p:spPr>
      </p:pic>
      <p:sp>
        <p:nvSpPr>
          <p:cNvPr id="518" name=""/>
          <p:cNvSpPr txBox="1"/>
          <p:nvPr/>
        </p:nvSpPr>
        <p:spPr>
          <a:xfrm>
            <a:off x="5400000" y="360000"/>
            <a:ext cx="4320000" cy="1386360"/>
          </a:xfrm>
          <a:prstGeom prst="rect">
            <a:avLst/>
          </a:prstGeom>
          <a:noFill/>
          <a:ln w="0">
            <a:noFill/>
          </a:ln>
        </p:spPr>
        <p:txBody>
          <a:bodyPr lIns="90000" rIns="90000" tIns="45000" bIns="45000" anchor="t">
            <a:noAutofit/>
          </a:bodyPr>
          <a:p>
            <a:pPr algn="just">
              <a:lnSpc>
                <a:spcPct val="100000"/>
              </a:lnSpc>
              <a:spcAft>
                <a:spcPts val="1001"/>
              </a:spcAft>
              <a:buNone/>
            </a:pPr>
            <a:r>
              <a:rPr b="0" lang="el-GR" sz="1800" spc="-1" strike="noStrike">
                <a:latin typeface="Californian FB"/>
                <a:ea typeface="Noto Sans CJK SC"/>
              </a:rPr>
              <a:t>Im Jahr 1895 wurde beschlossen, das Stadion nach Pl</a:t>
            </a:r>
            <a:r>
              <a:rPr b="0" lang="en-US" sz="1800" spc="-1" strike="noStrike">
                <a:latin typeface="Californian FB"/>
                <a:ea typeface="Noto Sans CJK SC"/>
              </a:rPr>
              <a:t>änen von Anastasios Metaxas und Ernesto Chiller teilweise umzubauen, um im folgenden Jahr die Olympischen Spiele abzuhalten. </a:t>
            </a:r>
            <a:endParaRPr b="0" lang="el-GR" sz="1800" spc="-1" strike="noStrike">
              <a:latin typeface="Arial"/>
            </a:endParaRPr>
          </a:p>
        </p:txBody>
      </p:sp>
      <p:sp>
        <p:nvSpPr>
          <p:cNvPr id="519" name=""/>
          <p:cNvSpPr txBox="1"/>
          <p:nvPr/>
        </p:nvSpPr>
        <p:spPr>
          <a:xfrm>
            <a:off x="360000" y="3600000"/>
            <a:ext cx="8280000" cy="867960"/>
          </a:xfrm>
          <a:prstGeom prst="rect">
            <a:avLst/>
          </a:prstGeom>
          <a:noFill/>
          <a:ln w="0">
            <a:noFill/>
          </a:ln>
        </p:spPr>
        <p:txBody>
          <a:bodyPr lIns="90000" rIns="90000" tIns="45000" bIns="45000" anchor="t">
            <a:noAutofit/>
          </a:bodyPr>
          <a:p>
            <a:pPr algn="just">
              <a:lnSpc>
                <a:spcPct val="100000"/>
              </a:lnSpc>
              <a:spcAft>
                <a:spcPts val="1001"/>
              </a:spcAft>
              <a:buNone/>
            </a:pPr>
            <a:r>
              <a:rPr b="0" lang="en-US" sz="1800" spc="-1" strike="noStrike">
                <a:latin typeface="Californian FB"/>
                <a:ea typeface="Noto Sans CJK SC"/>
              </a:rPr>
              <a:t>Das Panathenäische Stadion war Austragungsort der ersten modernen Olympischen Spiele im Jahr 1896. Mit dem Wiederaufbau des Stadions für die ersten Olympischen Spiele der Neuzeit begann auch die Entwicklung des weiteren Stadtteils Pagrati.</a:t>
            </a:r>
            <a:endParaRPr b="0" lang="el-GR"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0" name="" descr=""/>
          <p:cNvPicPr/>
          <p:nvPr/>
        </p:nvPicPr>
        <p:blipFill>
          <a:blip r:embed="rId1"/>
          <a:stretch/>
        </p:blipFill>
        <p:spPr>
          <a:xfrm>
            <a:off x="4680000" y="166680"/>
            <a:ext cx="4876560" cy="3073320"/>
          </a:xfrm>
          <a:prstGeom prst="rect">
            <a:avLst/>
          </a:prstGeom>
          <a:ln w="0">
            <a:noFill/>
          </a:ln>
        </p:spPr>
      </p:pic>
      <p:sp>
        <p:nvSpPr>
          <p:cNvPr id="521" name=""/>
          <p:cNvSpPr txBox="1"/>
          <p:nvPr/>
        </p:nvSpPr>
        <p:spPr>
          <a:xfrm>
            <a:off x="360000" y="360000"/>
            <a:ext cx="3240000" cy="2423160"/>
          </a:xfrm>
          <a:prstGeom prst="rect">
            <a:avLst/>
          </a:prstGeom>
          <a:noFill/>
          <a:ln w="0">
            <a:noFill/>
          </a:ln>
        </p:spPr>
        <p:txBody>
          <a:bodyPr lIns="90000" rIns="90000" tIns="45000" bIns="45000" anchor="t">
            <a:noAutofit/>
          </a:bodyPr>
          <a:p>
            <a:pPr algn="just">
              <a:buNone/>
            </a:pPr>
            <a:r>
              <a:rPr b="0" lang="el-GR" sz="1800" spc="-1" strike="noStrike">
                <a:latin typeface="Californian FB"/>
              </a:rPr>
              <a:t>Als 2004 die Olympischen Sommerspiele wieder in Athen abgehalten wurden, fanden hier die Wettkämpfe im Bogenschießen (4.000 Zuschauer) statt. Außerdem befand sich hier das Ziel der beiden Marathonläufe (40.000 Zuschauer).</a:t>
            </a:r>
            <a:endParaRPr b="0" lang="el-GR"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2" name="" descr=""/>
          <p:cNvPicPr/>
          <p:nvPr/>
        </p:nvPicPr>
        <p:blipFill>
          <a:blip r:embed="rId1"/>
          <a:stretch/>
        </p:blipFill>
        <p:spPr>
          <a:xfrm>
            <a:off x="180000" y="199080"/>
            <a:ext cx="3600000" cy="2500920"/>
          </a:xfrm>
          <a:prstGeom prst="rect">
            <a:avLst/>
          </a:prstGeom>
          <a:ln w="0">
            <a:noFill/>
          </a:ln>
        </p:spPr>
      </p:pic>
      <p:sp>
        <p:nvSpPr>
          <p:cNvPr id="523" name=""/>
          <p:cNvSpPr txBox="1"/>
          <p:nvPr/>
        </p:nvSpPr>
        <p:spPr>
          <a:xfrm>
            <a:off x="4140000" y="1080000"/>
            <a:ext cx="5580000" cy="2340000"/>
          </a:xfrm>
          <a:prstGeom prst="rect">
            <a:avLst/>
          </a:prstGeom>
          <a:noFill/>
          <a:ln w="0">
            <a:noFill/>
          </a:ln>
        </p:spPr>
        <p:txBody>
          <a:bodyPr lIns="90000" rIns="90000" tIns="45000" bIns="45000" anchor="t">
            <a:noAutofit/>
          </a:bodyPr>
          <a:p>
            <a:pPr algn="just">
              <a:lnSpc>
                <a:spcPts val="2815"/>
              </a:lnSpc>
              <a:buNone/>
              <a:tabLst>
                <a:tab algn="l" pos="581760"/>
                <a:tab algn="l" pos="1163160"/>
                <a:tab algn="l" pos="1744920"/>
                <a:tab algn="l" pos="2326680"/>
                <a:tab algn="l" pos="2908440"/>
                <a:tab algn="l" pos="3489840"/>
                <a:tab algn="l" pos="4071600"/>
                <a:tab algn="l" pos="4653360"/>
                <a:tab algn="l" pos="5235120"/>
                <a:tab algn="l" pos="5816520"/>
                <a:tab algn="l" pos="6398280"/>
                <a:tab algn="l" pos="6980040"/>
                <a:tab algn="l" pos="7561440"/>
                <a:tab algn="l" pos="8143200"/>
                <a:tab algn="l" pos="8724960"/>
                <a:tab algn="l" pos="9306720"/>
              </a:tabLst>
            </a:pPr>
            <a:r>
              <a:rPr b="0" lang="de-DE" sz="1800" spc="-1" strike="noStrike">
                <a:solidFill>
                  <a:srgbClr val="202124"/>
                </a:solidFill>
                <a:latin typeface="Californian FB"/>
                <a:ea typeface="Times New Roman"/>
              </a:rPr>
              <a:t>Der Tempel von Athena Niki oder (wie er während der Römerzeit genannt wurde) Tempel von Aptero Niki ist ein kleiner ionischer Tempel im Amphiprostil auf der Akropolis von Athen. Dort wurde der xoano der Göttin Athena Nike aufbewahrt, der „apterus“, also ohne Flügel, damit sie die Stadt Athen nie verlassen würde.</a:t>
            </a:r>
            <a:endParaRPr b="0" lang="el-GR" sz="1800" spc="-1" strike="noStrike">
              <a:latin typeface="Arial"/>
            </a:endParaRPr>
          </a:p>
        </p:txBody>
      </p:sp>
      <p:sp>
        <p:nvSpPr>
          <p:cNvPr id="524" name=""/>
          <p:cNvSpPr txBox="1"/>
          <p:nvPr/>
        </p:nvSpPr>
        <p:spPr>
          <a:xfrm>
            <a:off x="180000" y="3600000"/>
            <a:ext cx="9540000" cy="1440000"/>
          </a:xfrm>
          <a:prstGeom prst="rect">
            <a:avLst/>
          </a:prstGeom>
          <a:noFill/>
          <a:ln w="0">
            <a:noFill/>
          </a:ln>
        </p:spPr>
        <p:txBody>
          <a:bodyPr lIns="90000" rIns="90000" tIns="45000" bIns="45000" anchor="t">
            <a:noAutofit/>
          </a:bodyPr>
          <a:p>
            <a:pPr algn="just">
              <a:buNone/>
            </a:pPr>
            <a:r>
              <a:rPr b="0" lang="el-GR" sz="1800" spc="-1" strike="noStrike">
                <a:latin typeface="Californian FB"/>
              </a:rPr>
              <a:t>Der Tempel der Athena Nike ist das kleinste Bauwerk auf der Akropolis von Athen und wurde zu Ehren von Athena Nike, der Siegesgöttin, gebaut. Der Niketempel wurde auf den Ruinen eines früheren Athenatempels aus dem 6. Jahrhundert errichtet, der 480 v. Chr. von den Persern zerstört worden war. Der Tempel spiegelte Athens Streben wider, Sparta zu besiegen und eine Weltmacht zu werden. Der Fries des Tempels verweist auf den Sieg der Athener über die Perser.</a:t>
            </a:r>
            <a:endParaRPr b="0" lang="el-GR" sz="1800" spc="-1" strike="noStrike">
              <a:latin typeface="Arial"/>
            </a:endParaRPr>
          </a:p>
        </p:txBody>
      </p:sp>
      <p:sp>
        <p:nvSpPr>
          <p:cNvPr id="525" name=""/>
          <p:cNvSpPr txBox="1"/>
          <p:nvPr/>
        </p:nvSpPr>
        <p:spPr>
          <a:xfrm>
            <a:off x="4140000" y="180000"/>
            <a:ext cx="5400000" cy="552240"/>
          </a:xfrm>
          <a:prstGeom prst="rect">
            <a:avLst/>
          </a:prstGeom>
          <a:noFill/>
          <a:ln w="0">
            <a:noFill/>
          </a:ln>
        </p:spPr>
        <p:txBody>
          <a:bodyPr lIns="90000" rIns="90000" tIns="45000" bIns="45000" anchor="t">
            <a:noAutofit/>
          </a:bodyPr>
          <a:p>
            <a:pPr algn="just">
              <a:lnSpc>
                <a:spcPct val="100000"/>
              </a:lnSpc>
              <a:buNone/>
              <a:tabLst>
                <a:tab algn="l" pos="581760"/>
                <a:tab algn="l" pos="1163160"/>
                <a:tab algn="l" pos="1744920"/>
                <a:tab algn="l" pos="2326680"/>
                <a:tab algn="l" pos="2908440"/>
                <a:tab algn="l" pos="3489840"/>
                <a:tab algn="l" pos="4071600"/>
                <a:tab algn="l" pos="4653360"/>
                <a:tab algn="l" pos="5235120"/>
                <a:tab algn="l" pos="5816520"/>
                <a:tab algn="l" pos="6398280"/>
                <a:tab algn="l" pos="6980040"/>
                <a:tab algn="l" pos="7561440"/>
                <a:tab algn="l" pos="8143200"/>
                <a:tab algn="l" pos="8724960"/>
                <a:tab algn="l" pos="9306720"/>
              </a:tabLst>
            </a:pPr>
            <a:r>
              <a:rPr b="0" lang="de-DE" sz="3200" spc="-1" strike="noStrike">
                <a:solidFill>
                  <a:srgbClr val="202124"/>
                </a:solidFill>
                <a:latin typeface="Californian FB"/>
                <a:ea typeface="Times New Roman"/>
              </a:rPr>
              <a:t>Der Tempel von Athena Niki</a:t>
            </a:r>
            <a:endParaRPr b="0" lang="el-GR" sz="32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6" name="" descr=""/>
          <p:cNvPicPr/>
          <p:nvPr/>
        </p:nvPicPr>
        <p:blipFill>
          <a:blip r:embed="rId1"/>
          <a:stretch/>
        </p:blipFill>
        <p:spPr>
          <a:xfrm>
            <a:off x="5040000" y="180000"/>
            <a:ext cx="4860000" cy="2880000"/>
          </a:xfrm>
          <a:prstGeom prst="rect">
            <a:avLst/>
          </a:prstGeom>
          <a:ln w="0">
            <a:noFill/>
          </a:ln>
        </p:spPr>
      </p:pic>
      <p:sp>
        <p:nvSpPr>
          <p:cNvPr id="527" name=""/>
          <p:cNvSpPr txBox="1"/>
          <p:nvPr/>
        </p:nvSpPr>
        <p:spPr>
          <a:xfrm>
            <a:off x="360000" y="360000"/>
            <a:ext cx="3780000" cy="1645560"/>
          </a:xfrm>
          <a:prstGeom prst="rect">
            <a:avLst/>
          </a:prstGeom>
          <a:noFill/>
          <a:ln w="0">
            <a:noFill/>
          </a:ln>
        </p:spPr>
        <p:txBody>
          <a:bodyPr lIns="90000" rIns="90000" tIns="45000" bIns="45000" anchor="t">
            <a:noAutofit/>
          </a:bodyPr>
          <a:p>
            <a:pPr algn="just">
              <a:buNone/>
            </a:pPr>
            <a:r>
              <a:rPr b="0" lang="el-GR" sz="1800" spc="-1" strike="noStrike">
                <a:latin typeface="Californian FB"/>
              </a:rPr>
              <a:t>Der Niketempel (oder Tempel der Athena Nike) wurde von Kallikrates entworfen, der auch für den Bau des Parthenon verantwortlich war. Der Tempel der Athena Nike wurde um 420 v. Chr. fertiggestellt.</a:t>
            </a:r>
            <a:endParaRPr b="0" lang="el-GR" sz="1800" spc="-1" strike="noStrike">
              <a:latin typeface="Arial"/>
            </a:endParaRPr>
          </a:p>
        </p:txBody>
      </p:sp>
      <p:pic>
        <p:nvPicPr>
          <p:cNvPr id="528" name="" descr=""/>
          <p:cNvPicPr/>
          <p:nvPr/>
        </p:nvPicPr>
        <p:blipFill>
          <a:blip r:embed="rId2"/>
          <a:stretch/>
        </p:blipFill>
        <p:spPr>
          <a:xfrm>
            <a:off x="900000" y="2340000"/>
            <a:ext cx="1699920" cy="3034440"/>
          </a:xfrm>
          <a:prstGeom prst="rect">
            <a:avLst/>
          </a:prstGeom>
          <a:ln w="0">
            <a:noFill/>
          </a:ln>
        </p:spPr>
      </p:pic>
      <p:sp>
        <p:nvSpPr>
          <p:cNvPr id="529" name=""/>
          <p:cNvSpPr txBox="1"/>
          <p:nvPr/>
        </p:nvSpPr>
        <p:spPr>
          <a:xfrm>
            <a:off x="3060000" y="3240000"/>
            <a:ext cx="6480000" cy="2163960"/>
          </a:xfrm>
          <a:prstGeom prst="rect">
            <a:avLst/>
          </a:prstGeom>
          <a:noFill/>
          <a:ln w="0">
            <a:noFill/>
          </a:ln>
        </p:spPr>
        <p:txBody>
          <a:bodyPr lIns="90000" rIns="90000" tIns="45000" bIns="45000" anchor="t">
            <a:noAutofit/>
          </a:bodyPr>
          <a:p>
            <a:pPr algn="just">
              <a:buNone/>
            </a:pPr>
            <a:r>
              <a:rPr b="0" lang="el-GR" sz="1800" spc="-1" strike="noStrike">
                <a:latin typeface="Californian FB"/>
              </a:rPr>
              <a:t>„</a:t>
            </a:r>
            <a:r>
              <a:rPr b="0" lang="el-GR" sz="1800" spc="-1" strike="noStrike">
                <a:latin typeface="Californian FB"/>
              </a:rPr>
              <a:t>Sandalenlösende Nike“. Ohne Mühe hat Nike ihr rechtes Bein angewinkelt, um die Bänder der Sandale lösen zu können, während sie mit ihrem linken Bein die Körperbalance hält. Unter dem weich fallenden, faltenreichen Gewand ist das ungewöhnliche Bewegungsmotiv ablesbar. Die Statue, die als herausragende Leistung des sogenannten Reichen Stils gilt, ist Teil eines Wandschmuckes an der Einfriedung des Nike-Athena-Tempels auf der Akropolis in Athen. </a:t>
            </a:r>
            <a:endParaRPr b="0" lang="el-GR"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55</TotalTime>
  <Application>LibreOffice/7.3.6.2$Windows_X86_64 LibreOffice_project/c28ca90fd6e1a19e189fc16c05f8f8924961e12e</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2023-04-15T12:12:23Z</dcterms:created>
  <dc:creator/>
  <dc:description/>
  <dc:language>el-GR</dc:language>
  <cp:lastModifiedBy/>
  <dcterms:modified xsi:type="dcterms:W3CDTF">2023-04-23T16:56:00Z</dcterms:modified>
  <cp:revision>14</cp:revision>
  <dc:subject/>
  <dc:title>Grey Elegant</dc:title>
</cp:coreProperties>
</file>