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5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5" r:id="rId39"/>
    <p:sldId id="294" r:id="rId40"/>
  </p:sldIdLst>
  <p:sldSz cx="12192000" cy="6858000"/>
  <p:notesSz cx="6761163" cy="9942513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540" y="3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561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2119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0419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5211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3260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1546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6729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494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3659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1039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209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791DD-AB99-4716-952A-28876ABEBF5D}" type="datetimeFigureOut">
              <a:rPr lang="el-GR" smtClean="0"/>
              <a:t>23/11/2014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28172-CE89-4CC4-A672-CF3570AF5F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008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ΕΝΟΤΗΤΑ 20. Από την έξωση του Όθωνα (1862) έως το κίνημα στο Γουδί (1909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18084"/>
            <a:ext cx="8648700" cy="649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811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.slidesharecdn.com/20-18621909-111128072456-phpapp01/95/20-1862-1909-2-638.jpg?cb=1386605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4" y="295447"/>
            <a:ext cx="8525259" cy="640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248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.slidesharecdn.com/20-18621909-111128072456-phpapp01/95/20-1862-1909-3-638.jpg?cb=1386605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97868"/>
            <a:ext cx="8534399" cy="640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5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.slidesharecdn.com/20-18621909-111128072456-phpapp01/95/20-1862-1909-4-638.jpg?cb=1386605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4" y="60359"/>
            <a:ext cx="9020175" cy="67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016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age.slidesharecdn.com/20-18621909-111128072456-phpapp01/95/20-1862-1909-5-638.jpg?cb=1386605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75" y="862012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29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age.slidesharecdn.com/20-18621909-111128072456-phpapp01/95/20-1862-1909-6-638.jpg?cb=1386605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75" y="48679"/>
            <a:ext cx="8803194" cy="660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798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age.slidesharecdn.com/20-18621909-111128072456-phpapp01/95/20-1862-1909-7-638.jpg?cb=1386605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99" y="0"/>
            <a:ext cx="9001125" cy="67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742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32173"/>
            <a:ext cx="8953500" cy="672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91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25021"/>
            <a:ext cx="8961573" cy="672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147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age.slidesharecdn.com/20-18621909-111128072456-phpapp01/95/20-1862-1909-8-638.jpg?cb=1386605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80" y="285750"/>
            <a:ext cx="8467220" cy="635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917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age.slidesharecdn.com/20-18621909-111128072456-phpapp01/95/20-1862-1909-11-638.jpg?cb=1386605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71835"/>
            <a:ext cx="8839200" cy="663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796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.slidesharecdn.com/20-18621909-111128072456-phpapp01/95/20-1862-1909-12-638.jpg?cb=13866055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5323"/>
            <a:ext cx="8642137" cy="648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31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39355"/>
            <a:ext cx="8942483" cy="671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74" y="332524"/>
            <a:ext cx="8450505" cy="634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07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125138"/>
            <a:ext cx="8591550" cy="645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23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125138"/>
            <a:ext cx="8967778" cy="673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86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4" y="103686"/>
            <a:ext cx="8869485" cy="665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51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75" y="207370"/>
            <a:ext cx="8858250" cy="665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49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82231"/>
            <a:ext cx="8677275" cy="651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71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4" y="75080"/>
            <a:ext cx="9020175" cy="67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14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5972"/>
            <a:ext cx="8974259" cy="673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92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125138"/>
            <a:ext cx="8967778" cy="673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5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4" y="146592"/>
            <a:ext cx="8736215" cy="655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92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50" y="182348"/>
            <a:ext cx="8752024" cy="657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73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25022"/>
            <a:ext cx="9101127" cy="683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40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10720"/>
            <a:ext cx="9018683" cy="677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05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4" y="60778"/>
            <a:ext cx="8799767" cy="660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34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-17886"/>
            <a:ext cx="9158278" cy="687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98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3568"/>
            <a:ext cx="9002836" cy="675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297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96650"/>
            <a:ext cx="8631480" cy="648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578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74" y="17870"/>
            <a:ext cx="8971099" cy="673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78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3584"/>
            <a:ext cx="9139228" cy="686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731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24" y="117988"/>
            <a:ext cx="8810625" cy="661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534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4" y="246710"/>
            <a:ext cx="8734425" cy="655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53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103686"/>
            <a:ext cx="8831426" cy="663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036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260" y="43912"/>
            <a:ext cx="8731271" cy="655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257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679" y="244686"/>
            <a:ext cx="8257034" cy="619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89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698" y="-524"/>
            <a:ext cx="5034019" cy="663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601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82231"/>
            <a:ext cx="8915400" cy="669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23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Custom</PresentationFormat>
  <Paragraphs>0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Gorgo Albertoni</dc:creator>
  <cp:lastModifiedBy>Christina</cp:lastModifiedBy>
  <cp:revision>6</cp:revision>
  <cp:lastPrinted>2014-11-23T17:24:48Z</cp:lastPrinted>
  <dcterms:created xsi:type="dcterms:W3CDTF">2014-11-23T16:58:12Z</dcterms:created>
  <dcterms:modified xsi:type="dcterms:W3CDTF">2014-11-23T18:07:33Z</dcterms:modified>
</cp:coreProperties>
</file>