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9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27/11/14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 b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760" y="152401"/>
            <a:ext cx="8936240" cy="6709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01404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68" y="0"/>
            <a:ext cx="8955532" cy="6723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475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4474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5" y="15240"/>
            <a:ext cx="91344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44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10971" cy="6915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145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0480"/>
            <a:ext cx="8991600" cy="67507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950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2269" y="0"/>
            <a:ext cx="9235949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685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0"/>
            <a:ext cx="8829973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61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44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863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9" y="76200"/>
            <a:ext cx="9032961" cy="678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1255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949" y="25400"/>
            <a:ext cx="9235949" cy="693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84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42" y="30480"/>
            <a:ext cx="9093858" cy="682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922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65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2907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0172" y="0"/>
            <a:ext cx="9488932" cy="7124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476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5295" y="-304800"/>
            <a:ext cx="9869295" cy="74097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3209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13445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32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166"/>
            <a:ext cx="9144000" cy="68651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76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82" y="0"/>
            <a:ext cx="9210062" cy="69147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922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727"/>
            <a:ext cx="9144000" cy="686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8814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0450" y="-47695"/>
            <a:ext cx="9184450" cy="6895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537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6" y="57894"/>
            <a:ext cx="9057344" cy="680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472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443" y="0"/>
            <a:ext cx="9337443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79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endParaRPr lang="en-US"/>
          </a:p>
        </p:txBody>
      </p:sp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6236"/>
            <a:ext cx="9169400" cy="688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79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3650" y="10160"/>
            <a:ext cx="9413050" cy="7067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6770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80"/>
            <a:ext cx="9082956" cy="6819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9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651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28558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9003" y="0"/>
            <a:ext cx="9337443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045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443" y="20320"/>
            <a:ext cx="9337443" cy="701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560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2</Words>
  <Application>Microsoft Office PowerPoint</Application>
  <PresentationFormat>On-screen Show (4:3)</PresentationFormat>
  <Paragraphs>1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 b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</dc:creator>
  <cp:lastModifiedBy>Christina</cp:lastModifiedBy>
  <cp:revision>2</cp:revision>
  <dcterms:created xsi:type="dcterms:W3CDTF">2006-08-16T00:00:00Z</dcterms:created>
  <dcterms:modified xsi:type="dcterms:W3CDTF">2014-11-27T22:15:52Z</dcterms:modified>
</cp:coreProperties>
</file>