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540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81C0D72A-2728-40A1-B105-A70279AAA254}" type="datetimeFigureOut">
              <a:rPr lang="el-GR" smtClean="0"/>
              <a:t>25/11/2014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0406297-3CC5-427F-BBF9-5D2F7E35C069}" type="slidenum">
              <a:rPr lang="el-GR" smtClean="0"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52" y="-185464"/>
            <a:ext cx="10177670" cy="683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62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358" y="-75482"/>
            <a:ext cx="9213012" cy="69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47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117" y="288984"/>
            <a:ext cx="8665953" cy="64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76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1" y="308393"/>
            <a:ext cx="8640074" cy="648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66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83" y="500333"/>
            <a:ext cx="8303643" cy="622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61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514" y="569344"/>
            <a:ext cx="8234632" cy="617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79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098" y="657764"/>
            <a:ext cx="8001719" cy="600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9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095" y="256636"/>
            <a:ext cx="8571062" cy="642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92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381" y="28036"/>
            <a:ext cx="8781691" cy="658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76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508959"/>
            <a:ext cx="8234632" cy="617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53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117" y="-36662"/>
            <a:ext cx="8781691" cy="658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60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106" y="-88422"/>
            <a:ext cx="8824822" cy="661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47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392" y="79794"/>
            <a:ext cx="8479766" cy="635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73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414" y="339070"/>
            <a:ext cx="8497019" cy="606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76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029" y="138022"/>
            <a:ext cx="8660921" cy="649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98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852" y="-99205"/>
            <a:ext cx="8965721" cy="672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828675"/>
            <a:ext cx="69342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22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15</TotalTime>
  <Words>0</Words>
  <Application>Microsoft Office PowerPoint</Application>
  <PresentationFormat>Custom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Elemental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Gorgo Albertoni</dc:creator>
  <cp:lastModifiedBy>Christina</cp:lastModifiedBy>
  <cp:revision>5</cp:revision>
  <dcterms:created xsi:type="dcterms:W3CDTF">2014-11-25T20:19:17Z</dcterms:created>
  <dcterms:modified xsi:type="dcterms:W3CDTF">2014-11-25T21:22:21Z</dcterms:modified>
</cp:coreProperties>
</file>