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A3C97-4037-4D2D-850D-02875E48CCD3}" v="4" dt="2023-04-22T20:23:36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Goutzioupa" userId="7c5cd45b0a40ad50" providerId="LiveId" clId="{6D5A3C97-4037-4D2D-850D-02875E48CCD3}"/>
    <pc:docChg chg="undo custSel addSld delSld modSld">
      <pc:chgData name="Nadia Goutzioupa" userId="7c5cd45b0a40ad50" providerId="LiveId" clId="{6D5A3C97-4037-4D2D-850D-02875E48CCD3}" dt="2023-04-23T18:03:56.325" v="692" actId="1076"/>
      <pc:docMkLst>
        <pc:docMk/>
      </pc:docMkLst>
      <pc:sldChg chg="modSp mod">
        <pc:chgData name="Nadia Goutzioupa" userId="7c5cd45b0a40ad50" providerId="LiveId" clId="{6D5A3C97-4037-4D2D-850D-02875E48CCD3}" dt="2023-04-22T20:17:50.874" v="271" actId="1076"/>
        <pc:sldMkLst>
          <pc:docMk/>
          <pc:sldMk cId="2325122232" sldId="256"/>
        </pc:sldMkLst>
        <pc:spChg chg="mod">
          <ac:chgData name="Nadia Goutzioupa" userId="7c5cd45b0a40ad50" providerId="LiveId" clId="{6D5A3C97-4037-4D2D-850D-02875E48CCD3}" dt="2023-04-22T20:17:50.874" v="271" actId="1076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Nadia Goutzioupa" userId="7c5cd45b0a40ad50" providerId="LiveId" clId="{6D5A3C97-4037-4D2D-850D-02875E48CCD3}" dt="2023-04-22T20:17:23.744" v="269" actId="1076"/>
          <ac:spMkLst>
            <pc:docMk/>
            <pc:sldMk cId="2325122232" sldId="256"/>
            <ac:spMk id="3" creationId="{00000000-0000-0000-0000-000000000000}"/>
          </ac:spMkLst>
        </pc:spChg>
        <pc:picChg chg="mod modCrop">
          <ac:chgData name="Nadia Goutzioupa" userId="7c5cd45b0a40ad50" providerId="LiveId" clId="{6D5A3C97-4037-4D2D-850D-02875E48CCD3}" dt="2023-04-22T20:17:31.567" v="270" actId="1076"/>
          <ac:picMkLst>
            <pc:docMk/>
            <pc:sldMk cId="2325122232" sldId="256"/>
            <ac:picMk id="5" creationId="{C3DED72F-0E2F-03F5-14A2-4289706D4156}"/>
          </ac:picMkLst>
        </pc:picChg>
      </pc:sldChg>
      <pc:sldChg chg="modSp mod">
        <pc:chgData name="Nadia Goutzioupa" userId="7c5cd45b0a40ad50" providerId="LiveId" clId="{6D5A3C97-4037-4D2D-850D-02875E48CCD3}" dt="2023-04-23T15:52:00.488" v="528" actId="113"/>
        <pc:sldMkLst>
          <pc:docMk/>
          <pc:sldMk cId="1899267441" sldId="257"/>
        </pc:sldMkLst>
        <pc:spChg chg="mod">
          <ac:chgData name="Nadia Goutzioupa" userId="7c5cd45b0a40ad50" providerId="LiveId" clId="{6D5A3C97-4037-4D2D-850D-02875E48CCD3}" dt="2023-04-22T20:03:25.795" v="1" actId="1076"/>
          <ac:spMkLst>
            <pc:docMk/>
            <pc:sldMk cId="1899267441" sldId="257"/>
            <ac:spMk id="2" creationId="{17F831CE-276B-F9CC-39EE-79275B1A2BA9}"/>
          </ac:spMkLst>
        </pc:spChg>
        <pc:spChg chg="mod">
          <ac:chgData name="Nadia Goutzioupa" userId="7c5cd45b0a40ad50" providerId="LiveId" clId="{6D5A3C97-4037-4D2D-850D-02875E48CCD3}" dt="2023-04-23T15:52:00.488" v="528" actId="113"/>
          <ac:spMkLst>
            <pc:docMk/>
            <pc:sldMk cId="1899267441" sldId="257"/>
            <ac:spMk id="3" creationId="{0EB20708-CFB4-C8F9-C325-0C53FB87D929}"/>
          </ac:spMkLst>
        </pc:spChg>
      </pc:sldChg>
      <pc:sldChg chg="delSp modSp del mod">
        <pc:chgData name="Nadia Goutzioupa" userId="7c5cd45b0a40ad50" providerId="LiveId" clId="{6D5A3C97-4037-4D2D-850D-02875E48CCD3}" dt="2023-04-22T20:21:29.797" v="298" actId="2696"/>
        <pc:sldMkLst>
          <pc:docMk/>
          <pc:sldMk cId="2403943704" sldId="258"/>
        </pc:sldMkLst>
        <pc:spChg chg="mod">
          <ac:chgData name="Nadia Goutzioupa" userId="7c5cd45b0a40ad50" providerId="LiveId" clId="{6D5A3C97-4037-4D2D-850D-02875E48CCD3}" dt="2023-04-22T20:18:52.893" v="273" actId="21"/>
          <ac:spMkLst>
            <pc:docMk/>
            <pc:sldMk cId="2403943704" sldId="258"/>
            <ac:spMk id="2" creationId="{72C4B909-00A9-9DEE-BA6E-0A9069E38759}"/>
          </ac:spMkLst>
        </pc:spChg>
        <pc:spChg chg="mod">
          <ac:chgData name="Nadia Goutzioupa" userId="7c5cd45b0a40ad50" providerId="LiveId" clId="{6D5A3C97-4037-4D2D-850D-02875E48CCD3}" dt="2023-04-22T20:20:41.888" v="291" actId="21"/>
          <ac:spMkLst>
            <pc:docMk/>
            <pc:sldMk cId="2403943704" sldId="258"/>
            <ac:spMk id="3" creationId="{1B7B3434-2918-D4FB-D249-5CE75454C1A2}"/>
          </ac:spMkLst>
        </pc:spChg>
        <pc:picChg chg="del">
          <ac:chgData name="Nadia Goutzioupa" userId="7c5cd45b0a40ad50" providerId="LiveId" clId="{6D5A3C97-4037-4D2D-850D-02875E48CCD3}" dt="2023-04-22T20:19:11.348" v="278" actId="21"/>
          <ac:picMkLst>
            <pc:docMk/>
            <pc:sldMk cId="2403943704" sldId="258"/>
            <ac:picMk id="5" creationId="{F3893A2C-FCEC-C235-2E0B-820412095A94}"/>
          </ac:picMkLst>
        </pc:picChg>
      </pc:sldChg>
      <pc:sldChg chg="modSp mod">
        <pc:chgData name="Nadia Goutzioupa" userId="7c5cd45b0a40ad50" providerId="LiveId" clId="{6D5A3C97-4037-4D2D-850D-02875E48CCD3}" dt="2023-04-22T20:23:02.767" v="311" actId="1076"/>
        <pc:sldMkLst>
          <pc:docMk/>
          <pc:sldMk cId="1431277578" sldId="259"/>
        </pc:sldMkLst>
        <pc:spChg chg="mod">
          <ac:chgData name="Nadia Goutzioupa" userId="7c5cd45b0a40ad50" providerId="LiveId" clId="{6D5A3C97-4037-4D2D-850D-02875E48CCD3}" dt="2023-04-22T20:13:51.578" v="163" actId="1076"/>
          <ac:spMkLst>
            <pc:docMk/>
            <pc:sldMk cId="1431277578" sldId="259"/>
            <ac:spMk id="3" creationId="{90D7201D-4F07-9BD2-C594-657123258857}"/>
          </ac:spMkLst>
        </pc:spChg>
        <pc:picChg chg="mod">
          <ac:chgData name="Nadia Goutzioupa" userId="7c5cd45b0a40ad50" providerId="LiveId" clId="{6D5A3C97-4037-4D2D-850D-02875E48CCD3}" dt="2023-04-22T20:23:02.767" v="311" actId="1076"/>
          <ac:picMkLst>
            <pc:docMk/>
            <pc:sldMk cId="1431277578" sldId="259"/>
            <ac:picMk id="4" creationId="{7F3B596D-DF27-346A-5173-2C071E1097C5}"/>
          </ac:picMkLst>
        </pc:picChg>
      </pc:sldChg>
      <pc:sldChg chg="addSp delSp modSp del mod">
        <pc:chgData name="Nadia Goutzioupa" userId="7c5cd45b0a40ad50" providerId="LiveId" clId="{6D5A3C97-4037-4D2D-850D-02875E48CCD3}" dt="2023-04-22T20:26:08.746" v="340" actId="2696"/>
        <pc:sldMkLst>
          <pc:docMk/>
          <pc:sldMk cId="540170532" sldId="260"/>
        </pc:sldMkLst>
        <pc:spChg chg="del">
          <ac:chgData name="Nadia Goutzioupa" userId="7c5cd45b0a40ad50" providerId="LiveId" clId="{6D5A3C97-4037-4D2D-850D-02875E48CCD3}" dt="2023-04-22T20:22:07.631" v="302" actId="21"/>
          <ac:spMkLst>
            <pc:docMk/>
            <pc:sldMk cId="540170532" sldId="260"/>
            <ac:spMk id="2" creationId="{5239083F-A1D6-C670-ACF6-CA1E7BF05BC5}"/>
          </ac:spMkLst>
        </pc:spChg>
        <pc:spChg chg="add del mod">
          <ac:chgData name="Nadia Goutzioupa" userId="7c5cd45b0a40ad50" providerId="LiveId" clId="{6D5A3C97-4037-4D2D-850D-02875E48CCD3}" dt="2023-04-22T20:23:24.231" v="314" actId="21"/>
          <ac:spMkLst>
            <pc:docMk/>
            <pc:sldMk cId="540170532" sldId="260"/>
            <ac:spMk id="4" creationId="{FEB033FA-C51D-3D38-9C0F-90474C228E19}"/>
          </ac:spMkLst>
        </pc:spChg>
        <pc:spChg chg="add del mod">
          <ac:chgData name="Nadia Goutzioupa" userId="7c5cd45b0a40ad50" providerId="LiveId" clId="{6D5A3C97-4037-4D2D-850D-02875E48CCD3}" dt="2023-04-22T20:23:21.091" v="313" actId="21"/>
          <ac:spMkLst>
            <pc:docMk/>
            <pc:sldMk cId="540170532" sldId="260"/>
            <ac:spMk id="7" creationId="{94C56EE7-A7D1-F513-38A3-00C71964D2FD}"/>
          </ac:spMkLst>
        </pc:spChg>
        <pc:graphicFrameChg chg="del">
          <ac:chgData name="Nadia Goutzioupa" userId="7c5cd45b0a40ad50" providerId="LiveId" clId="{6D5A3C97-4037-4D2D-850D-02875E48CCD3}" dt="2023-04-22T20:22:49.137" v="308" actId="21"/>
          <ac:graphicFrameMkLst>
            <pc:docMk/>
            <pc:sldMk cId="540170532" sldId="260"/>
            <ac:graphicFrameMk id="5" creationId="{E7C37155-7277-02E5-6018-E430F69B3854}"/>
          </ac:graphicFrameMkLst>
        </pc:graphicFrameChg>
        <pc:picChg chg="del">
          <ac:chgData name="Nadia Goutzioupa" userId="7c5cd45b0a40ad50" providerId="LiveId" clId="{6D5A3C97-4037-4D2D-850D-02875E48CCD3}" dt="2023-04-22T20:23:29.579" v="315" actId="21"/>
          <ac:picMkLst>
            <pc:docMk/>
            <pc:sldMk cId="540170532" sldId="260"/>
            <ac:picMk id="39" creationId="{EE9C5670-F84F-3776-465E-FBD32C75F6E2}"/>
          </ac:picMkLst>
        </pc:picChg>
      </pc:sldChg>
      <pc:sldChg chg="modSp mod">
        <pc:chgData name="Nadia Goutzioupa" userId="7c5cd45b0a40ad50" providerId="LiveId" clId="{6D5A3C97-4037-4D2D-850D-02875E48CCD3}" dt="2023-04-23T18:03:56.325" v="692" actId="1076"/>
        <pc:sldMkLst>
          <pc:docMk/>
          <pc:sldMk cId="3100056285" sldId="261"/>
        </pc:sldMkLst>
        <pc:spChg chg="mod">
          <ac:chgData name="Nadia Goutzioupa" userId="7c5cd45b0a40ad50" providerId="LiveId" clId="{6D5A3C97-4037-4D2D-850D-02875E48CCD3}" dt="2023-04-23T18:03:56.325" v="692" actId="1076"/>
          <ac:spMkLst>
            <pc:docMk/>
            <pc:sldMk cId="3100056285" sldId="261"/>
            <ac:spMk id="2" creationId="{2EF7FAAA-E05D-6771-A337-4C887BBC9DAF}"/>
          </ac:spMkLst>
        </pc:spChg>
        <pc:spChg chg="mod">
          <ac:chgData name="Nadia Goutzioupa" userId="7c5cd45b0a40ad50" providerId="LiveId" clId="{6D5A3C97-4037-4D2D-850D-02875E48CCD3}" dt="2023-04-23T18:03:48.277" v="691" actId="1076"/>
          <ac:spMkLst>
            <pc:docMk/>
            <pc:sldMk cId="3100056285" sldId="261"/>
            <ac:spMk id="3" creationId="{47349B49-2B7D-56A5-4566-5D0ABD0E8B82}"/>
          </ac:spMkLst>
        </pc:spChg>
      </pc:sldChg>
      <pc:sldChg chg="addSp delSp modSp add mod">
        <pc:chgData name="Nadia Goutzioupa" userId="7c5cd45b0a40ad50" providerId="LiveId" clId="{6D5A3C97-4037-4D2D-850D-02875E48CCD3}" dt="2023-04-23T17:56:02.313" v="558" actId="1076"/>
        <pc:sldMkLst>
          <pc:docMk/>
          <pc:sldMk cId="916302691" sldId="262"/>
        </pc:sldMkLst>
        <pc:spChg chg="mod">
          <ac:chgData name="Nadia Goutzioupa" userId="7c5cd45b0a40ad50" providerId="LiveId" clId="{6D5A3C97-4037-4D2D-850D-02875E48CCD3}" dt="2023-04-22T20:20:20.142" v="288" actId="1076"/>
          <ac:spMkLst>
            <pc:docMk/>
            <pc:sldMk cId="916302691" sldId="262"/>
            <ac:spMk id="2" creationId="{17F831CE-276B-F9CC-39EE-79275B1A2BA9}"/>
          </ac:spMkLst>
        </pc:spChg>
        <pc:spChg chg="mod">
          <ac:chgData name="Nadia Goutzioupa" userId="7c5cd45b0a40ad50" providerId="LiveId" clId="{6D5A3C97-4037-4D2D-850D-02875E48CCD3}" dt="2023-04-23T17:56:02.313" v="558" actId="1076"/>
          <ac:spMkLst>
            <pc:docMk/>
            <pc:sldMk cId="916302691" sldId="262"/>
            <ac:spMk id="3" creationId="{0EB20708-CFB4-C8F9-C325-0C53FB87D929}"/>
          </ac:spMkLst>
        </pc:spChg>
        <pc:picChg chg="add mod">
          <ac:chgData name="Nadia Goutzioupa" userId="7c5cd45b0a40ad50" providerId="LiveId" clId="{6D5A3C97-4037-4D2D-850D-02875E48CCD3}" dt="2023-04-22T20:20:24.400" v="289" actId="1076"/>
          <ac:picMkLst>
            <pc:docMk/>
            <pc:sldMk cId="916302691" sldId="262"/>
            <ac:picMk id="4" creationId="{4C02E08D-3612-245D-159A-3A1ACF989710}"/>
          </ac:picMkLst>
        </pc:picChg>
        <pc:picChg chg="del">
          <ac:chgData name="Nadia Goutzioupa" userId="7c5cd45b0a40ad50" providerId="LiveId" clId="{6D5A3C97-4037-4D2D-850D-02875E48CCD3}" dt="2023-04-22T20:19:03.751" v="276" actId="21"/>
          <ac:picMkLst>
            <pc:docMk/>
            <pc:sldMk cId="916302691" sldId="262"/>
            <ac:picMk id="5" creationId="{7B92DEC7-2BE4-9386-AE3B-D072E8D22ADB}"/>
          </ac:picMkLst>
        </pc:picChg>
      </pc:sldChg>
      <pc:sldChg chg="addSp delSp modSp add mod">
        <pc:chgData name="Nadia Goutzioupa" userId="7c5cd45b0a40ad50" providerId="LiveId" clId="{6D5A3C97-4037-4D2D-850D-02875E48CCD3}" dt="2023-04-22T20:26:01.493" v="339" actId="1076"/>
        <pc:sldMkLst>
          <pc:docMk/>
          <pc:sldMk cId="1765127574" sldId="263"/>
        </pc:sldMkLst>
        <pc:spChg chg="del">
          <ac:chgData name="Nadia Goutzioupa" userId="7c5cd45b0a40ad50" providerId="LiveId" clId="{6D5A3C97-4037-4D2D-850D-02875E48CCD3}" dt="2023-04-22T20:22:01.317" v="301" actId="21"/>
          <ac:spMkLst>
            <pc:docMk/>
            <pc:sldMk cId="1765127574" sldId="263"/>
            <ac:spMk id="2" creationId="{50C27E07-BBFD-FC12-C73E-A0925D06EA40}"/>
          </ac:spMkLst>
        </pc:spChg>
        <pc:spChg chg="del">
          <ac:chgData name="Nadia Goutzioupa" userId="7c5cd45b0a40ad50" providerId="LiveId" clId="{6D5A3C97-4037-4D2D-850D-02875E48CCD3}" dt="2023-04-22T20:23:41.042" v="317" actId="21"/>
          <ac:spMkLst>
            <pc:docMk/>
            <pc:sldMk cId="1765127574" sldId="263"/>
            <ac:spMk id="3" creationId="{90D7201D-4F07-9BD2-C594-657123258857}"/>
          </ac:spMkLst>
        </pc:spChg>
        <pc:spChg chg="add del mod">
          <ac:chgData name="Nadia Goutzioupa" userId="7c5cd45b0a40ad50" providerId="LiveId" clId="{6D5A3C97-4037-4D2D-850D-02875E48CCD3}" dt="2023-04-22T20:22:18.461" v="304" actId="21"/>
          <ac:spMkLst>
            <pc:docMk/>
            <pc:sldMk cId="1765127574" sldId="263"/>
            <ac:spMk id="7" creationId="{5753E50E-A0A5-8037-AA7E-6421770E8880}"/>
          </ac:spMkLst>
        </pc:spChg>
        <pc:spChg chg="add mod">
          <ac:chgData name="Nadia Goutzioupa" userId="7c5cd45b0a40ad50" providerId="LiveId" clId="{6D5A3C97-4037-4D2D-850D-02875E48CCD3}" dt="2023-04-22T20:24:40.055" v="330" actId="1076"/>
          <ac:spMkLst>
            <pc:docMk/>
            <pc:sldMk cId="1765127574" sldId="263"/>
            <ac:spMk id="8" creationId="{C4746DB4-BE10-7314-8FEC-657862D3DE7C}"/>
          </ac:spMkLst>
        </pc:spChg>
        <pc:spChg chg="add del mod">
          <ac:chgData name="Nadia Goutzioupa" userId="7c5cd45b0a40ad50" providerId="LiveId" clId="{6D5A3C97-4037-4D2D-850D-02875E48CCD3}" dt="2023-04-22T20:23:44.979" v="318" actId="21"/>
          <ac:spMkLst>
            <pc:docMk/>
            <pc:sldMk cId="1765127574" sldId="263"/>
            <ac:spMk id="12" creationId="{7A36FEEB-50B0-03CC-1063-DD8696462129}"/>
          </ac:spMkLst>
        </pc:spChg>
        <pc:graphicFrameChg chg="add mod">
          <ac:chgData name="Nadia Goutzioupa" userId="7c5cd45b0a40ad50" providerId="LiveId" clId="{6D5A3C97-4037-4D2D-850D-02875E48CCD3}" dt="2023-04-22T20:24:36.488" v="329" actId="1076"/>
          <ac:graphicFrameMkLst>
            <pc:docMk/>
            <pc:sldMk cId="1765127574" sldId="263"/>
            <ac:graphicFrameMk id="9" creationId="{48BBFC37-D322-FD54-1D50-6698DB3EC3EF}"/>
          </ac:graphicFrameMkLst>
        </pc:graphicFrameChg>
        <pc:picChg chg="del">
          <ac:chgData name="Nadia Goutzioupa" userId="7c5cd45b0a40ad50" providerId="LiveId" clId="{6D5A3C97-4037-4D2D-850D-02875E48CCD3}" dt="2023-04-22T20:21:56.179" v="300" actId="21"/>
          <ac:picMkLst>
            <pc:docMk/>
            <pc:sldMk cId="1765127574" sldId="263"/>
            <ac:picMk id="4" creationId="{7F3B596D-DF27-346A-5173-2C071E1097C5}"/>
          </ac:picMkLst>
        </pc:picChg>
        <pc:picChg chg="add mod modCrop">
          <ac:chgData name="Nadia Goutzioupa" userId="7c5cd45b0a40ad50" providerId="LiveId" clId="{6D5A3C97-4037-4D2D-850D-02875E48CCD3}" dt="2023-04-22T20:26:01.493" v="339" actId="1076"/>
          <ac:picMkLst>
            <pc:docMk/>
            <pc:sldMk cId="1765127574" sldId="263"/>
            <ac:picMk id="10" creationId="{9F75E52E-2208-5765-A6EA-6579D44A7F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B9C26-2E70-4AE8-AF04-359110CD626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F7DDB7-E7E0-4FBD-8FCD-531947327133}">
      <dgm:prSet/>
      <dgm:spPr/>
      <dgm:t>
        <a:bodyPr/>
        <a:lstStyle/>
        <a:p>
          <a:r>
            <a:rPr lang="el-GR" b="1" i="1" dirty="0"/>
            <a:t>Η ΓΕΝΕΣΙΣ</a:t>
          </a:r>
          <a:endParaRPr lang="en-US" dirty="0"/>
        </a:p>
      </dgm:t>
    </dgm:pt>
    <dgm:pt modelId="{17A81F2E-B4D0-49E5-A5F7-892A071D09BF}" type="parTrans" cxnId="{3B72123E-7BB1-4569-84E8-921F8908B02E}">
      <dgm:prSet/>
      <dgm:spPr/>
      <dgm:t>
        <a:bodyPr/>
        <a:lstStyle/>
        <a:p>
          <a:endParaRPr lang="en-US"/>
        </a:p>
      </dgm:t>
    </dgm:pt>
    <dgm:pt modelId="{103458E1-280D-4185-A0B8-56D49C4604AA}" type="sibTrans" cxnId="{3B72123E-7BB1-4569-84E8-921F8908B02E}">
      <dgm:prSet/>
      <dgm:spPr/>
      <dgm:t>
        <a:bodyPr/>
        <a:lstStyle/>
        <a:p>
          <a:endParaRPr lang="en-US"/>
        </a:p>
      </dgm:t>
    </dgm:pt>
    <dgm:pt modelId="{964845B0-D08F-400E-913C-88A52650B04A}">
      <dgm:prSet/>
      <dgm:spPr/>
      <dgm:t>
        <a:bodyPr/>
        <a:lstStyle/>
        <a:p>
          <a:r>
            <a:rPr lang="el-GR" b="1" i="1" dirty="0"/>
            <a:t>ΤΑ ΠΑΘΗ</a:t>
          </a:r>
          <a:endParaRPr lang="en-US" dirty="0"/>
        </a:p>
      </dgm:t>
    </dgm:pt>
    <dgm:pt modelId="{19CCCBDF-BADB-4941-A7AA-901352E74C1F}" type="parTrans" cxnId="{1E58205E-BAC3-414A-84B6-BB021F1B3C81}">
      <dgm:prSet/>
      <dgm:spPr/>
      <dgm:t>
        <a:bodyPr/>
        <a:lstStyle/>
        <a:p>
          <a:endParaRPr lang="en-US"/>
        </a:p>
      </dgm:t>
    </dgm:pt>
    <dgm:pt modelId="{B620FC7F-8697-4A2E-BAC2-55418DFF7354}" type="sibTrans" cxnId="{1E58205E-BAC3-414A-84B6-BB021F1B3C81}">
      <dgm:prSet/>
      <dgm:spPr/>
      <dgm:t>
        <a:bodyPr/>
        <a:lstStyle/>
        <a:p>
          <a:endParaRPr lang="en-US"/>
        </a:p>
      </dgm:t>
    </dgm:pt>
    <dgm:pt modelId="{5124CDAE-72B2-423C-8F74-AB0E98BB671A}">
      <dgm:prSet/>
      <dgm:spPr/>
      <dgm:t>
        <a:bodyPr/>
        <a:lstStyle/>
        <a:p>
          <a:r>
            <a:rPr lang="el-GR" b="1" i="1" dirty="0"/>
            <a:t>ΙΔΟΥ ΕΓΩ ΛΟΙΠΟΝ </a:t>
          </a:r>
          <a:endParaRPr lang="en-US" dirty="0"/>
        </a:p>
      </dgm:t>
    </dgm:pt>
    <dgm:pt modelId="{DCB29956-6EBE-42A3-8896-5668C4CB0FBA}" type="parTrans" cxnId="{8D032E5F-2A05-49F9-9A0D-D36F14FACC12}">
      <dgm:prSet/>
      <dgm:spPr/>
      <dgm:t>
        <a:bodyPr/>
        <a:lstStyle/>
        <a:p>
          <a:endParaRPr lang="en-US"/>
        </a:p>
      </dgm:t>
    </dgm:pt>
    <dgm:pt modelId="{24692950-D05D-4455-8CA2-CCF34FD13188}" type="sibTrans" cxnId="{8D032E5F-2A05-49F9-9A0D-D36F14FACC12}">
      <dgm:prSet/>
      <dgm:spPr/>
      <dgm:t>
        <a:bodyPr/>
        <a:lstStyle/>
        <a:p>
          <a:endParaRPr lang="en-US"/>
        </a:p>
      </dgm:t>
    </dgm:pt>
    <dgm:pt modelId="{BA143CC1-DBAF-4952-95B2-C9E87AB5A530}">
      <dgm:prSet/>
      <dgm:spPr/>
      <dgm:t>
        <a:bodyPr/>
        <a:lstStyle/>
        <a:p>
          <a:r>
            <a:rPr lang="el-GR" b="1" i="1" dirty="0"/>
            <a:t>Η ΠΟΡΕΙΑ ΠΡΟΣ ΤΟ ΜΕΤΩΠΟ</a:t>
          </a:r>
          <a:endParaRPr lang="en-US" dirty="0"/>
        </a:p>
      </dgm:t>
    </dgm:pt>
    <dgm:pt modelId="{0EE763A1-22D0-4679-8485-CC5DEF50A25B}" type="parTrans" cxnId="{7BF9DB48-4484-47EE-A0A7-C8944A4FE7C7}">
      <dgm:prSet/>
      <dgm:spPr/>
      <dgm:t>
        <a:bodyPr/>
        <a:lstStyle/>
        <a:p>
          <a:endParaRPr lang="en-US"/>
        </a:p>
      </dgm:t>
    </dgm:pt>
    <dgm:pt modelId="{35DC53C8-D6AC-4818-ADA5-BE6766F215DE}" type="sibTrans" cxnId="{7BF9DB48-4484-47EE-A0A7-C8944A4FE7C7}">
      <dgm:prSet/>
      <dgm:spPr/>
      <dgm:t>
        <a:bodyPr/>
        <a:lstStyle/>
        <a:p>
          <a:endParaRPr lang="en-US"/>
        </a:p>
      </dgm:t>
    </dgm:pt>
    <dgm:pt modelId="{4ABA18CF-D580-4310-9423-B662DF5850ED}">
      <dgm:prSet/>
      <dgm:spPr/>
      <dgm:t>
        <a:bodyPr/>
        <a:lstStyle/>
        <a:p>
          <a:pPr rtl="0"/>
          <a:r>
            <a:rPr lang="el-GR" b="1" i="1" dirty="0"/>
            <a:t>ΈΝΑ  ΤΟ ΧΕΛΙΔΟΝΙ</a:t>
          </a:r>
          <a:r>
            <a:rPr lang="el-GR" b="1" i="1" dirty="0">
              <a:latin typeface="Calibri Light" panose="020F0302020204030204"/>
            </a:rPr>
            <a:t> </a:t>
          </a:r>
          <a:endParaRPr lang="en-US"/>
        </a:p>
      </dgm:t>
    </dgm:pt>
    <dgm:pt modelId="{063010D3-B351-433E-BC9E-4788CEB1A064}" type="parTrans" cxnId="{828BEF0B-33E6-4EF4-AB84-E9653319E411}">
      <dgm:prSet/>
      <dgm:spPr/>
      <dgm:t>
        <a:bodyPr/>
        <a:lstStyle/>
        <a:p>
          <a:endParaRPr lang="en-US"/>
        </a:p>
      </dgm:t>
    </dgm:pt>
    <dgm:pt modelId="{65E7461D-59A5-4734-84DE-E212C97F145F}" type="sibTrans" cxnId="{828BEF0B-33E6-4EF4-AB84-E9653319E411}">
      <dgm:prSet/>
      <dgm:spPr/>
      <dgm:t>
        <a:bodyPr/>
        <a:lstStyle/>
        <a:p>
          <a:endParaRPr lang="en-US"/>
        </a:p>
      </dgm:t>
    </dgm:pt>
    <dgm:pt modelId="{755A7478-30EA-4EE2-9F54-7E59122C1373}">
      <dgm:prSet/>
      <dgm:spPr/>
      <dgm:t>
        <a:bodyPr/>
        <a:lstStyle/>
        <a:p>
          <a:r>
            <a:rPr lang="el-GR" b="1" i="1" dirty="0"/>
            <a:t>ΤΑ ΘΕΜΕΛΙΑ ΜΟΥ ΣΤΑ ΒΟΥΝΑ </a:t>
          </a:r>
          <a:endParaRPr lang="en-US" dirty="0"/>
        </a:p>
      </dgm:t>
    </dgm:pt>
    <dgm:pt modelId="{5B7834AC-9B2A-4426-9D0D-48280C603E10}" type="parTrans" cxnId="{0B17B68B-4B0A-426F-86A7-0E8B3A860362}">
      <dgm:prSet/>
      <dgm:spPr/>
      <dgm:t>
        <a:bodyPr/>
        <a:lstStyle/>
        <a:p>
          <a:endParaRPr lang="en-US"/>
        </a:p>
      </dgm:t>
    </dgm:pt>
    <dgm:pt modelId="{DF7F5A05-E2E4-42ED-BC37-054C1919175C}" type="sibTrans" cxnId="{0B17B68B-4B0A-426F-86A7-0E8B3A860362}">
      <dgm:prSet/>
      <dgm:spPr/>
      <dgm:t>
        <a:bodyPr/>
        <a:lstStyle/>
        <a:p>
          <a:endParaRPr lang="en-US"/>
        </a:p>
      </dgm:t>
    </dgm:pt>
    <dgm:pt modelId="{210B1960-AB27-4698-A6FC-B2E7E9F60177}">
      <dgm:prSet/>
      <dgm:spPr/>
      <dgm:t>
        <a:bodyPr/>
        <a:lstStyle/>
        <a:p>
          <a:r>
            <a:rPr lang="el-GR" b="1" i="1" dirty="0"/>
            <a:t>ΜΕ ΤΟ ΛΥΧΝΟ ΤΟΥ ΑΣΤΡΟΥ</a:t>
          </a:r>
          <a:endParaRPr lang="en-US" dirty="0"/>
        </a:p>
      </dgm:t>
    </dgm:pt>
    <dgm:pt modelId="{679D5C54-03E6-4E0D-AE39-46EBB45ECB64}" type="parTrans" cxnId="{FBEF5DB1-3B8B-4F80-BF01-2FD0D6BB48AD}">
      <dgm:prSet/>
      <dgm:spPr/>
      <dgm:t>
        <a:bodyPr/>
        <a:lstStyle/>
        <a:p>
          <a:endParaRPr lang="en-US"/>
        </a:p>
      </dgm:t>
    </dgm:pt>
    <dgm:pt modelId="{3AE2004A-E7CE-4A7E-B69D-9069E582B195}" type="sibTrans" cxnId="{FBEF5DB1-3B8B-4F80-BF01-2FD0D6BB48AD}">
      <dgm:prSet/>
      <dgm:spPr/>
      <dgm:t>
        <a:bodyPr/>
        <a:lstStyle/>
        <a:p>
          <a:endParaRPr lang="en-US"/>
        </a:p>
      </dgm:t>
    </dgm:pt>
    <dgm:pt modelId="{335B44BB-BDD3-4CD9-9AAD-B8F9D67C8D2C}">
      <dgm:prSet/>
      <dgm:spPr/>
      <dgm:t>
        <a:bodyPr/>
        <a:lstStyle/>
        <a:p>
          <a:r>
            <a:rPr lang="el-GR" b="1" i="1" dirty="0"/>
            <a:t>Η ΜΕΓΑΛΗ ΕΞΟΔΟΣ</a:t>
          </a:r>
          <a:endParaRPr lang="en-US" dirty="0"/>
        </a:p>
      </dgm:t>
    </dgm:pt>
    <dgm:pt modelId="{8F19E0D1-0491-4177-A33B-F4591967E9DE}" type="parTrans" cxnId="{79CA38A3-2568-48B3-AD00-326A7E5F28E1}">
      <dgm:prSet/>
      <dgm:spPr/>
      <dgm:t>
        <a:bodyPr/>
        <a:lstStyle/>
        <a:p>
          <a:endParaRPr lang="en-US"/>
        </a:p>
      </dgm:t>
    </dgm:pt>
    <dgm:pt modelId="{902A0818-5FE4-400C-87F6-5D386361F4FF}" type="sibTrans" cxnId="{79CA38A3-2568-48B3-AD00-326A7E5F28E1}">
      <dgm:prSet/>
      <dgm:spPr/>
      <dgm:t>
        <a:bodyPr/>
        <a:lstStyle/>
        <a:p>
          <a:endParaRPr lang="en-US"/>
        </a:p>
      </dgm:t>
    </dgm:pt>
    <dgm:pt modelId="{54398A03-C622-4D11-99C7-7D53856FEF83}">
      <dgm:prSet/>
      <dgm:spPr/>
      <dgm:t>
        <a:bodyPr/>
        <a:lstStyle/>
        <a:p>
          <a:r>
            <a:rPr lang="el-GR" b="1" i="1" dirty="0"/>
            <a:t>ΤΗΣ ΔΙΚΑΙΟΣΥΝΗΣ ΗΛΙΕ ΝΟΗΤΕ</a:t>
          </a:r>
          <a:endParaRPr lang="en-US" dirty="0"/>
        </a:p>
      </dgm:t>
    </dgm:pt>
    <dgm:pt modelId="{1B85274E-9B85-40B6-8199-04A0928D9BC1}" type="parTrans" cxnId="{60903B1D-5516-4CEA-92C2-DBFC4E43CB3A}">
      <dgm:prSet/>
      <dgm:spPr/>
      <dgm:t>
        <a:bodyPr/>
        <a:lstStyle/>
        <a:p>
          <a:endParaRPr lang="en-US"/>
        </a:p>
      </dgm:t>
    </dgm:pt>
    <dgm:pt modelId="{DF7DF9C2-E310-4413-B66F-EF92BB7FC487}" type="sibTrans" cxnId="{60903B1D-5516-4CEA-92C2-DBFC4E43CB3A}">
      <dgm:prSet/>
      <dgm:spPr/>
      <dgm:t>
        <a:bodyPr/>
        <a:lstStyle/>
        <a:p>
          <a:endParaRPr lang="en-US"/>
        </a:p>
      </dgm:t>
    </dgm:pt>
    <dgm:pt modelId="{FA7E7B3D-746E-40C6-80FE-73E7BFD76AB5}">
      <dgm:prSet/>
      <dgm:spPr/>
      <dgm:t>
        <a:bodyPr/>
        <a:lstStyle/>
        <a:p>
          <a:r>
            <a:rPr lang="el-GR" b="1" i="1" dirty="0"/>
            <a:t>ΝΑΟΙ ΣΤΟ ΣΧΗΜΑ ΤΟΥ ΟΥΡΑΝΟΥ </a:t>
          </a:r>
          <a:endParaRPr lang="en-US" dirty="0"/>
        </a:p>
      </dgm:t>
    </dgm:pt>
    <dgm:pt modelId="{429D4328-1C0B-4986-952A-B3E81483C99A}" type="parTrans" cxnId="{A5CC68C0-30DA-44D7-85F0-8F7620D9AD6D}">
      <dgm:prSet/>
      <dgm:spPr/>
      <dgm:t>
        <a:bodyPr/>
        <a:lstStyle/>
        <a:p>
          <a:endParaRPr lang="en-US"/>
        </a:p>
      </dgm:t>
    </dgm:pt>
    <dgm:pt modelId="{F9E09CEA-E9FD-4EAC-A7F2-D3F1F99355AA}" type="sibTrans" cxnId="{A5CC68C0-30DA-44D7-85F0-8F7620D9AD6D}">
      <dgm:prSet/>
      <dgm:spPr/>
      <dgm:t>
        <a:bodyPr/>
        <a:lstStyle/>
        <a:p>
          <a:endParaRPr lang="en-US"/>
        </a:p>
      </dgm:t>
    </dgm:pt>
    <dgm:pt modelId="{0FA8A43E-F98E-4ECE-9F51-F55277A38105}">
      <dgm:prSet/>
      <dgm:spPr/>
      <dgm:t>
        <a:bodyPr/>
        <a:lstStyle/>
        <a:p>
          <a:r>
            <a:rPr lang="el-GR" b="1" i="1" dirty="0"/>
            <a:t>ΤΗΣ ΑΓΑΠΗΣ ΑΙΜΑΤΑ </a:t>
          </a:r>
          <a:endParaRPr lang="en-US" dirty="0"/>
        </a:p>
      </dgm:t>
    </dgm:pt>
    <dgm:pt modelId="{B5F9BB6B-622A-413D-9F05-1C9B0F36BF94}" type="parTrans" cxnId="{704E4FC2-7EE8-4C35-BEDA-89E15AF75849}">
      <dgm:prSet/>
      <dgm:spPr/>
      <dgm:t>
        <a:bodyPr/>
        <a:lstStyle/>
        <a:p>
          <a:endParaRPr lang="en-US"/>
        </a:p>
      </dgm:t>
    </dgm:pt>
    <dgm:pt modelId="{BAA91C18-5B5A-4C3A-B6BA-BA70E8730669}" type="sibTrans" cxnId="{704E4FC2-7EE8-4C35-BEDA-89E15AF75849}">
      <dgm:prSet/>
      <dgm:spPr/>
      <dgm:t>
        <a:bodyPr/>
        <a:lstStyle/>
        <a:p>
          <a:endParaRPr lang="en-US"/>
        </a:p>
      </dgm:t>
    </dgm:pt>
    <dgm:pt modelId="{D429C331-762E-4015-91ED-6D30887EC9FB}">
      <dgm:prSet/>
      <dgm:spPr/>
      <dgm:t>
        <a:bodyPr/>
        <a:lstStyle/>
        <a:p>
          <a:r>
            <a:rPr lang="el-GR" b="1" i="1" dirty="0"/>
            <a:t>ΠΡΟΦΗΤΙΚΟΝ </a:t>
          </a:r>
          <a:endParaRPr lang="en-US" dirty="0"/>
        </a:p>
      </dgm:t>
    </dgm:pt>
    <dgm:pt modelId="{C5A38D03-6FDD-4985-A0CB-711D306A42C2}" type="parTrans" cxnId="{13A6F334-F03C-4DE6-8E21-80EE783B2368}">
      <dgm:prSet/>
      <dgm:spPr/>
      <dgm:t>
        <a:bodyPr/>
        <a:lstStyle/>
        <a:p>
          <a:endParaRPr lang="en-US"/>
        </a:p>
      </dgm:t>
    </dgm:pt>
    <dgm:pt modelId="{104B8B4D-8D2A-449C-ACD4-696EED3EB703}" type="sibTrans" cxnId="{13A6F334-F03C-4DE6-8E21-80EE783B2368}">
      <dgm:prSet/>
      <dgm:spPr/>
      <dgm:t>
        <a:bodyPr/>
        <a:lstStyle/>
        <a:p>
          <a:endParaRPr lang="en-US"/>
        </a:p>
      </dgm:t>
    </dgm:pt>
    <dgm:pt modelId="{9C5172EC-D420-4AFE-8794-A4DD91FAEA93}">
      <dgm:prSet/>
      <dgm:spPr/>
      <dgm:t>
        <a:bodyPr/>
        <a:lstStyle/>
        <a:p>
          <a:r>
            <a:rPr lang="el-GR" b="1" i="1" dirty="0"/>
            <a:t>ΑΝΟΙΓΩ ΤΟ ΣΤΟΜΑ ΜΟΥ </a:t>
          </a:r>
          <a:endParaRPr lang="en-US" dirty="0"/>
        </a:p>
      </dgm:t>
    </dgm:pt>
    <dgm:pt modelId="{7C60E037-3EC0-4D13-8102-0017CCD38190}" type="parTrans" cxnId="{95A31C02-6024-4498-BE65-2384C88CE1E3}">
      <dgm:prSet/>
      <dgm:spPr/>
      <dgm:t>
        <a:bodyPr/>
        <a:lstStyle/>
        <a:p>
          <a:endParaRPr lang="en-US"/>
        </a:p>
      </dgm:t>
    </dgm:pt>
    <dgm:pt modelId="{04AB194F-1FF8-4B19-A926-AE36110D51CB}" type="sibTrans" cxnId="{95A31C02-6024-4498-BE65-2384C88CE1E3}">
      <dgm:prSet/>
      <dgm:spPr/>
      <dgm:t>
        <a:bodyPr/>
        <a:lstStyle/>
        <a:p>
          <a:endParaRPr lang="en-US"/>
        </a:p>
      </dgm:t>
    </dgm:pt>
    <dgm:pt modelId="{FFBBF066-09B7-4D31-9164-633E51B89F2A}">
      <dgm:prSet/>
      <dgm:spPr/>
      <dgm:t>
        <a:bodyPr/>
        <a:lstStyle/>
        <a:p>
          <a:pPr rtl="0"/>
          <a:r>
            <a:rPr lang="el-GR" b="1" i="1" dirty="0"/>
            <a:t>ΣΕ ΧΩΡΑ ΜΑΚΡΙΝΗ</a:t>
          </a:r>
          <a:endParaRPr lang="en-US" b="0" i="0" dirty="0">
            <a:latin typeface="Calibri Light" panose="020F0302020204030204"/>
          </a:endParaRPr>
        </a:p>
      </dgm:t>
    </dgm:pt>
    <dgm:pt modelId="{324B7F28-44DC-4C30-9FB5-E1590E9A30BB}" type="parTrans" cxnId="{A83FD5F6-BC53-4580-BCBD-FE7BD1C32DE3}">
      <dgm:prSet/>
      <dgm:spPr/>
      <dgm:t>
        <a:bodyPr/>
        <a:lstStyle/>
        <a:p>
          <a:endParaRPr lang="en-US"/>
        </a:p>
      </dgm:t>
    </dgm:pt>
    <dgm:pt modelId="{1AAB91DD-F223-4944-98CE-B7A2D50E7181}" type="sibTrans" cxnId="{A83FD5F6-BC53-4580-BCBD-FE7BD1C32DE3}">
      <dgm:prSet/>
      <dgm:spPr/>
      <dgm:t>
        <a:bodyPr/>
        <a:lstStyle/>
        <a:p>
          <a:endParaRPr lang="en-US"/>
        </a:p>
      </dgm:t>
    </dgm:pt>
    <dgm:pt modelId="{01F7BFB3-9F18-42F9-9691-C13CFA46EF30}">
      <dgm:prSet phldr="0"/>
      <dgm:spPr/>
      <dgm:t>
        <a:bodyPr/>
        <a:lstStyle/>
        <a:p>
          <a:r>
            <a:rPr lang="el-GR" b="1" i="1" dirty="0"/>
            <a:t>ΤΟ ΔΟΞΑΣΤΙΚΟΝ ΣΗΜΑ </a:t>
          </a:r>
          <a:endParaRPr lang="el-GR" dirty="0"/>
        </a:p>
      </dgm:t>
    </dgm:pt>
    <dgm:pt modelId="{59D61AFB-51E8-4E59-A135-E51F0DA90C27}" type="parTrans" cxnId="{BCE30094-C454-453C-A03B-222F22A86A47}">
      <dgm:prSet/>
      <dgm:spPr/>
      <dgm:t>
        <a:bodyPr/>
        <a:lstStyle/>
        <a:p>
          <a:endParaRPr lang="el-GR"/>
        </a:p>
      </dgm:t>
    </dgm:pt>
    <dgm:pt modelId="{45ED7170-BC32-4E9A-AE56-00F93CBC6B43}" type="sibTrans" cxnId="{BCE30094-C454-453C-A03B-222F22A86A47}">
      <dgm:prSet/>
      <dgm:spPr/>
      <dgm:t>
        <a:bodyPr/>
        <a:lstStyle/>
        <a:p>
          <a:endParaRPr lang="el-GR"/>
        </a:p>
      </dgm:t>
    </dgm:pt>
    <dgm:pt modelId="{0E4B11CF-B13C-4F3B-856A-7E50A7793999}" type="pres">
      <dgm:prSet presAssocID="{D03B9C26-2E70-4AE8-AF04-359110CD62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F889C2CD-DB05-41CE-8850-D77577A19411}" type="pres">
      <dgm:prSet presAssocID="{DAF7DDB7-E7E0-4FBD-8FCD-531947327133}" presName="thickLine" presStyleLbl="alignNode1" presStyleIdx="0" presStyleCnt="15"/>
      <dgm:spPr/>
    </dgm:pt>
    <dgm:pt modelId="{3E2E44F4-EFCA-43C3-A15E-B64BDDDAA6B9}" type="pres">
      <dgm:prSet presAssocID="{DAF7DDB7-E7E0-4FBD-8FCD-531947327133}" presName="horz1" presStyleCnt="0"/>
      <dgm:spPr/>
    </dgm:pt>
    <dgm:pt modelId="{5B53E3A8-777A-40BC-8F2E-C9033EA32812}" type="pres">
      <dgm:prSet presAssocID="{DAF7DDB7-E7E0-4FBD-8FCD-531947327133}" presName="tx1" presStyleLbl="revTx" presStyleIdx="0" presStyleCnt="15"/>
      <dgm:spPr/>
      <dgm:t>
        <a:bodyPr/>
        <a:lstStyle/>
        <a:p>
          <a:endParaRPr lang="el-GR"/>
        </a:p>
      </dgm:t>
    </dgm:pt>
    <dgm:pt modelId="{4970D698-7AA0-457E-ABB6-12380DDDA4FB}" type="pres">
      <dgm:prSet presAssocID="{DAF7DDB7-E7E0-4FBD-8FCD-531947327133}" presName="vert1" presStyleCnt="0"/>
      <dgm:spPr/>
    </dgm:pt>
    <dgm:pt modelId="{3C2948A8-3D18-483B-A1F6-679C5A805A45}" type="pres">
      <dgm:prSet presAssocID="{964845B0-D08F-400E-913C-88A52650B04A}" presName="thickLine" presStyleLbl="alignNode1" presStyleIdx="1" presStyleCnt="15"/>
      <dgm:spPr/>
    </dgm:pt>
    <dgm:pt modelId="{602785F3-43D7-42EB-A1E3-1B72A39D8322}" type="pres">
      <dgm:prSet presAssocID="{964845B0-D08F-400E-913C-88A52650B04A}" presName="horz1" presStyleCnt="0"/>
      <dgm:spPr/>
    </dgm:pt>
    <dgm:pt modelId="{B5C040D6-D55C-4677-93B5-2DCEEE2D8E63}" type="pres">
      <dgm:prSet presAssocID="{964845B0-D08F-400E-913C-88A52650B04A}" presName="tx1" presStyleLbl="revTx" presStyleIdx="1" presStyleCnt="15"/>
      <dgm:spPr/>
      <dgm:t>
        <a:bodyPr/>
        <a:lstStyle/>
        <a:p>
          <a:endParaRPr lang="el-GR"/>
        </a:p>
      </dgm:t>
    </dgm:pt>
    <dgm:pt modelId="{C76A3B7A-40DB-4512-A7A8-D401B810B026}" type="pres">
      <dgm:prSet presAssocID="{964845B0-D08F-400E-913C-88A52650B04A}" presName="vert1" presStyleCnt="0"/>
      <dgm:spPr/>
    </dgm:pt>
    <dgm:pt modelId="{D700F896-7AA8-4915-9918-42F42A1326EA}" type="pres">
      <dgm:prSet presAssocID="{5124CDAE-72B2-423C-8F74-AB0E98BB671A}" presName="thickLine" presStyleLbl="alignNode1" presStyleIdx="2" presStyleCnt="15"/>
      <dgm:spPr/>
    </dgm:pt>
    <dgm:pt modelId="{3F4C0D79-9189-4772-ADB8-D3A8F9762180}" type="pres">
      <dgm:prSet presAssocID="{5124CDAE-72B2-423C-8F74-AB0E98BB671A}" presName="horz1" presStyleCnt="0"/>
      <dgm:spPr/>
    </dgm:pt>
    <dgm:pt modelId="{7DCFCE14-D4AE-40B4-A244-F32184B74C0E}" type="pres">
      <dgm:prSet presAssocID="{5124CDAE-72B2-423C-8F74-AB0E98BB671A}" presName="tx1" presStyleLbl="revTx" presStyleIdx="2" presStyleCnt="15"/>
      <dgm:spPr/>
      <dgm:t>
        <a:bodyPr/>
        <a:lstStyle/>
        <a:p>
          <a:endParaRPr lang="el-GR"/>
        </a:p>
      </dgm:t>
    </dgm:pt>
    <dgm:pt modelId="{0E6AEEC7-96B4-41E7-8ED4-C33787656FFB}" type="pres">
      <dgm:prSet presAssocID="{5124CDAE-72B2-423C-8F74-AB0E98BB671A}" presName="vert1" presStyleCnt="0"/>
      <dgm:spPr/>
    </dgm:pt>
    <dgm:pt modelId="{17C018CF-A4B7-49B2-9894-8D2D0734ACF9}" type="pres">
      <dgm:prSet presAssocID="{BA143CC1-DBAF-4952-95B2-C9E87AB5A530}" presName="thickLine" presStyleLbl="alignNode1" presStyleIdx="3" presStyleCnt="15"/>
      <dgm:spPr/>
    </dgm:pt>
    <dgm:pt modelId="{52E5F5B8-1CED-49CC-824C-851F00080B05}" type="pres">
      <dgm:prSet presAssocID="{BA143CC1-DBAF-4952-95B2-C9E87AB5A530}" presName="horz1" presStyleCnt="0"/>
      <dgm:spPr/>
    </dgm:pt>
    <dgm:pt modelId="{F12E41ED-5715-4AB3-85CA-D472AFF568E2}" type="pres">
      <dgm:prSet presAssocID="{BA143CC1-DBAF-4952-95B2-C9E87AB5A530}" presName="tx1" presStyleLbl="revTx" presStyleIdx="3" presStyleCnt="15"/>
      <dgm:spPr/>
      <dgm:t>
        <a:bodyPr/>
        <a:lstStyle/>
        <a:p>
          <a:endParaRPr lang="el-GR"/>
        </a:p>
      </dgm:t>
    </dgm:pt>
    <dgm:pt modelId="{BAAE27C1-5F38-4B61-99E4-931F5C84F998}" type="pres">
      <dgm:prSet presAssocID="{BA143CC1-DBAF-4952-95B2-C9E87AB5A530}" presName="vert1" presStyleCnt="0"/>
      <dgm:spPr/>
    </dgm:pt>
    <dgm:pt modelId="{E9CB147E-81EA-4F5B-9884-A527BDE63F8A}" type="pres">
      <dgm:prSet presAssocID="{4ABA18CF-D580-4310-9423-B662DF5850ED}" presName="thickLine" presStyleLbl="alignNode1" presStyleIdx="4" presStyleCnt="15"/>
      <dgm:spPr/>
    </dgm:pt>
    <dgm:pt modelId="{C47D6895-100B-4175-9CF3-5AC09B5B38D1}" type="pres">
      <dgm:prSet presAssocID="{4ABA18CF-D580-4310-9423-B662DF5850ED}" presName="horz1" presStyleCnt="0"/>
      <dgm:spPr/>
    </dgm:pt>
    <dgm:pt modelId="{86CD4F1E-D622-4A9B-8207-4EFC42B9C8DC}" type="pres">
      <dgm:prSet presAssocID="{4ABA18CF-D580-4310-9423-B662DF5850ED}" presName="tx1" presStyleLbl="revTx" presStyleIdx="4" presStyleCnt="15"/>
      <dgm:spPr/>
      <dgm:t>
        <a:bodyPr/>
        <a:lstStyle/>
        <a:p>
          <a:endParaRPr lang="el-GR"/>
        </a:p>
      </dgm:t>
    </dgm:pt>
    <dgm:pt modelId="{C88EAF7C-0546-4B01-A3E4-84EEF2FDBBF1}" type="pres">
      <dgm:prSet presAssocID="{4ABA18CF-D580-4310-9423-B662DF5850ED}" presName="vert1" presStyleCnt="0"/>
      <dgm:spPr/>
    </dgm:pt>
    <dgm:pt modelId="{A28B0516-2CFF-49AC-97DA-1FCA46B5343D}" type="pres">
      <dgm:prSet presAssocID="{755A7478-30EA-4EE2-9F54-7E59122C1373}" presName="thickLine" presStyleLbl="alignNode1" presStyleIdx="5" presStyleCnt="15"/>
      <dgm:spPr/>
    </dgm:pt>
    <dgm:pt modelId="{D9521EC0-73E3-4F52-8387-6E0E99DA91E9}" type="pres">
      <dgm:prSet presAssocID="{755A7478-30EA-4EE2-9F54-7E59122C1373}" presName="horz1" presStyleCnt="0"/>
      <dgm:spPr/>
    </dgm:pt>
    <dgm:pt modelId="{ADA4EF68-CE55-4725-B98F-C9CAF415EB65}" type="pres">
      <dgm:prSet presAssocID="{755A7478-30EA-4EE2-9F54-7E59122C1373}" presName="tx1" presStyleLbl="revTx" presStyleIdx="5" presStyleCnt="15"/>
      <dgm:spPr/>
      <dgm:t>
        <a:bodyPr/>
        <a:lstStyle/>
        <a:p>
          <a:endParaRPr lang="el-GR"/>
        </a:p>
      </dgm:t>
    </dgm:pt>
    <dgm:pt modelId="{B991895A-5782-4BF8-BCFD-65F2323003C9}" type="pres">
      <dgm:prSet presAssocID="{755A7478-30EA-4EE2-9F54-7E59122C1373}" presName="vert1" presStyleCnt="0"/>
      <dgm:spPr/>
    </dgm:pt>
    <dgm:pt modelId="{BE2C412E-F46B-4C76-890F-034C1729E6E6}" type="pres">
      <dgm:prSet presAssocID="{210B1960-AB27-4698-A6FC-B2E7E9F60177}" presName="thickLine" presStyleLbl="alignNode1" presStyleIdx="6" presStyleCnt="15"/>
      <dgm:spPr/>
    </dgm:pt>
    <dgm:pt modelId="{8A3C0E6E-FEEF-476E-9893-76833D235185}" type="pres">
      <dgm:prSet presAssocID="{210B1960-AB27-4698-A6FC-B2E7E9F60177}" presName="horz1" presStyleCnt="0"/>
      <dgm:spPr/>
    </dgm:pt>
    <dgm:pt modelId="{42047B6D-17B2-48B7-BD97-8573C02065D8}" type="pres">
      <dgm:prSet presAssocID="{210B1960-AB27-4698-A6FC-B2E7E9F60177}" presName="tx1" presStyleLbl="revTx" presStyleIdx="6" presStyleCnt="15"/>
      <dgm:spPr/>
      <dgm:t>
        <a:bodyPr/>
        <a:lstStyle/>
        <a:p>
          <a:endParaRPr lang="el-GR"/>
        </a:p>
      </dgm:t>
    </dgm:pt>
    <dgm:pt modelId="{C8BB8859-827E-4AAB-89F7-62203B1B0B8C}" type="pres">
      <dgm:prSet presAssocID="{210B1960-AB27-4698-A6FC-B2E7E9F60177}" presName="vert1" presStyleCnt="0"/>
      <dgm:spPr/>
    </dgm:pt>
    <dgm:pt modelId="{ED2A0538-D0A2-4F12-8C1D-F7FA15C91611}" type="pres">
      <dgm:prSet presAssocID="{335B44BB-BDD3-4CD9-9AAD-B8F9D67C8D2C}" presName="thickLine" presStyleLbl="alignNode1" presStyleIdx="7" presStyleCnt="15"/>
      <dgm:spPr/>
    </dgm:pt>
    <dgm:pt modelId="{71610CB4-30C3-43A3-A247-CA3478DD544E}" type="pres">
      <dgm:prSet presAssocID="{335B44BB-BDD3-4CD9-9AAD-B8F9D67C8D2C}" presName="horz1" presStyleCnt="0"/>
      <dgm:spPr/>
    </dgm:pt>
    <dgm:pt modelId="{ED0E98DF-70DD-4949-8BE5-8CA9431E6845}" type="pres">
      <dgm:prSet presAssocID="{335B44BB-BDD3-4CD9-9AAD-B8F9D67C8D2C}" presName="tx1" presStyleLbl="revTx" presStyleIdx="7" presStyleCnt="15"/>
      <dgm:spPr/>
      <dgm:t>
        <a:bodyPr/>
        <a:lstStyle/>
        <a:p>
          <a:endParaRPr lang="el-GR"/>
        </a:p>
      </dgm:t>
    </dgm:pt>
    <dgm:pt modelId="{9F8B1776-6FDD-4861-A175-2693AD2F64F7}" type="pres">
      <dgm:prSet presAssocID="{335B44BB-BDD3-4CD9-9AAD-B8F9D67C8D2C}" presName="vert1" presStyleCnt="0"/>
      <dgm:spPr/>
    </dgm:pt>
    <dgm:pt modelId="{E88A5E86-CF0E-4A4D-AF24-663B1CAF98A2}" type="pres">
      <dgm:prSet presAssocID="{54398A03-C622-4D11-99C7-7D53856FEF83}" presName="thickLine" presStyleLbl="alignNode1" presStyleIdx="8" presStyleCnt="15"/>
      <dgm:spPr/>
    </dgm:pt>
    <dgm:pt modelId="{157ACD0B-793A-4FA0-911F-CA554A4D3320}" type="pres">
      <dgm:prSet presAssocID="{54398A03-C622-4D11-99C7-7D53856FEF83}" presName="horz1" presStyleCnt="0"/>
      <dgm:spPr/>
    </dgm:pt>
    <dgm:pt modelId="{B6D3C860-62B5-4DC7-AB59-8A6AF526EBFC}" type="pres">
      <dgm:prSet presAssocID="{54398A03-C622-4D11-99C7-7D53856FEF83}" presName="tx1" presStyleLbl="revTx" presStyleIdx="8" presStyleCnt="15"/>
      <dgm:spPr/>
      <dgm:t>
        <a:bodyPr/>
        <a:lstStyle/>
        <a:p>
          <a:endParaRPr lang="el-GR"/>
        </a:p>
      </dgm:t>
    </dgm:pt>
    <dgm:pt modelId="{B62EC21D-3C3B-401F-8714-E2A436C7415F}" type="pres">
      <dgm:prSet presAssocID="{54398A03-C622-4D11-99C7-7D53856FEF83}" presName="vert1" presStyleCnt="0"/>
      <dgm:spPr/>
    </dgm:pt>
    <dgm:pt modelId="{92D08849-DF8E-4EDF-AD52-D7F989EB4E86}" type="pres">
      <dgm:prSet presAssocID="{FA7E7B3D-746E-40C6-80FE-73E7BFD76AB5}" presName="thickLine" presStyleLbl="alignNode1" presStyleIdx="9" presStyleCnt="15"/>
      <dgm:spPr/>
    </dgm:pt>
    <dgm:pt modelId="{080EEB40-8A6B-43E3-8734-7266D77D6E30}" type="pres">
      <dgm:prSet presAssocID="{FA7E7B3D-746E-40C6-80FE-73E7BFD76AB5}" presName="horz1" presStyleCnt="0"/>
      <dgm:spPr/>
    </dgm:pt>
    <dgm:pt modelId="{871039ED-3A1D-4FDC-AA73-9721C577E6E0}" type="pres">
      <dgm:prSet presAssocID="{FA7E7B3D-746E-40C6-80FE-73E7BFD76AB5}" presName="tx1" presStyleLbl="revTx" presStyleIdx="9" presStyleCnt="15"/>
      <dgm:spPr/>
      <dgm:t>
        <a:bodyPr/>
        <a:lstStyle/>
        <a:p>
          <a:endParaRPr lang="el-GR"/>
        </a:p>
      </dgm:t>
    </dgm:pt>
    <dgm:pt modelId="{69898252-10A5-4F61-97C6-2517DA7593D9}" type="pres">
      <dgm:prSet presAssocID="{FA7E7B3D-746E-40C6-80FE-73E7BFD76AB5}" presName="vert1" presStyleCnt="0"/>
      <dgm:spPr/>
    </dgm:pt>
    <dgm:pt modelId="{B57CA88C-644A-49BF-8A59-7695FC9194A7}" type="pres">
      <dgm:prSet presAssocID="{0FA8A43E-F98E-4ECE-9F51-F55277A38105}" presName="thickLine" presStyleLbl="alignNode1" presStyleIdx="10" presStyleCnt="15"/>
      <dgm:spPr/>
    </dgm:pt>
    <dgm:pt modelId="{E81FD346-3E6F-42B7-AA4E-60CDFFA34157}" type="pres">
      <dgm:prSet presAssocID="{0FA8A43E-F98E-4ECE-9F51-F55277A38105}" presName="horz1" presStyleCnt="0"/>
      <dgm:spPr/>
    </dgm:pt>
    <dgm:pt modelId="{88F1E2A4-FB35-47FA-BA7A-395F5E869FC9}" type="pres">
      <dgm:prSet presAssocID="{0FA8A43E-F98E-4ECE-9F51-F55277A38105}" presName="tx1" presStyleLbl="revTx" presStyleIdx="10" presStyleCnt="15"/>
      <dgm:spPr/>
      <dgm:t>
        <a:bodyPr/>
        <a:lstStyle/>
        <a:p>
          <a:endParaRPr lang="el-GR"/>
        </a:p>
      </dgm:t>
    </dgm:pt>
    <dgm:pt modelId="{2B562ADF-FD5B-477B-80BB-45FC529AEA24}" type="pres">
      <dgm:prSet presAssocID="{0FA8A43E-F98E-4ECE-9F51-F55277A38105}" presName="vert1" presStyleCnt="0"/>
      <dgm:spPr/>
    </dgm:pt>
    <dgm:pt modelId="{32E6BEDA-11B3-4444-8AC1-ADA4B55FB17C}" type="pres">
      <dgm:prSet presAssocID="{D429C331-762E-4015-91ED-6D30887EC9FB}" presName="thickLine" presStyleLbl="alignNode1" presStyleIdx="11" presStyleCnt="15"/>
      <dgm:spPr/>
    </dgm:pt>
    <dgm:pt modelId="{B2D854B1-072D-46D9-B11E-5D1F3A00BC6B}" type="pres">
      <dgm:prSet presAssocID="{D429C331-762E-4015-91ED-6D30887EC9FB}" presName="horz1" presStyleCnt="0"/>
      <dgm:spPr/>
    </dgm:pt>
    <dgm:pt modelId="{6C617933-E16A-467D-AE89-FE9F7E42644A}" type="pres">
      <dgm:prSet presAssocID="{D429C331-762E-4015-91ED-6D30887EC9FB}" presName="tx1" presStyleLbl="revTx" presStyleIdx="11" presStyleCnt="15"/>
      <dgm:spPr/>
      <dgm:t>
        <a:bodyPr/>
        <a:lstStyle/>
        <a:p>
          <a:endParaRPr lang="el-GR"/>
        </a:p>
      </dgm:t>
    </dgm:pt>
    <dgm:pt modelId="{FCF5C491-F76B-46DC-897C-14688DEA35F7}" type="pres">
      <dgm:prSet presAssocID="{D429C331-762E-4015-91ED-6D30887EC9FB}" presName="vert1" presStyleCnt="0"/>
      <dgm:spPr/>
    </dgm:pt>
    <dgm:pt modelId="{4307A748-F82B-4B33-972B-C3273C3DFB4D}" type="pres">
      <dgm:prSet presAssocID="{9C5172EC-D420-4AFE-8794-A4DD91FAEA93}" presName="thickLine" presStyleLbl="alignNode1" presStyleIdx="12" presStyleCnt="15"/>
      <dgm:spPr/>
    </dgm:pt>
    <dgm:pt modelId="{704091B4-0EC5-4D9D-95E8-03A20D7B01C9}" type="pres">
      <dgm:prSet presAssocID="{9C5172EC-D420-4AFE-8794-A4DD91FAEA93}" presName="horz1" presStyleCnt="0"/>
      <dgm:spPr/>
    </dgm:pt>
    <dgm:pt modelId="{C698C527-D303-4282-9EDA-1544D3EF42E1}" type="pres">
      <dgm:prSet presAssocID="{9C5172EC-D420-4AFE-8794-A4DD91FAEA93}" presName="tx1" presStyleLbl="revTx" presStyleIdx="12" presStyleCnt="15"/>
      <dgm:spPr/>
      <dgm:t>
        <a:bodyPr/>
        <a:lstStyle/>
        <a:p>
          <a:endParaRPr lang="el-GR"/>
        </a:p>
      </dgm:t>
    </dgm:pt>
    <dgm:pt modelId="{88AED79F-0F8D-47A0-AF7E-ABFD403DC357}" type="pres">
      <dgm:prSet presAssocID="{9C5172EC-D420-4AFE-8794-A4DD91FAEA93}" presName="vert1" presStyleCnt="0"/>
      <dgm:spPr/>
    </dgm:pt>
    <dgm:pt modelId="{E5CFEBEA-84F9-4016-BF8F-FAB850ECFF0C}" type="pres">
      <dgm:prSet presAssocID="{FFBBF066-09B7-4D31-9164-633E51B89F2A}" presName="thickLine" presStyleLbl="alignNode1" presStyleIdx="13" presStyleCnt="15"/>
      <dgm:spPr/>
    </dgm:pt>
    <dgm:pt modelId="{337BC17C-A959-463E-BAAC-430797CA322A}" type="pres">
      <dgm:prSet presAssocID="{FFBBF066-09B7-4D31-9164-633E51B89F2A}" presName="horz1" presStyleCnt="0"/>
      <dgm:spPr/>
    </dgm:pt>
    <dgm:pt modelId="{2B5FD2E6-0EF9-4563-9CF0-8AF2C570F56F}" type="pres">
      <dgm:prSet presAssocID="{FFBBF066-09B7-4D31-9164-633E51B89F2A}" presName="tx1" presStyleLbl="revTx" presStyleIdx="13" presStyleCnt="15"/>
      <dgm:spPr/>
      <dgm:t>
        <a:bodyPr/>
        <a:lstStyle/>
        <a:p>
          <a:endParaRPr lang="el-GR"/>
        </a:p>
      </dgm:t>
    </dgm:pt>
    <dgm:pt modelId="{A69A5E84-89C2-4889-867D-B7B2C677CF48}" type="pres">
      <dgm:prSet presAssocID="{FFBBF066-09B7-4D31-9164-633E51B89F2A}" presName="vert1" presStyleCnt="0"/>
      <dgm:spPr/>
    </dgm:pt>
    <dgm:pt modelId="{BA149E8B-943A-46A3-8E19-DB448598C386}" type="pres">
      <dgm:prSet presAssocID="{01F7BFB3-9F18-42F9-9691-C13CFA46EF30}" presName="thickLine" presStyleLbl="alignNode1" presStyleIdx="14" presStyleCnt="15"/>
      <dgm:spPr/>
    </dgm:pt>
    <dgm:pt modelId="{EFD5DF7C-8196-4E18-8382-55A1CAD337EF}" type="pres">
      <dgm:prSet presAssocID="{01F7BFB3-9F18-42F9-9691-C13CFA46EF30}" presName="horz1" presStyleCnt="0"/>
      <dgm:spPr/>
    </dgm:pt>
    <dgm:pt modelId="{EFE2B324-64F2-47CF-961B-0446E0663992}" type="pres">
      <dgm:prSet presAssocID="{01F7BFB3-9F18-42F9-9691-C13CFA46EF30}" presName="tx1" presStyleLbl="revTx" presStyleIdx="14" presStyleCnt="15"/>
      <dgm:spPr/>
      <dgm:t>
        <a:bodyPr/>
        <a:lstStyle/>
        <a:p>
          <a:endParaRPr lang="el-GR"/>
        </a:p>
      </dgm:t>
    </dgm:pt>
    <dgm:pt modelId="{3BB5799D-8818-4E4F-86E8-9F4B194771CF}" type="pres">
      <dgm:prSet presAssocID="{01F7BFB3-9F18-42F9-9691-C13CFA46EF30}" presName="vert1" presStyleCnt="0"/>
      <dgm:spPr/>
    </dgm:pt>
  </dgm:ptLst>
  <dgm:cxnLst>
    <dgm:cxn modelId="{A5CC68C0-30DA-44D7-85F0-8F7620D9AD6D}" srcId="{D03B9C26-2E70-4AE8-AF04-359110CD626F}" destId="{FA7E7B3D-746E-40C6-80FE-73E7BFD76AB5}" srcOrd="9" destOrd="0" parTransId="{429D4328-1C0B-4986-952A-B3E81483C99A}" sibTransId="{F9E09CEA-E9FD-4EAC-A7F2-D3F1F99355AA}"/>
    <dgm:cxn modelId="{7BF9DB48-4484-47EE-A0A7-C8944A4FE7C7}" srcId="{D03B9C26-2E70-4AE8-AF04-359110CD626F}" destId="{BA143CC1-DBAF-4952-95B2-C9E87AB5A530}" srcOrd="3" destOrd="0" parTransId="{0EE763A1-22D0-4679-8485-CC5DEF50A25B}" sibTransId="{35DC53C8-D6AC-4818-ADA5-BE6766F215DE}"/>
    <dgm:cxn modelId="{13A6F334-F03C-4DE6-8E21-80EE783B2368}" srcId="{D03B9C26-2E70-4AE8-AF04-359110CD626F}" destId="{D429C331-762E-4015-91ED-6D30887EC9FB}" srcOrd="11" destOrd="0" parTransId="{C5A38D03-6FDD-4985-A0CB-711D306A42C2}" sibTransId="{104B8B4D-8D2A-449C-ACD4-696EED3EB703}"/>
    <dgm:cxn modelId="{A4F3FD79-CAF0-4375-9224-D40C0225B7AB}" type="presOf" srcId="{01F7BFB3-9F18-42F9-9691-C13CFA46EF30}" destId="{EFE2B324-64F2-47CF-961B-0446E0663992}" srcOrd="0" destOrd="0" presId="urn:microsoft.com/office/officeart/2008/layout/LinedList"/>
    <dgm:cxn modelId="{0B17B68B-4B0A-426F-86A7-0E8B3A860362}" srcId="{D03B9C26-2E70-4AE8-AF04-359110CD626F}" destId="{755A7478-30EA-4EE2-9F54-7E59122C1373}" srcOrd="5" destOrd="0" parTransId="{5B7834AC-9B2A-4426-9D0D-48280C603E10}" sibTransId="{DF7F5A05-E2E4-42ED-BC37-054C1919175C}"/>
    <dgm:cxn modelId="{08C74BD0-6C15-437B-8A16-F3BC2C1ECAA5}" type="presOf" srcId="{D03B9C26-2E70-4AE8-AF04-359110CD626F}" destId="{0E4B11CF-B13C-4F3B-856A-7E50A7793999}" srcOrd="0" destOrd="0" presId="urn:microsoft.com/office/officeart/2008/layout/LinedList"/>
    <dgm:cxn modelId="{706509C8-92C2-4731-B8C4-5CCC9EC2C8A7}" type="presOf" srcId="{964845B0-D08F-400E-913C-88A52650B04A}" destId="{B5C040D6-D55C-4677-93B5-2DCEEE2D8E63}" srcOrd="0" destOrd="0" presId="urn:microsoft.com/office/officeart/2008/layout/LinedList"/>
    <dgm:cxn modelId="{C6AAC281-3741-49A1-A6F1-0389B826BBD1}" type="presOf" srcId="{210B1960-AB27-4698-A6FC-B2E7E9F60177}" destId="{42047B6D-17B2-48B7-BD97-8573C02065D8}" srcOrd="0" destOrd="0" presId="urn:microsoft.com/office/officeart/2008/layout/LinedList"/>
    <dgm:cxn modelId="{1C7FD46C-2F3B-47A5-A003-D47AAB650BCE}" type="presOf" srcId="{BA143CC1-DBAF-4952-95B2-C9E87AB5A530}" destId="{F12E41ED-5715-4AB3-85CA-D472AFF568E2}" srcOrd="0" destOrd="0" presId="urn:microsoft.com/office/officeart/2008/layout/LinedList"/>
    <dgm:cxn modelId="{3B72123E-7BB1-4569-84E8-921F8908B02E}" srcId="{D03B9C26-2E70-4AE8-AF04-359110CD626F}" destId="{DAF7DDB7-E7E0-4FBD-8FCD-531947327133}" srcOrd="0" destOrd="0" parTransId="{17A81F2E-B4D0-49E5-A5F7-892A071D09BF}" sibTransId="{103458E1-280D-4185-A0B8-56D49C4604AA}"/>
    <dgm:cxn modelId="{850132C5-FCFA-407E-975E-4D36A9CBA515}" type="presOf" srcId="{0FA8A43E-F98E-4ECE-9F51-F55277A38105}" destId="{88F1E2A4-FB35-47FA-BA7A-395F5E869FC9}" srcOrd="0" destOrd="0" presId="urn:microsoft.com/office/officeart/2008/layout/LinedList"/>
    <dgm:cxn modelId="{79CA38A3-2568-48B3-AD00-326A7E5F28E1}" srcId="{D03B9C26-2E70-4AE8-AF04-359110CD626F}" destId="{335B44BB-BDD3-4CD9-9AAD-B8F9D67C8D2C}" srcOrd="7" destOrd="0" parTransId="{8F19E0D1-0491-4177-A33B-F4591967E9DE}" sibTransId="{902A0818-5FE4-400C-87F6-5D386361F4FF}"/>
    <dgm:cxn modelId="{54322444-ACC0-4025-9812-946F9A762375}" type="presOf" srcId="{54398A03-C622-4D11-99C7-7D53856FEF83}" destId="{B6D3C860-62B5-4DC7-AB59-8A6AF526EBFC}" srcOrd="0" destOrd="0" presId="urn:microsoft.com/office/officeart/2008/layout/LinedList"/>
    <dgm:cxn modelId="{BCE30094-C454-453C-A03B-222F22A86A47}" srcId="{D03B9C26-2E70-4AE8-AF04-359110CD626F}" destId="{01F7BFB3-9F18-42F9-9691-C13CFA46EF30}" srcOrd="14" destOrd="0" parTransId="{59D61AFB-51E8-4E59-A135-E51F0DA90C27}" sibTransId="{45ED7170-BC32-4E9A-AE56-00F93CBC6B43}"/>
    <dgm:cxn modelId="{704E4FC2-7EE8-4C35-BEDA-89E15AF75849}" srcId="{D03B9C26-2E70-4AE8-AF04-359110CD626F}" destId="{0FA8A43E-F98E-4ECE-9F51-F55277A38105}" srcOrd="10" destOrd="0" parTransId="{B5F9BB6B-622A-413D-9F05-1C9B0F36BF94}" sibTransId="{BAA91C18-5B5A-4C3A-B6BA-BA70E8730669}"/>
    <dgm:cxn modelId="{FEA84E93-91C2-47C7-90A1-2544FB2CEAB8}" type="presOf" srcId="{4ABA18CF-D580-4310-9423-B662DF5850ED}" destId="{86CD4F1E-D622-4A9B-8207-4EFC42B9C8DC}" srcOrd="0" destOrd="0" presId="urn:microsoft.com/office/officeart/2008/layout/LinedList"/>
    <dgm:cxn modelId="{C865245B-40DD-4777-AA0C-26A135268124}" type="presOf" srcId="{D429C331-762E-4015-91ED-6D30887EC9FB}" destId="{6C617933-E16A-467D-AE89-FE9F7E42644A}" srcOrd="0" destOrd="0" presId="urn:microsoft.com/office/officeart/2008/layout/LinedList"/>
    <dgm:cxn modelId="{E75C2216-3DF8-4469-ACA7-3A883FD9575F}" type="presOf" srcId="{755A7478-30EA-4EE2-9F54-7E59122C1373}" destId="{ADA4EF68-CE55-4725-B98F-C9CAF415EB65}" srcOrd="0" destOrd="0" presId="urn:microsoft.com/office/officeart/2008/layout/LinedList"/>
    <dgm:cxn modelId="{1E58205E-BAC3-414A-84B6-BB021F1B3C81}" srcId="{D03B9C26-2E70-4AE8-AF04-359110CD626F}" destId="{964845B0-D08F-400E-913C-88A52650B04A}" srcOrd="1" destOrd="0" parTransId="{19CCCBDF-BADB-4941-A7AA-901352E74C1F}" sibTransId="{B620FC7F-8697-4A2E-BAC2-55418DFF7354}"/>
    <dgm:cxn modelId="{97396F79-62E4-4B03-9A64-654E81B8C481}" type="presOf" srcId="{5124CDAE-72B2-423C-8F74-AB0E98BB671A}" destId="{7DCFCE14-D4AE-40B4-A244-F32184B74C0E}" srcOrd="0" destOrd="0" presId="urn:microsoft.com/office/officeart/2008/layout/LinedList"/>
    <dgm:cxn modelId="{BDCFC583-E26C-4DD1-9532-0F059D5D422A}" type="presOf" srcId="{FA7E7B3D-746E-40C6-80FE-73E7BFD76AB5}" destId="{871039ED-3A1D-4FDC-AA73-9721C577E6E0}" srcOrd="0" destOrd="0" presId="urn:microsoft.com/office/officeart/2008/layout/LinedList"/>
    <dgm:cxn modelId="{A83FD5F6-BC53-4580-BCBD-FE7BD1C32DE3}" srcId="{D03B9C26-2E70-4AE8-AF04-359110CD626F}" destId="{FFBBF066-09B7-4D31-9164-633E51B89F2A}" srcOrd="13" destOrd="0" parTransId="{324B7F28-44DC-4C30-9FB5-E1590E9A30BB}" sibTransId="{1AAB91DD-F223-4944-98CE-B7A2D50E7181}"/>
    <dgm:cxn modelId="{60903B1D-5516-4CEA-92C2-DBFC4E43CB3A}" srcId="{D03B9C26-2E70-4AE8-AF04-359110CD626F}" destId="{54398A03-C622-4D11-99C7-7D53856FEF83}" srcOrd="8" destOrd="0" parTransId="{1B85274E-9B85-40B6-8199-04A0928D9BC1}" sibTransId="{DF7DF9C2-E310-4413-B66F-EF92BB7FC487}"/>
    <dgm:cxn modelId="{71189A76-E57B-4321-B0A3-84D0EE372DF5}" type="presOf" srcId="{DAF7DDB7-E7E0-4FBD-8FCD-531947327133}" destId="{5B53E3A8-777A-40BC-8F2E-C9033EA32812}" srcOrd="0" destOrd="0" presId="urn:microsoft.com/office/officeart/2008/layout/LinedList"/>
    <dgm:cxn modelId="{928CDCF1-876F-47D1-814A-F185D2AF51A9}" type="presOf" srcId="{335B44BB-BDD3-4CD9-9AAD-B8F9D67C8D2C}" destId="{ED0E98DF-70DD-4949-8BE5-8CA9431E6845}" srcOrd="0" destOrd="0" presId="urn:microsoft.com/office/officeart/2008/layout/LinedList"/>
    <dgm:cxn modelId="{7FC5BD80-D1E3-455D-9E8E-FF8AEEDE5096}" type="presOf" srcId="{FFBBF066-09B7-4D31-9164-633E51B89F2A}" destId="{2B5FD2E6-0EF9-4563-9CF0-8AF2C570F56F}" srcOrd="0" destOrd="0" presId="urn:microsoft.com/office/officeart/2008/layout/LinedList"/>
    <dgm:cxn modelId="{EEB97078-A7E9-4006-AA97-16525E77FEC8}" type="presOf" srcId="{9C5172EC-D420-4AFE-8794-A4DD91FAEA93}" destId="{C698C527-D303-4282-9EDA-1544D3EF42E1}" srcOrd="0" destOrd="0" presId="urn:microsoft.com/office/officeart/2008/layout/LinedList"/>
    <dgm:cxn modelId="{8D032E5F-2A05-49F9-9A0D-D36F14FACC12}" srcId="{D03B9C26-2E70-4AE8-AF04-359110CD626F}" destId="{5124CDAE-72B2-423C-8F74-AB0E98BB671A}" srcOrd="2" destOrd="0" parTransId="{DCB29956-6EBE-42A3-8896-5668C4CB0FBA}" sibTransId="{24692950-D05D-4455-8CA2-CCF34FD13188}"/>
    <dgm:cxn modelId="{95A31C02-6024-4498-BE65-2384C88CE1E3}" srcId="{D03B9C26-2E70-4AE8-AF04-359110CD626F}" destId="{9C5172EC-D420-4AFE-8794-A4DD91FAEA93}" srcOrd="12" destOrd="0" parTransId="{7C60E037-3EC0-4D13-8102-0017CCD38190}" sibTransId="{04AB194F-1FF8-4B19-A926-AE36110D51CB}"/>
    <dgm:cxn modelId="{828BEF0B-33E6-4EF4-AB84-E9653319E411}" srcId="{D03B9C26-2E70-4AE8-AF04-359110CD626F}" destId="{4ABA18CF-D580-4310-9423-B662DF5850ED}" srcOrd="4" destOrd="0" parTransId="{063010D3-B351-433E-BC9E-4788CEB1A064}" sibTransId="{65E7461D-59A5-4734-84DE-E212C97F145F}"/>
    <dgm:cxn modelId="{FBEF5DB1-3B8B-4F80-BF01-2FD0D6BB48AD}" srcId="{D03B9C26-2E70-4AE8-AF04-359110CD626F}" destId="{210B1960-AB27-4698-A6FC-B2E7E9F60177}" srcOrd="6" destOrd="0" parTransId="{679D5C54-03E6-4E0D-AE39-46EBB45ECB64}" sibTransId="{3AE2004A-E7CE-4A7E-B69D-9069E582B195}"/>
    <dgm:cxn modelId="{0FEF82E9-4945-4EA9-94AC-B6BE2AB91CBB}" type="presParOf" srcId="{0E4B11CF-B13C-4F3B-856A-7E50A7793999}" destId="{F889C2CD-DB05-41CE-8850-D77577A19411}" srcOrd="0" destOrd="0" presId="urn:microsoft.com/office/officeart/2008/layout/LinedList"/>
    <dgm:cxn modelId="{F0E739A7-BCEA-4D75-90F1-51C106C29307}" type="presParOf" srcId="{0E4B11CF-B13C-4F3B-856A-7E50A7793999}" destId="{3E2E44F4-EFCA-43C3-A15E-B64BDDDAA6B9}" srcOrd="1" destOrd="0" presId="urn:microsoft.com/office/officeart/2008/layout/LinedList"/>
    <dgm:cxn modelId="{1A6DC6AD-4166-45EE-9924-EF210B74FEC2}" type="presParOf" srcId="{3E2E44F4-EFCA-43C3-A15E-B64BDDDAA6B9}" destId="{5B53E3A8-777A-40BC-8F2E-C9033EA32812}" srcOrd="0" destOrd="0" presId="urn:microsoft.com/office/officeart/2008/layout/LinedList"/>
    <dgm:cxn modelId="{8A196FD6-BDBF-4FFE-8230-B00404AC079D}" type="presParOf" srcId="{3E2E44F4-EFCA-43C3-A15E-B64BDDDAA6B9}" destId="{4970D698-7AA0-457E-ABB6-12380DDDA4FB}" srcOrd="1" destOrd="0" presId="urn:microsoft.com/office/officeart/2008/layout/LinedList"/>
    <dgm:cxn modelId="{A6F03A97-B61B-450B-83B5-3CD14941AAB6}" type="presParOf" srcId="{0E4B11CF-B13C-4F3B-856A-7E50A7793999}" destId="{3C2948A8-3D18-483B-A1F6-679C5A805A45}" srcOrd="2" destOrd="0" presId="urn:microsoft.com/office/officeart/2008/layout/LinedList"/>
    <dgm:cxn modelId="{B725C08B-14AD-426E-9567-31C67F720E6F}" type="presParOf" srcId="{0E4B11CF-B13C-4F3B-856A-7E50A7793999}" destId="{602785F3-43D7-42EB-A1E3-1B72A39D8322}" srcOrd="3" destOrd="0" presId="urn:microsoft.com/office/officeart/2008/layout/LinedList"/>
    <dgm:cxn modelId="{F9891771-E04A-4A47-A049-98A8CEB3EBC1}" type="presParOf" srcId="{602785F3-43D7-42EB-A1E3-1B72A39D8322}" destId="{B5C040D6-D55C-4677-93B5-2DCEEE2D8E63}" srcOrd="0" destOrd="0" presId="urn:microsoft.com/office/officeart/2008/layout/LinedList"/>
    <dgm:cxn modelId="{CF3ED5F3-1907-4A2A-80E3-8D94964412FB}" type="presParOf" srcId="{602785F3-43D7-42EB-A1E3-1B72A39D8322}" destId="{C76A3B7A-40DB-4512-A7A8-D401B810B026}" srcOrd="1" destOrd="0" presId="urn:microsoft.com/office/officeart/2008/layout/LinedList"/>
    <dgm:cxn modelId="{D413B703-A0D4-443E-88BD-5D13C3DA0361}" type="presParOf" srcId="{0E4B11CF-B13C-4F3B-856A-7E50A7793999}" destId="{D700F896-7AA8-4915-9918-42F42A1326EA}" srcOrd="4" destOrd="0" presId="urn:microsoft.com/office/officeart/2008/layout/LinedList"/>
    <dgm:cxn modelId="{5518162A-E7F5-49C8-9332-D4E54C3032FA}" type="presParOf" srcId="{0E4B11CF-B13C-4F3B-856A-7E50A7793999}" destId="{3F4C0D79-9189-4772-ADB8-D3A8F9762180}" srcOrd="5" destOrd="0" presId="urn:microsoft.com/office/officeart/2008/layout/LinedList"/>
    <dgm:cxn modelId="{97B0CF72-48FE-4CE8-8C93-46F76702501C}" type="presParOf" srcId="{3F4C0D79-9189-4772-ADB8-D3A8F9762180}" destId="{7DCFCE14-D4AE-40B4-A244-F32184B74C0E}" srcOrd="0" destOrd="0" presId="urn:microsoft.com/office/officeart/2008/layout/LinedList"/>
    <dgm:cxn modelId="{D7207674-5DBE-481D-A0E2-81416C4A7FAD}" type="presParOf" srcId="{3F4C0D79-9189-4772-ADB8-D3A8F9762180}" destId="{0E6AEEC7-96B4-41E7-8ED4-C33787656FFB}" srcOrd="1" destOrd="0" presId="urn:microsoft.com/office/officeart/2008/layout/LinedList"/>
    <dgm:cxn modelId="{B963205C-AEAE-4AF0-86CC-1D4C6B9BA155}" type="presParOf" srcId="{0E4B11CF-B13C-4F3B-856A-7E50A7793999}" destId="{17C018CF-A4B7-49B2-9894-8D2D0734ACF9}" srcOrd="6" destOrd="0" presId="urn:microsoft.com/office/officeart/2008/layout/LinedList"/>
    <dgm:cxn modelId="{601E30AA-B378-4CD1-BA64-3685E5024055}" type="presParOf" srcId="{0E4B11CF-B13C-4F3B-856A-7E50A7793999}" destId="{52E5F5B8-1CED-49CC-824C-851F00080B05}" srcOrd="7" destOrd="0" presId="urn:microsoft.com/office/officeart/2008/layout/LinedList"/>
    <dgm:cxn modelId="{8D957894-B74B-4F1C-AD70-6E37104D7B09}" type="presParOf" srcId="{52E5F5B8-1CED-49CC-824C-851F00080B05}" destId="{F12E41ED-5715-4AB3-85CA-D472AFF568E2}" srcOrd="0" destOrd="0" presId="urn:microsoft.com/office/officeart/2008/layout/LinedList"/>
    <dgm:cxn modelId="{5B7EF366-1286-44EE-AC93-142A2EF4A3BD}" type="presParOf" srcId="{52E5F5B8-1CED-49CC-824C-851F00080B05}" destId="{BAAE27C1-5F38-4B61-99E4-931F5C84F998}" srcOrd="1" destOrd="0" presId="urn:microsoft.com/office/officeart/2008/layout/LinedList"/>
    <dgm:cxn modelId="{7EFAFE49-4331-4775-8BFC-0B87A44AB23F}" type="presParOf" srcId="{0E4B11CF-B13C-4F3B-856A-7E50A7793999}" destId="{E9CB147E-81EA-4F5B-9884-A527BDE63F8A}" srcOrd="8" destOrd="0" presId="urn:microsoft.com/office/officeart/2008/layout/LinedList"/>
    <dgm:cxn modelId="{F62AF798-B956-4BB6-BFFD-4311DDA0C708}" type="presParOf" srcId="{0E4B11CF-B13C-4F3B-856A-7E50A7793999}" destId="{C47D6895-100B-4175-9CF3-5AC09B5B38D1}" srcOrd="9" destOrd="0" presId="urn:microsoft.com/office/officeart/2008/layout/LinedList"/>
    <dgm:cxn modelId="{80EDAEFA-AC82-406F-B04B-6EFA9BB18AA2}" type="presParOf" srcId="{C47D6895-100B-4175-9CF3-5AC09B5B38D1}" destId="{86CD4F1E-D622-4A9B-8207-4EFC42B9C8DC}" srcOrd="0" destOrd="0" presId="urn:microsoft.com/office/officeart/2008/layout/LinedList"/>
    <dgm:cxn modelId="{F612535D-C240-4F73-8699-55EA1BDD7E31}" type="presParOf" srcId="{C47D6895-100B-4175-9CF3-5AC09B5B38D1}" destId="{C88EAF7C-0546-4B01-A3E4-84EEF2FDBBF1}" srcOrd="1" destOrd="0" presId="urn:microsoft.com/office/officeart/2008/layout/LinedList"/>
    <dgm:cxn modelId="{FD292589-FA7F-4DC6-B7B8-17BB6F7AB7C8}" type="presParOf" srcId="{0E4B11CF-B13C-4F3B-856A-7E50A7793999}" destId="{A28B0516-2CFF-49AC-97DA-1FCA46B5343D}" srcOrd="10" destOrd="0" presId="urn:microsoft.com/office/officeart/2008/layout/LinedList"/>
    <dgm:cxn modelId="{472EBC69-1AEB-4BBE-82D0-F3DFBC382DB0}" type="presParOf" srcId="{0E4B11CF-B13C-4F3B-856A-7E50A7793999}" destId="{D9521EC0-73E3-4F52-8387-6E0E99DA91E9}" srcOrd="11" destOrd="0" presId="urn:microsoft.com/office/officeart/2008/layout/LinedList"/>
    <dgm:cxn modelId="{7A76B464-1D8F-46EB-A0FA-101420B4842D}" type="presParOf" srcId="{D9521EC0-73E3-4F52-8387-6E0E99DA91E9}" destId="{ADA4EF68-CE55-4725-B98F-C9CAF415EB65}" srcOrd="0" destOrd="0" presId="urn:microsoft.com/office/officeart/2008/layout/LinedList"/>
    <dgm:cxn modelId="{341B8134-E168-44D0-9D48-ADF22B2069BD}" type="presParOf" srcId="{D9521EC0-73E3-4F52-8387-6E0E99DA91E9}" destId="{B991895A-5782-4BF8-BCFD-65F2323003C9}" srcOrd="1" destOrd="0" presId="urn:microsoft.com/office/officeart/2008/layout/LinedList"/>
    <dgm:cxn modelId="{078F4EED-44EB-4543-A458-F39B6D77221F}" type="presParOf" srcId="{0E4B11CF-B13C-4F3B-856A-7E50A7793999}" destId="{BE2C412E-F46B-4C76-890F-034C1729E6E6}" srcOrd="12" destOrd="0" presId="urn:microsoft.com/office/officeart/2008/layout/LinedList"/>
    <dgm:cxn modelId="{0136D0FE-4B01-452E-98DF-47DB07633E19}" type="presParOf" srcId="{0E4B11CF-B13C-4F3B-856A-7E50A7793999}" destId="{8A3C0E6E-FEEF-476E-9893-76833D235185}" srcOrd="13" destOrd="0" presId="urn:microsoft.com/office/officeart/2008/layout/LinedList"/>
    <dgm:cxn modelId="{6380D710-17BD-408C-9801-96833272E280}" type="presParOf" srcId="{8A3C0E6E-FEEF-476E-9893-76833D235185}" destId="{42047B6D-17B2-48B7-BD97-8573C02065D8}" srcOrd="0" destOrd="0" presId="urn:microsoft.com/office/officeart/2008/layout/LinedList"/>
    <dgm:cxn modelId="{66075D90-B68E-4C5B-9178-7D9C2FA5800A}" type="presParOf" srcId="{8A3C0E6E-FEEF-476E-9893-76833D235185}" destId="{C8BB8859-827E-4AAB-89F7-62203B1B0B8C}" srcOrd="1" destOrd="0" presId="urn:microsoft.com/office/officeart/2008/layout/LinedList"/>
    <dgm:cxn modelId="{14D38FA4-2D8A-4489-B49F-BE8A63314B72}" type="presParOf" srcId="{0E4B11CF-B13C-4F3B-856A-7E50A7793999}" destId="{ED2A0538-D0A2-4F12-8C1D-F7FA15C91611}" srcOrd="14" destOrd="0" presId="urn:microsoft.com/office/officeart/2008/layout/LinedList"/>
    <dgm:cxn modelId="{D6B8E40B-FF99-461A-87A4-78727BDCCE25}" type="presParOf" srcId="{0E4B11CF-B13C-4F3B-856A-7E50A7793999}" destId="{71610CB4-30C3-43A3-A247-CA3478DD544E}" srcOrd="15" destOrd="0" presId="urn:microsoft.com/office/officeart/2008/layout/LinedList"/>
    <dgm:cxn modelId="{976F2E63-D3E0-4A29-A6BF-7DD9364A5647}" type="presParOf" srcId="{71610CB4-30C3-43A3-A247-CA3478DD544E}" destId="{ED0E98DF-70DD-4949-8BE5-8CA9431E6845}" srcOrd="0" destOrd="0" presId="urn:microsoft.com/office/officeart/2008/layout/LinedList"/>
    <dgm:cxn modelId="{34E724FC-DFF3-4A46-B744-88150DC38952}" type="presParOf" srcId="{71610CB4-30C3-43A3-A247-CA3478DD544E}" destId="{9F8B1776-6FDD-4861-A175-2693AD2F64F7}" srcOrd="1" destOrd="0" presId="urn:microsoft.com/office/officeart/2008/layout/LinedList"/>
    <dgm:cxn modelId="{0C44F798-AD7E-43A3-9C9E-65405F658203}" type="presParOf" srcId="{0E4B11CF-B13C-4F3B-856A-7E50A7793999}" destId="{E88A5E86-CF0E-4A4D-AF24-663B1CAF98A2}" srcOrd="16" destOrd="0" presId="urn:microsoft.com/office/officeart/2008/layout/LinedList"/>
    <dgm:cxn modelId="{7D5FB369-2BBC-422F-9BC4-49BDD61DB975}" type="presParOf" srcId="{0E4B11CF-B13C-4F3B-856A-7E50A7793999}" destId="{157ACD0B-793A-4FA0-911F-CA554A4D3320}" srcOrd="17" destOrd="0" presId="urn:microsoft.com/office/officeart/2008/layout/LinedList"/>
    <dgm:cxn modelId="{7ABD2F0A-2C89-464C-AC34-6F8959899F98}" type="presParOf" srcId="{157ACD0B-793A-4FA0-911F-CA554A4D3320}" destId="{B6D3C860-62B5-4DC7-AB59-8A6AF526EBFC}" srcOrd="0" destOrd="0" presId="urn:microsoft.com/office/officeart/2008/layout/LinedList"/>
    <dgm:cxn modelId="{23FABFCF-C732-42CF-ABF3-1795A507C40B}" type="presParOf" srcId="{157ACD0B-793A-4FA0-911F-CA554A4D3320}" destId="{B62EC21D-3C3B-401F-8714-E2A436C7415F}" srcOrd="1" destOrd="0" presId="urn:microsoft.com/office/officeart/2008/layout/LinedList"/>
    <dgm:cxn modelId="{DA68D379-7247-4DCC-B65E-B2C5CCEB6582}" type="presParOf" srcId="{0E4B11CF-B13C-4F3B-856A-7E50A7793999}" destId="{92D08849-DF8E-4EDF-AD52-D7F989EB4E86}" srcOrd="18" destOrd="0" presId="urn:microsoft.com/office/officeart/2008/layout/LinedList"/>
    <dgm:cxn modelId="{324DDA89-A6AE-43F4-91C5-29E7191B6A27}" type="presParOf" srcId="{0E4B11CF-B13C-4F3B-856A-7E50A7793999}" destId="{080EEB40-8A6B-43E3-8734-7266D77D6E30}" srcOrd="19" destOrd="0" presId="urn:microsoft.com/office/officeart/2008/layout/LinedList"/>
    <dgm:cxn modelId="{475B1D89-6399-42A4-86C5-D0E0B153D8D3}" type="presParOf" srcId="{080EEB40-8A6B-43E3-8734-7266D77D6E30}" destId="{871039ED-3A1D-4FDC-AA73-9721C577E6E0}" srcOrd="0" destOrd="0" presId="urn:microsoft.com/office/officeart/2008/layout/LinedList"/>
    <dgm:cxn modelId="{0BF3A8A4-A929-4173-A8C6-22F40F36B26E}" type="presParOf" srcId="{080EEB40-8A6B-43E3-8734-7266D77D6E30}" destId="{69898252-10A5-4F61-97C6-2517DA7593D9}" srcOrd="1" destOrd="0" presId="urn:microsoft.com/office/officeart/2008/layout/LinedList"/>
    <dgm:cxn modelId="{BCECBCCD-2468-40C6-9C3F-484EC1111FB4}" type="presParOf" srcId="{0E4B11CF-B13C-4F3B-856A-7E50A7793999}" destId="{B57CA88C-644A-49BF-8A59-7695FC9194A7}" srcOrd="20" destOrd="0" presId="urn:microsoft.com/office/officeart/2008/layout/LinedList"/>
    <dgm:cxn modelId="{A3FC100C-2411-4599-A702-C846CBE71D8C}" type="presParOf" srcId="{0E4B11CF-B13C-4F3B-856A-7E50A7793999}" destId="{E81FD346-3E6F-42B7-AA4E-60CDFFA34157}" srcOrd="21" destOrd="0" presId="urn:microsoft.com/office/officeart/2008/layout/LinedList"/>
    <dgm:cxn modelId="{51AA2BF7-AF15-4FF7-811B-12DB67549C5B}" type="presParOf" srcId="{E81FD346-3E6F-42B7-AA4E-60CDFFA34157}" destId="{88F1E2A4-FB35-47FA-BA7A-395F5E869FC9}" srcOrd="0" destOrd="0" presId="urn:microsoft.com/office/officeart/2008/layout/LinedList"/>
    <dgm:cxn modelId="{2421987C-B716-448F-8117-9FC224E6FF12}" type="presParOf" srcId="{E81FD346-3E6F-42B7-AA4E-60CDFFA34157}" destId="{2B562ADF-FD5B-477B-80BB-45FC529AEA24}" srcOrd="1" destOrd="0" presId="urn:microsoft.com/office/officeart/2008/layout/LinedList"/>
    <dgm:cxn modelId="{393A8FBA-39AA-45EB-A135-6E912C09001A}" type="presParOf" srcId="{0E4B11CF-B13C-4F3B-856A-7E50A7793999}" destId="{32E6BEDA-11B3-4444-8AC1-ADA4B55FB17C}" srcOrd="22" destOrd="0" presId="urn:microsoft.com/office/officeart/2008/layout/LinedList"/>
    <dgm:cxn modelId="{421815A8-5C45-4D19-8D0A-83C17A9DE96B}" type="presParOf" srcId="{0E4B11CF-B13C-4F3B-856A-7E50A7793999}" destId="{B2D854B1-072D-46D9-B11E-5D1F3A00BC6B}" srcOrd="23" destOrd="0" presId="urn:microsoft.com/office/officeart/2008/layout/LinedList"/>
    <dgm:cxn modelId="{C4D16A95-4780-4CB7-A35C-A2B9A0EEE8C8}" type="presParOf" srcId="{B2D854B1-072D-46D9-B11E-5D1F3A00BC6B}" destId="{6C617933-E16A-467D-AE89-FE9F7E42644A}" srcOrd="0" destOrd="0" presId="urn:microsoft.com/office/officeart/2008/layout/LinedList"/>
    <dgm:cxn modelId="{C9128103-111A-4B5F-9692-9EDF7E0AB9C6}" type="presParOf" srcId="{B2D854B1-072D-46D9-B11E-5D1F3A00BC6B}" destId="{FCF5C491-F76B-46DC-897C-14688DEA35F7}" srcOrd="1" destOrd="0" presId="urn:microsoft.com/office/officeart/2008/layout/LinedList"/>
    <dgm:cxn modelId="{7DACDCB6-139A-4C44-A644-A09B6C8031FB}" type="presParOf" srcId="{0E4B11CF-B13C-4F3B-856A-7E50A7793999}" destId="{4307A748-F82B-4B33-972B-C3273C3DFB4D}" srcOrd="24" destOrd="0" presId="urn:microsoft.com/office/officeart/2008/layout/LinedList"/>
    <dgm:cxn modelId="{37560C32-F4A2-43B6-9FC0-CA0E6F477F8C}" type="presParOf" srcId="{0E4B11CF-B13C-4F3B-856A-7E50A7793999}" destId="{704091B4-0EC5-4D9D-95E8-03A20D7B01C9}" srcOrd="25" destOrd="0" presId="urn:microsoft.com/office/officeart/2008/layout/LinedList"/>
    <dgm:cxn modelId="{B720B9E3-1152-47C3-BD7D-7041F4DC2F1E}" type="presParOf" srcId="{704091B4-0EC5-4D9D-95E8-03A20D7B01C9}" destId="{C698C527-D303-4282-9EDA-1544D3EF42E1}" srcOrd="0" destOrd="0" presId="urn:microsoft.com/office/officeart/2008/layout/LinedList"/>
    <dgm:cxn modelId="{7AC3098F-07AC-4183-86E4-7A7D0320E6DB}" type="presParOf" srcId="{704091B4-0EC5-4D9D-95E8-03A20D7B01C9}" destId="{88AED79F-0F8D-47A0-AF7E-ABFD403DC357}" srcOrd="1" destOrd="0" presId="urn:microsoft.com/office/officeart/2008/layout/LinedList"/>
    <dgm:cxn modelId="{09EBEB2B-6ED9-4949-B463-AE5BD2070487}" type="presParOf" srcId="{0E4B11CF-B13C-4F3B-856A-7E50A7793999}" destId="{E5CFEBEA-84F9-4016-BF8F-FAB850ECFF0C}" srcOrd="26" destOrd="0" presId="urn:microsoft.com/office/officeart/2008/layout/LinedList"/>
    <dgm:cxn modelId="{C08A3785-8715-4B47-A07C-B08559485A5A}" type="presParOf" srcId="{0E4B11CF-B13C-4F3B-856A-7E50A7793999}" destId="{337BC17C-A959-463E-BAAC-430797CA322A}" srcOrd="27" destOrd="0" presId="urn:microsoft.com/office/officeart/2008/layout/LinedList"/>
    <dgm:cxn modelId="{949A9C3F-A53B-44E3-9A47-313453DA74A9}" type="presParOf" srcId="{337BC17C-A959-463E-BAAC-430797CA322A}" destId="{2B5FD2E6-0EF9-4563-9CF0-8AF2C570F56F}" srcOrd="0" destOrd="0" presId="urn:microsoft.com/office/officeart/2008/layout/LinedList"/>
    <dgm:cxn modelId="{E8AB3055-EC76-459B-9AF6-A6C4A80C62A8}" type="presParOf" srcId="{337BC17C-A959-463E-BAAC-430797CA322A}" destId="{A69A5E84-89C2-4889-867D-B7B2C677CF48}" srcOrd="1" destOrd="0" presId="urn:microsoft.com/office/officeart/2008/layout/LinedList"/>
    <dgm:cxn modelId="{951948AE-CFBC-4E45-ACB8-EDA4C7D83741}" type="presParOf" srcId="{0E4B11CF-B13C-4F3B-856A-7E50A7793999}" destId="{BA149E8B-943A-46A3-8E19-DB448598C386}" srcOrd="28" destOrd="0" presId="urn:microsoft.com/office/officeart/2008/layout/LinedList"/>
    <dgm:cxn modelId="{473AEB1E-626E-4F57-B23B-1C35BE515EBF}" type="presParOf" srcId="{0E4B11CF-B13C-4F3B-856A-7E50A7793999}" destId="{EFD5DF7C-8196-4E18-8382-55A1CAD337EF}" srcOrd="29" destOrd="0" presId="urn:microsoft.com/office/officeart/2008/layout/LinedList"/>
    <dgm:cxn modelId="{93473533-267B-4E48-AAF9-28D959CD5D64}" type="presParOf" srcId="{EFD5DF7C-8196-4E18-8382-55A1CAD337EF}" destId="{EFE2B324-64F2-47CF-961B-0446E0663992}" srcOrd="0" destOrd="0" presId="urn:microsoft.com/office/officeart/2008/layout/LinedList"/>
    <dgm:cxn modelId="{3F33C1EA-3407-43C4-8D88-86E5B1DC420F}" type="presParOf" srcId="{EFD5DF7C-8196-4E18-8382-55A1CAD337EF}" destId="{3BB5799D-8818-4E4F-86E8-9F4B194771CF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9C2CD-DB05-41CE-8850-D77577A19411}">
      <dsp:nvSpPr>
        <dsp:cNvPr id="0" name=""/>
        <dsp:cNvSpPr/>
      </dsp:nvSpPr>
      <dsp:spPr>
        <a:xfrm>
          <a:off x="0" y="518"/>
          <a:ext cx="40678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3E3A8-777A-40BC-8F2E-C9033EA32812}">
      <dsp:nvSpPr>
        <dsp:cNvPr id="0" name=""/>
        <dsp:cNvSpPr/>
      </dsp:nvSpPr>
      <dsp:spPr>
        <a:xfrm>
          <a:off x="0" y="518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Η ΓΕΝΕΣΙΣ</a:t>
          </a:r>
          <a:endParaRPr lang="en-US" sz="1300" kern="1200" dirty="0"/>
        </a:p>
      </dsp:txBody>
      <dsp:txXfrm>
        <a:off x="0" y="518"/>
        <a:ext cx="4067857" cy="283094"/>
      </dsp:txXfrm>
    </dsp:sp>
    <dsp:sp modelId="{3C2948A8-3D18-483B-A1F6-679C5A805A45}">
      <dsp:nvSpPr>
        <dsp:cNvPr id="0" name=""/>
        <dsp:cNvSpPr/>
      </dsp:nvSpPr>
      <dsp:spPr>
        <a:xfrm>
          <a:off x="0" y="283612"/>
          <a:ext cx="4067857" cy="0"/>
        </a:xfrm>
        <a:prstGeom prst="line">
          <a:avLst/>
        </a:prstGeom>
        <a:solidFill>
          <a:schemeClr val="accent5">
            <a:hueOff val="-482753"/>
            <a:satOff val="-1244"/>
            <a:lumOff val="-840"/>
            <a:alphaOff val="0"/>
          </a:schemeClr>
        </a:solidFill>
        <a:ln w="12700" cap="flat" cmpd="sng" algn="ctr">
          <a:solidFill>
            <a:schemeClr val="accent5">
              <a:hueOff val="-482753"/>
              <a:satOff val="-1244"/>
              <a:lumOff val="-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40D6-D55C-4677-93B5-2DCEEE2D8E63}">
      <dsp:nvSpPr>
        <dsp:cNvPr id="0" name=""/>
        <dsp:cNvSpPr/>
      </dsp:nvSpPr>
      <dsp:spPr>
        <a:xfrm>
          <a:off x="0" y="283612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ΤΑ ΠΑΘΗ</a:t>
          </a:r>
          <a:endParaRPr lang="en-US" sz="1300" kern="1200" dirty="0"/>
        </a:p>
      </dsp:txBody>
      <dsp:txXfrm>
        <a:off x="0" y="283612"/>
        <a:ext cx="4067857" cy="283094"/>
      </dsp:txXfrm>
    </dsp:sp>
    <dsp:sp modelId="{D700F896-7AA8-4915-9918-42F42A1326EA}">
      <dsp:nvSpPr>
        <dsp:cNvPr id="0" name=""/>
        <dsp:cNvSpPr/>
      </dsp:nvSpPr>
      <dsp:spPr>
        <a:xfrm>
          <a:off x="0" y="566706"/>
          <a:ext cx="4067857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FCE14-D4AE-40B4-A244-F32184B74C0E}">
      <dsp:nvSpPr>
        <dsp:cNvPr id="0" name=""/>
        <dsp:cNvSpPr/>
      </dsp:nvSpPr>
      <dsp:spPr>
        <a:xfrm>
          <a:off x="0" y="566706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ΙΔΟΥ ΕΓΩ ΛΟΙΠΟΝ </a:t>
          </a:r>
          <a:endParaRPr lang="en-US" sz="1300" kern="1200" dirty="0"/>
        </a:p>
      </dsp:txBody>
      <dsp:txXfrm>
        <a:off x="0" y="566706"/>
        <a:ext cx="4067857" cy="283094"/>
      </dsp:txXfrm>
    </dsp:sp>
    <dsp:sp modelId="{17C018CF-A4B7-49B2-9894-8D2D0734ACF9}">
      <dsp:nvSpPr>
        <dsp:cNvPr id="0" name=""/>
        <dsp:cNvSpPr/>
      </dsp:nvSpPr>
      <dsp:spPr>
        <a:xfrm>
          <a:off x="0" y="849800"/>
          <a:ext cx="4067857" cy="0"/>
        </a:xfrm>
        <a:prstGeom prst="line">
          <a:avLst/>
        </a:prstGeom>
        <a:solidFill>
          <a:schemeClr val="accent5">
            <a:hueOff val="-1448259"/>
            <a:satOff val="-3733"/>
            <a:lumOff val="-2521"/>
            <a:alphaOff val="0"/>
          </a:schemeClr>
        </a:solidFill>
        <a:ln w="12700" cap="flat" cmpd="sng" algn="ctr">
          <a:solidFill>
            <a:schemeClr val="accent5">
              <a:hueOff val="-1448259"/>
              <a:satOff val="-3733"/>
              <a:lumOff val="-25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E41ED-5715-4AB3-85CA-D472AFF568E2}">
      <dsp:nvSpPr>
        <dsp:cNvPr id="0" name=""/>
        <dsp:cNvSpPr/>
      </dsp:nvSpPr>
      <dsp:spPr>
        <a:xfrm>
          <a:off x="0" y="849800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Η ΠΟΡΕΙΑ ΠΡΟΣ ΤΟ ΜΕΤΩΠΟ</a:t>
          </a:r>
          <a:endParaRPr lang="en-US" sz="1300" kern="1200" dirty="0"/>
        </a:p>
      </dsp:txBody>
      <dsp:txXfrm>
        <a:off x="0" y="849800"/>
        <a:ext cx="4067857" cy="283094"/>
      </dsp:txXfrm>
    </dsp:sp>
    <dsp:sp modelId="{E9CB147E-81EA-4F5B-9884-A527BDE63F8A}">
      <dsp:nvSpPr>
        <dsp:cNvPr id="0" name=""/>
        <dsp:cNvSpPr/>
      </dsp:nvSpPr>
      <dsp:spPr>
        <a:xfrm>
          <a:off x="0" y="1132894"/>
          <a:ext cx="4067857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D4F1E-D622-4A9B-8207-4EFC42B9C8DC}">
      <dsp:nvSpPr>
        <dsp:cNvPr id="0" name=""/>
        <dsp:cNvSpPr/>
      </dsp:nvSpPr>
      <dsp:spPr>
        <a:xfrm>
          <a:off x="0" y="1132894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ΈΝΑ  ΤΟ ΧΕΛΙΔΟΝΙ</a:t>
          </a:r>
          <a:r>
            <a:rPr lang="el-GR" sz="1300" b="1" i="1" kern="1200" dirty="0">
              <a:latin typeface="Calibri Light" panose="020F0302020204030204"/>
            </a:rPr>
            <a:t> </a:t>
          </a:r>
          <a:endParaRPr lang="en-US" sz="1300" kern="1200"/>
        </a:p>
      </dsp:txBody>
      <dsp:txXfrm>
        <a:off x="0" y="1132894"/>
        <a:ext cx="4067857" cy="283094"/>
      </dsp:txXfrm>
    </dsp:sp>
    <dsp:sp modelId="{A28B0516-2CFF-49AC-97DA-1FCA46B5343D}">
      <dsp:nvSpPr>
        <dsp:cNvPr id="0" name=""/>
        <dsp:cNvSpPr/>
      </dsp:nvSpPr>
      <dsp:spPr>
        <a:xfrm>
          <a:off x="0" y="1415988"/>
          <a:ext cx="4067857" cy="0"/>
        </a:xfrm>
        <a:prstGeom prst="line">
          <a:avLst/>
        </a:prstGeom>
        <a:solidFill>
          <a:schemeClr val="accent5">
            <a:hueOff val="-2413765"/>
            <a:satOff val="-6221"/>
            <a:lumOff val="-4202"/>
            <a:alphaOff val="0"/>
          </a:schemeClr>
        </a:solidFill>
        <a:ln w="12700" cap="flat" cmpd="sng" algn="ctr">
          <a:solidFill>
            <a:schemeClr val="accent5">
              <a:hueOff val="-2413765"/>
              <a:satOff val="-622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EF68-CE55-4725-B98F-C9CAF415EB65}">
      <dsp:nvSpPr>
        <dsp:cNvPr id="0" name=""/>
        <dsp:cNvSpPr/>
      </dsp:nvSpPr>
      <dsp:spPr>
        <a:xfrm>
          <a:off x="0" y="1415988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ΤΑ ΘΕΜΕΛΙΑ ΜΟΥ ΣΤΑ ΒΟΥΝΑ </a:t>
          </a:r>
          <a:endParaRPr lang="en-US" sz="1300" kern="1200" dirty="0"/>
        </a:p>
      </dsp:txBody>
      <dsp:txXfrm>
        <a:off x="0" y="1415988"/>
        <a:ext cx="4067857" cy="283094"/>
      </dsp:txXfrm>
    </dsp:sp>
    <dsp:sp modelId="{BE2C412E-F46B-4C76-890F-034C1729E6E6}">
      <dsp:nvSpPr>
        <dsp:cNvPr id="0" name=""/>
        <dsp:cNvSpPr/>
      </dsp:nvSpPr>
      <dsp:spPr>
        <a:xfrm>
          <a:off x="0" y="1699082"/>
          <a:ext cx="4067857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47B6D-17B2-48B7-BD97-8573C02065D8}">
      <dsp:nvSpPr>
        <dsp:cNvPr id="0" name=""/>
        <dsp:cNvSpPr/>
      </dsp:nvSpPr>
      <dsp:spPr>
        <a:xfrm>
          <a:off x="0" y="1699082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ΜΕ ΤΟ ΛΥΧΝΟ ΤΟΥ ΑΣΤΡΟΥ</a:t>
          </a:r>
          <a:endParaRPr lang="en-US" sz="1300" kern="1200" dirty="0"/>
        </a:p>
      </dsp:txBody>
      <dsp:txXfrm>
        <a:off x="0" y="1699082"/>
        <a:ext cx="4067857" cy="283094"/>
      </dsp:txXfrm>
    </dsp:sp>
    <dsp:sp modelId="{ED2A0538-D0A2-4F12-8C1D-F7FA15C91611}">
      <dsp:nvSpPr>
        <dsp:cNvPr id="0" name=""/>
        <dsp:cNvSpPr/>
      </dsp:nvSpPr>
      <dsp:spPr>
        <a:xfrm>
          <a:off x="0" y="1982176"/>
          <a:ext cx="4067857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E98DF-70DD-4949-8BE5-8CA9431E6845}">
      <dsp:nvSpPr>
        <dsp:cNvPr id="0" name=""/>
        <dsp:cNvSpPr/>
      </dsp:nvSpPr>
      <dsp:spPr>
        <a:xfrm>
          <a:off x="0" y="1982176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Η ΜΕΓΑΛΗ ΕΞΟΔΟΣ</a:t>
          </a:r>
          <a:endParaRPr lang="en-US" sz="1300" kern="1200" dirty="0"/>
        </a:p>
      </dsp:txBody>
      <dsp:txXfrm>
        <a:off x="0" y="1982176"/>
        <a:ext cx="4067857" cy="283094"/>
      </dsp:txXfrm>
    </dsp:sp>
    <dsp:sp modelId="{E88A5E86-CF0E-4A4D-AF24-663B1CAF98A2}">
      <dsp:nvSpPr>
        <dsp:cNvPr id="0" name=""/>
        <dsp:cNvSpPr/>
      </dsp:nvSpPr>
      <dsp:spPr>
        <a:xfrm>
          <a:off x="0" y="2265271"/>
          <a:ext cx="4067857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C860-62B5-4DC7-AB59-8A6AF526EBFC}">
      <dsp:nvSpPr>
        <dsp:cNvPr id="0" name=""/>
        <dsp:cNvSpPr/>
      </dsp:nvSpPr>
      <dsp:spPr>
        <a:xfrm>
          <a:off x="0" y="2265271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ΤΗΣ ΔΙΚΑΙΟΣΥΝΗΣ ΗΛΙΕ ΝΟΗΤΕ</a:t>
          </a:r>
          <a:endParaRPr lang="en-US" sz="1300" kern="1200" dirty="0"/>
        </a:p>
      </dsp:txBody>
      <dsp:txXfrm>
        <a:off x="0" y="2265271"/>
        <a:ext cx="4067857" cy="283094"/>
      </dsp:txXfrm>
    </dsp:sp>
    <dsp:sp modelId="{92D08849-DF8E-4EDF-AD52-D7F989EB4E86}">
      <dsp:nvSpPr>
        <dsp:cNvPr id="0" name=""/>
        <dsp:cNvSpPr/>
      </dsp:nvSpPr>
      <dsp:spPr>
        <a:xfrm>
          <a:off x="0" y="2548365"/>
          <a:ext cx="4067857" cy="0"/>
        </a:xfrm>
        <a:prstGeom prst="line">
          <a:avLst/>
        </a:prstGeom>
        <a:solidFill>
          <a:schemeClr val="accent5">
            <a:hueOff val="-4344777"/>
            <a:satOff val="-11198"/>
            <a:lumOff val="-7563"/>
            <a:alphaOff val="0"/>
          </a:schemeClr>
        </a:solidFill>
        <a:ln w="12700" cap="flat" cmpd="sng" algn="ctr">
          <a:solidFill>
            <a:schemeClr val="accent5">
              <a:hueOff val="-4344777"/>
              <a:satOff val="-11198"/>
              <a:lumOff val="-75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039ED-3A1D-4FDC-AA73-9721C577E6E0}">
      <dsp:nvSpPr>
        <dsp:cNvPr id="0" name=""/>
        <dsp:cNvSpPr/>
      </dsp:nvSpPr>
      <dsp:spPr>
        <a:xfrm>
          <a:off x="0" y="2548365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ΝΑΟΙ ΣΤΟ ΣΧΗΜΑ ΤΟΥ ΟΥΡΑΝΟΥ </a:t>
          </a:r>
          <a:endParaRPr lang="en-US" sz="1300" kern="1200" dirty="0"/>
        </a:p>
      </dsp:txBody>
      <dsp:txXfrm>
        <a:off x="0" y="2548365"/>
        <a:ext cx="4067857" cy="283094"/>
      </dsp:txXfrm>
    </dsp:sp>
    <dsp:sp modelId="{B57CA88C-644A-49BF-8A59-7695FC9194A7}">
      <dsp:nvSpPr>
        <dsp:cNvPr id="0" name=""/>
        <dsp:cNvSpPr/>
      </dsp:nvSpPr>
      <dsp:spPr>
        <a:xfrm>
          <a:off x="0" y="2831459"/>
          <a:ext cx="4067857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E2A4-FB35-47FA-BA7A-395F5E869FC9}">
      <dsp:nvSpPr>
        <dsp:cNvPr id="0" name=""/>
        <dsp:cNvSpPr/>
      </dsp:nvSpPr>
      <dsp:spPr>
        <a:xfrm>
          <a:off x="0" y="2831459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ΤΗΣ ΑΓΑΠΗΣ ΑΙΜΑΤΑ </a:t>
          </a:r>
          <a:endParaRPr lang="en-US" sz="1300" kern="1200" dirty="0"/>
        </a:p>
      </dsp:txBody>
      <dsp:txXfrm>
        <a:off x="0" y="2831459"/>
        <a:ext cx="4067857" cy="283094"/>
      </dsp:txXfrm>
    </dsp:sp>
    <dsp:sp modelId="{32E6BEDA-11B3-4444-8AC1-ADA4B55FB17C}">
      <dsp:nvSpPr>
        <dsp:cNvPr id="0" name=""/>
        <dsp:cNvSpPr/>
      </dsp:nvSpPr>
      <dsp:spPr>
        <a:xfrm>
          <a:off x="0" y="3114553"/>
          <a:ext cx="4067857" cy="0"/>
        </a:xfrm>
        <a:prstGeom prst="line">
          <a:avLst/>
        </a:prstGeom>
        <a:solidFill>
          <a:schemeClr val="accent5">
            <a:hueOff val="-5310283"/>
            <a:satOff val="-13686"/>
            <a:lumOff val="-9244"/>
            <a:alphaOff val="0"/>
          </a:schemeClr>
        </a:solidFill>
        <a:ln w="12700" cap="flat" cmpd="sng" algn="ctr">
          <a:solidFill>
            <a:schemeClr val="accent5">
              <a:hueOff val="-5310283"/>
              <a:satOff val="-13686"/>
              <a:lumOff val="-92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17933-E16A-467D-AE89-FE9F7E42644A}">
      <dsp:nvSpPr>
        <dsp:cNvPr id="0" name=""/>
        <dsp:cNvSpPr/>
      </dsp:nvSpPr>
      <dsp:spPr>
        <a:xfrm>
          <a:off x="0" y="3114553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ΠΡΟΦΗΤΙΚΟΝ </a:t>
          </a:r>
          <a:endParaRPr lang="en-US" sz="1300" kern="1200" dirty="0"/>
        </a:p>
      </dsp:txBody>
      <dsp:txXfrm>
        <a:off x="0" y="3114553"/>
        <a:ext cx="4067857" cy="283094"/>
      </dsp:txXfrm>
    </dsp:sp>
    <dsp:sp modelId="{4307A748-F82B-4B33-972B-C3273C3DFB4D}">
      <dsp:nvSpPr>
        <dsp:cNvPr id="0" name=""/>
        <dsp:cNvSpPr/>
      </dsp:nvSpPr>
      <dsp:spPr>
        <a:xfrm>
          <a:off x="0" y="3397647"/>
          <a:ext cx="4067857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8C527-D303-4282-9EDA-1544D3EF42E1}">
      <dsp:nvSpPr>
        <dsp:cNvPr id="0" name=""/>
        <dsp:cNvSpPr/>
      </dsp:nvSpPr>
      <dsp:spPr>
        <a:xfrm>
          <a:off x="0" y="3397647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ΑΝΟΙΓΩ ΤΟ ΣΤΟΜΑ ΜΟΥ </a:t>
          </a:r>
          <a:endParaRPr lang="en-US" sz="1300" kern="1200" dirty="0"/>
        </a:p>
      </dsp:txBody>
      <dsp:txXfrm>
        <a:off x="0" y="3397647"/>
        <a:ext cx="4067857" cy="283094"/>
      </dsp:txXfrm>
    </dsp:sp>
    <dsp:sp modelId="{E5CFEBEA-84F9-4016-BF8F-FAB850ECFF0C}">
      <dsp:nvSpPr>
        <dsp:cNvPr id="0" name=""/>
        <dsp:cNvSpPr/>
      </dsp:nvSpPr>
      <dsp:spPr>
        <a:xfrm>
          <a:off x="0" y="3680741"/>
          <a:ext cx="4067857" cy="0"/>
        </a:xfrm>
        <a:prstGeom prst="line">
          <a:avLst/>
        </a:prstGeom>
        <a:solidFill>
          <a:schemeClr val="accent5">
            <a:hueOff val="-6275789"/>
            <a:satOff val="-16175"/>
            <a:lumOff val="-10925"/>
            <a:alphaOff val="0"/>
          </a:schemeClr>
        </a:solidFill>
        <a:ln w="12700" cap="flat" cmpd="sng" algn="ctr">
          <a:solidFill>
            <a:schemeClr val="accent5">
              <a:hueOff val="-6275789"/>
              <a:satOff val="-16175"/>
              <a:lumOff val="-10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FD2E6-0EF9-4563-9CF0-8AF2C570F56F}">
      <dsp:nvSpPr>
        <dsp:cNvPr id="0" name=""/>
        <dsp:cNvSpPr/>
      </dsp:nvSpPr>
      <dsp:spPr>
        <a:xfrm>
          <a:off x="0" y="3680741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ΣΕ ΧΩΡΑ ΜΑΚΡΙΝΗ</a:t>
          </a:r>
          <a:endParaRPr lang="en-US" sz="1300" b="0" i="0" kern="1200" dirty="0">
            <a:latin typeface="Calibri Light" panose="020F0302020204030204"/>
          </a:endParaRPr>
        </a:p>
      </dsp:txBody>
      <dsp:txXfrm>
        <a:off x="0" y="3680741"/>
        <a:ext cx="4067857" cy="283094"/>
      </dsp:txXfrm>
    </dsp:sp>
    <dsp:sp modelId="{BA149E8B-943A-46A3-8E19-DB448598C386}">
      <dsp:nvSpPr>
        <dsp:cNvPr id="0" name=""/>
        <dsp:cNvSpPr/>
      </dsp:nvSpPr>
      <dsp:spPr>
        <a:xfrm>
          <a:off x="0" y="3963835"/>
          <a:ext cx="4067857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2B324-64F2-47CF-961B-0446E0663992}">
      <dsp:nvSpPr>
        <dsp:cNvPr id="0" name=""/>
        <dsp:cNvSpPr/>
      </dsp:nvSpPr>
      <dsp:spPr>
        <a:xfrm>
          <a:off x="0" y="3963835"/>
          <a:ext cx="4067857" cy="2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/>
            <a:t>ΤΟ ΔΟΞΑΣΤΙΚΟΝ ΣΗΜΑ </a:t>
          </a:r>
          <a:endParaRPr lang="el-GR" sz="1300" kern="1200" dirty="0"/>
        </a:p>
      </dsp:txBody>
      <dsp:txXfrm>
        <a:off x="0" y="3963835"/>
        <a:ext cx="4067857" cy="28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00440" y="747102"/>
            <a:ext cx="4276966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b="1" i="1" u="sng" kern="1200" dirty="0"/>
              <a:t/>
            </a:r>
            <a:br>
              <a:rPr lang="en-US" sz="5400" b="1" i="1" u="sng" kern="1200" dirty="0"/>
            </a:br>
            <a:r>
              <a:rPr lang="en-US" sz="6800" b="1" i="1" u="sng" kern="1200" dirty="0">
                <a:latin typeface="+mj-lt"/>
                <a:ea typeface="+mj-ea"/>
                <a:cs typeface="+mj-cs"/>
              </a:rPr>
              <a:t>ΑΞΙΟΝ ΕΣΤΙ</a:t>
            </a:r>
            <a:endParaRPr lang="el-GR" sz="6800" dirty="0"/>
          </a:p>
        </p:txBody>
      </p:sp>
      <p:sp>
        <p:nvSpPr>
          <p:cNvPr id="24" name="sketch line">
            <a:extLst>
              <a:ext uri="{FF2B5EF4-FFF2-40B4-BE49-F238E27FC236}">
                <a16:creationId xmlns="" xmlns:a16="http://schemas.microsoft.com/office/drawing/2014/main" id="{6357EC4F-235E-4222-A36F-C7878ACE37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65314" y="2130363"/>
            <a:ext cx="5542384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800" b="1" dirty="0"/>
              <a:t>Ποίηση </a:t>
            </a:r>
            <a:r>
              <a:rPr lang="en-US" sz="2800" b="1" dirty="0" err="1"/>
              <a:t>Οδυσσέ</a:t>
            </a:r>
            <a:r>
              <a:rPr lang="en-US" sz="2800" b="1" dirty="0"/>
              <a:t>α Ελύτη</a:t>
            </a:r>
            <a:endParaRPr lang="en-US" sz="2800" b="1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b="1" dirty="0" err="1"/>
              <a:t>Μελο</a:t>
            </a:r>
            <a:r>
              <a:rPr lang="en-US" sz="2800" b="1" dirty="0"/>
              <a:t>ποίηση</a:t>
            </a:r>
            <a:r>
              <a:rPr lang="el-GR" sz="2800" b="1" dirty="0"/>
              <a:t> </a:t>
            </a:r>
            <a:r>
              <a:rPr lang="en-US" sz="2800" b="1" dirty="0" err="1"/>
              <a:t>Mίκ</a:t>
            </a:r>
            <a:r>
              <a:rPr lang="el-GR" sz="2800" b="1" dirty="0"/>
              <a:t>η</a:t>
            </a:r>
            <a:r>
              <a:rPr lang="en-US" sz="2800" b="1" dirty="0"/>
              <a:t> </a:t>
            </a:r>
            <a:r>
              <a:rPr lang="en-US" sz="2800" b="1" dirty="0" err="1"/>
              <a:t>Θεοδωράκη</a:t>
            </a:r>
            <a:endParaRPr lang="en-US" sz="2800" b="1" dirty="0">
              <a:cs typeface="Calibri"/>
            </a:endParaRPr>
          </a:p>
        </p:txBody>
      </p:sp>
      <p:pic>
        <p:nvPicPr>
          <p:cNvPr id="5" name="Picture 4" descr="Εικόνα που περιέχει κείμενο, διανυσματικά γραφικά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C3DED72F-0E2F-03F5-14A2-4289706D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/>
          <a:stretch/>
        </p:blipFill>
        <p:spPr>
          <a:xfrm>
            <a:off x="5007258" y="1606638"/>
            <a:ext cx="7103874" cy="447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F831CE-276B-F9CC-39EE-79275B1A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6000" b="1" i="1" u="sng" dirty="0">
                <a:cs typeface="Calibri Light" panose="020F0302020204030204"/>
              </a:rPr>
              <a:t>ΟΔΥΣΣΕΑΣ ΕΛΥΤΗΣ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EB20708-CFB4-C8F9-C325-0C53FB87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6191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1900" dirty="0">
                <a:cs typeface="Calibri"/>
              </a:rPr>
              <a:t>Ο Οδυσσέας Ελύτης γεννήθηκε στο Ηράκλειο Κρήτης στις </a:t>
            </a:r>
            <a:r>
              <a:rPr lang="el-GR" sz="1900" b="1" dirty="0">
                <a:cs typeface="Calibri"/>
              </a:rPr>
              <a:t>2</a:t>
            </a:r>
            <a:r>
              <a:rPr lang="el-GR" sz="1900" dirty="0">
                <a:cs typeface="Calibri"/>
              </a:rPr>
              <a:t> </a:t>
            </a:r>
            <a:r>
              <a:rPr lang="el-GR" sz="1900" b="1" dirty="0">
                <a:cs typeface="Calibri"/>
              </a:rPr>
              <a:t>Νοεμβρίου 1911 </a:t>
            </a:r>
            <a:r>
              <a:rPr lang="el-GR" sz="1900" dirty="0">
                <a:cs typeface="Calibri"/>
              </a:rPr>
              <a:t>και πέθανε στις </a:t>
            </a:r>
            <a:r>
              <a:rPr lang="el-GR" sz="1900" b="1" dirty="0">
                <a:cs typeface="Calibri"/>
              </a:rPr>
              <a:t>18 Μαρτίου 1996</a:t>
            </a:r>
            <a:r>
              <a:rPr lang="el-GR" sz="1900" dirty="0">
                <a:cs typeface="Calibri"/>
              </a:rPr>
              <a:t>. Ο Ελύτης ήταν ένας από τους πιο σημαντικούς Έλληνες ποιητές, μέλος της δημιουργικής </a:t>
            </a:r>
            <a:r>
              <a:rPr lang="el-GR" sz="1900" b="1" dirty="0">
                <a:cs typeface="Calibri"/>
              </a:rPr>
              <a:t>λογοτεχνικής γενιάς του 30</a:t>
            </a:r>
            <a:r>
              <a:rPr lang="el-GR" sz="1900" dirty="0">
                <a:cs typeface="Calibri"/>
              </a:rPr>
              <a:t>'. </a:t>
            </a: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Το </a:t>
            </a:r>
            <a:r>
              <a:rPr lang="el-GR" sz="1900" b="1" dirty="0">
                <a:cs typeface="Calibri"/>
              </a:rPr>
              <a:t>1960</a:t>
            </a:r>
            <a:r>
              <a:rPr lang="el-GR" sz="1900" dirty="0">
                <a:cs typeface="Calibri"/>
              </a:rPr>
              <a:t> βραβεύτηκε με το Κρατικό Βραβείο Ποίησης, όπως και το </a:t>
            </a:r>
            <a:r>
              <a:rPr lang="el-GR" sz="1900" b="1" dirty="0">
                <a:cs typeface="Calibri"/>
              </a:rPr>
              <a:t>1979</a:t>
            </a:r>
            <a:r>
              <a:rPr lang="el-GR" sz="1900" dirty="0">
                <a:cs typeface="Calibri"/>
              </a:rPr>
              <a:t> με το βραβείο </a:t>
            </a:r>
            <a:r>
              <a:rPr lang="el-GR" sz="1900" b="1" dirty="0">
                <a:cs typeface="Calibri"/>
              </a:rPr>
              <a:t>Νόμπελ Λογοτεχνίας</a:t>
            </a:r>
            <a:r>
              <a:rPr lang="el-GR" sz="1900" dirty="0">
                <a:cs typeface="Calibri"/>
              </a:rPr>
              <a:t>, κάνοντάς τον </a:t>
            </a:r>
            <a:r>
              <a:rPr lang="el-GR" sz="1900" dirty="0" err="1">
                <a:cs typeface="Calibri"/>
              </a:rPr>
              <a:t>τον</a:t>
            </a:r>
            <a:r>
              <a:rPr lang="el-GR" sz="1900" dirty="0">
                <a:cs typeface="Calibri"/>
              </a:rPr>
              <a:t> δεύτερο Έλληνα μέχρι σήμερα, που τιμήθηκε με βραβείο Νόμπελ Λογοτεχνίας. Γνωστότερα ποιητικά του έργα είναι τα </a:t>
            </a:r>
            <a:r>
              <a:rPr lang="el-GR" sz="1900" b="1" i="1" dirty="0">
                <a:cs typeface="Calibri"/>
              </a:rPr>
              <a:t>Άξιον Εστί</a:t>
            </a:r>
            <a:r>
              <a:rPr lang="el-GR" sz="1900" dirty="0">
                <a:cs typeface="Calibri"/>
              </a:rPr>
              <a:t>, </a:t>
            </a:r>
            <a:r>
              <a:rPr lang="el-GR" sz="1900" b="1" i="1" dirty="0" err="1" smtClean="0">
                <a:cs typeface="Calibri"/>
              </a:rPr>
              <a:t>Άσµα</a:t>
            </a:r>
            <a:r>
              <a:rPr lang="el-GR" sz="1900" b="1" i="1" dirty="0" smtClean="0">
                <a:cs typeface="Calibri"/>
              </a:rPr>
              <a:t> </a:t>
            </a:r>
            <a:r>
              <a:rPr lang="el-GR" sz="1900" b="1" i="1" dirty="0">
                <a:cs typeface="Calibri"/>
              </a:rPr>
              <a:t>Ηρωικό και </a:t>
            </a:r>
            <a:r>
              <a:rPr lang="el-GR" sz="1900" b="1" i="1" dirty="0" err="1">
                <a:cs typeface="Calibri"/>
              </a:rPr>
              <a:t>Πένθιµο</a:t>
            </a:r>
            <a:r>
              <a:rPr lang="el-GR" sz="1900" b="1" i="1" dirty="0">
                <a:cs typeface="Calibri"/>
              </a:rPr>
              <a:t> για τον </a:t>
            </a:r>
            <a:r>
              <a:rPr lang="el-GR" sz="1900" b="1" i="1" dirty="0" err="1">
                <a:cs typeface="Calibri"/>
              </a:rPr>
              <a:t>Χαµένο</a:t>
            </a:r>
            <a:r>
              <a:rPr lang="el-GR" sz="1900" b="1" i="1" dirty="0">
                <a:cs typeface="Calibri"/>
              </a:rPr>
              <a:t> Ανθυπολοχαγό της Αλβανίας</a:t>
            </a:r>
            <a:r>
              <a:rPr lang="el-GR" sz="1900" i="1" dirty="0">
                <a:cs typeface="Calibri"/>
              </a:rPr>
              <a:t>,</a:t>
            </a:r>
            <a:r>
              <a:rPr lang="el-GR" sz="1900" b="1" i="1" dirty="0">
                <a:cs typeface="Calibri"/>
              </a:rPr>
              <a:t> </a:t>
            </a:r>
            <a:r>
              <a:rPr lang="el-GR" sz="1900" b="1" i="1" dirty="0" smtClean="0">
                <a:cs typeface="Calibri"/>
              </a:rPr>
              <a:t>Το </a:t>
            </a:r>
            <a:r>
              <a:rPr lang="el-GR" sz="1900" b="1" i="1" dirty="0" err="1">
                <a:cs typeface="Calibri"/>
              </a:rPr>
              <a:t>Μονόγραµµα</a:t>
            </a:r>
            <a:r>
              <a:rPr lang="el-GR" sz="1900" i="1" dirty="0">
                <a:cs typeface="Calibri"/>
              </a:rPr>
              <a:t>,</a:t>
            </a:r>
            <a:r>
              <a:rPr lang="el-GR" sz="1900" b="1" i="1" dirty="0">
                <a:cs typeface="Calibri"/>
              </a:rPr>
              <a:t> Τα Ρω του </a:t>
            </a:r>
            <a:r>
              <a:rPr lang="el-GR" sz="1900" b="1" i="1" dirty="0" smtClean="0">
                <a:cs typeface="Calibri"/>
              </a:rPr>
              <a:t>Έρωτα</a:t>
            </a:r>
            <a:r>
              <a:rPr lang="el-GR" sz="1900" i="1" dirty="0" smtClean="0">
                <a:cs typeface="Calibri"/>
              </a:rPr>
              <a:t>.</a:t>
            </a:r>
            <a:r>
              <a:rPr lang="el-GR" sz="1900" b="1" i="1" dirty="0" smtClean="0">
                <a:cs typeface="Calibri"/>
              </a:rPr>
              <a:t> </a:t>
            </a:r>
            <a:endParaRPr lang="el-GR" sz="1900" dirty="0">
              <a:cs typeface="Calibri"/>
            </a:endParaRP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Διαμόρφωσε ένα προσωπικό ποιητικό ιδίωμα και θεωρείται ένας από τους </a:t>
            </a:r>
            <a:r>
              <a:rPr lang="el-GR" sz="1900" dirty="0" err="1">
                <a:cs typeface="Calibri"/>
              </a:rPr>
              <a:t>ανανεωτές</a:t>
            </a:r>
            <a:r>
              <a:rPr lang="el-GR" sz="1900" dirty="0">
                <a:cs typeface="Calibri"/>
              </a:rPr>
              <a:t> της ελληνικής ποίησης. Πολλά ποιήματά του μελοποιήθηκαν, ενώ συλλογές του έχουν μεταφραστεί μέχρι σήμερα σε πολλές ξένες γλώσσες.</a:t>
            </a:r>
          </a:p>
        </p:txBody>
      </p:sp>
      <p:pic>
        <p:nvPicPr>
          <p:cNvPr id="5" name="Picture 4" descr="Εικόνα που περιέχει κείμενο, άτομο, άνδρας, εσωτερικός χώρο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7B92DEC7-2BE4-9386-AE3B-D072E8D22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5" r="12384" b="-1"/>
          <a:stretch/>
        </p:blipFill>
        <p:spPr>
          <a:xfrm>
            <a:off x="7437534" y="1951101"/>
            <a:ext cx="4345876" cy="4537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26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F831CE-276B-F9CC-39EE-79275B1A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12" y="256273"/>
            <a:ext cx="6959746" cy="1434415"/>
          </a:xfrm>
        </p:spPr>
        <p:txBody>
          <a:bodyPr anchor="b">
            <a:normAutofit/>
          </a:bodyPr>
          <a:lstStyle/>
          <a:p>
            <a:r>
              <a:rPr lang="el-GR" sz="6000" b="1" i="1" u="sng" dirty="0">
                <a:cs typeface="Calibri Light" panose="020F0302020204030204"/>
              </a:rPr>
              <a:t>ΜΙΚΗΣ ΘΕΟΔΩΡΑΚΗΣ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EB20708-CFB4-C8F9-C325-0C53FB87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0" y="1753275"/>
            <a:ext cx="6162675" cy="50512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1900" dirty="0">
                <a:cs typeface="Calibri"/>
              </a:rPr>
              <a:t>Ο Μίκης Θεοδωράκης γεννήθηκε στη Χίο στις </a:t>
            </a:r>
            <a:r>
              <a:rPr lang="el-GR" sz="1900" b="1" dirty="0">
                <a:cs typeface="Calibri"/>
              </a:rPr>
              <a:t>29 Ιουλίου 1925</a:t>
            </a:r>
            <a:r>
              <a:rPr lang="el-GR" sz="1900" dirty="0">
                <a:cs typeface="Calibri"/>
              </a:rPr>
              <a:t> και πέθανε στην Αθήνα στις </a:t>
            </a:r>
            <a:r>
              <a:rPr lang="el-GR" sz="1900" b="1" dirty="0">
                <a:cs typeface="Calibri"/>
              </a:rPr>
              <a:t>2 Σεπτεμβρίου 2021</a:t>
            </a:r>
            <a:r>
              <a:rPr lang="el-GR" sz="1900" dirty="0">
                <a:cs typeface="Calibri"/>
              </a:rPr>
              <a:t>. Ήταν Έλληνας συνθέτης, στιχουργός και πολιτικός με κρητική και μικρασιατική καταγωγή. Θεωρείται ένας από τους πιο σημαντικούς σύγχρονους Έλληνες μουσικοσυνθέτες και ως μία από τις πιο </a:t>
            </a:r>
            <a:r>
              <a:rPr lang="el-GR" sz="1900" dirty="0" err="1">
                <a:cs typeface="Calibri"/>
              </a:rPr>
              <a:t>επιδραστικές</a:t>
            </a:r>
            <a:r>
              <a:rPr lang="el-GR" sz="1900" dirty="0">
                <a:cs typeface="Calibri"/>
              </a:rPr>
              <a:t> και σπουδαίες προσωπικότητες της Ελλάδας του 20ού αιώνα.</a:t>
            </a: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Ως πολιτικός υπήρξε υπουργός και 5 φορές εκλεγμένος βουλευτής του ελληνικού κοινοβουλίου. Μέχρι τον θάνατό του εθεωρείτο ο μεγαλύτερος εν ζωή Έλληνας συνθέτης του 21ού αιώνα. Είχε ασχοληθεί με πολλά είδη μουσικής, ενώ είχε συνθέσει τον πιο αναγνωρίσιμο ελληνικό ρυθμό, το </a:t>
            </a:r>
            <a:r>
              <a:rPr lang="el-GR" sz="1900" b="1" i="1" dirty="0">
                <a:cs typeface="Calibri"/>
              </a:rPr>
              <a:t>Συρτάκι.</a:t>
            </a:r>
            <a:r>
              <a:rPr lang="el-GR" sz="1900" i="1" dirty="0">
                <a:cs typeface="Calibri"/>
              </a:rPr>
              <a:t> </a:t>
            </a:r>
            <a:r>
              <a:rPr lang="el-GR" sz="1900" dirty="0">
                <a:cs typeface="Calibri"/>
              </a:rPr>
              <a:t>Επίσης, είχε ασχοληθεί με την κλασική μουσική, γράφοντας συμφωνίες, ορατόρια, μπαλέτα, όπερες και μουσική δωματίου. </a:t>
            </a: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Το πιο σημαντικό του έργο θεωρείται η μελοποιημένη ποίηση, χρησιμοποιώντας ως στίχους ποιήματα βραβευμένων ποιητών ελληνικής και ξένης καταγωγής.</a:t>
            </a:r>
          </a:p>
          <a:p>
            <a:pPr marL="0" indent="0">
              <a:buNone/>
            </a:pPr>
            <a:endParaRPr lang="el-GR" sz="1900" dirty="0">
              <a:cs typeface="Calibri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C02E08D-3612-245D-159A-3A1ACF98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" y="-38100"/>
            <a:ext cx="61142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30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0C27E07-BBFD-FC12-C73E-A0925D06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64" y="-2419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l-GR" sz="4400" b="1" i="1" u="sng" dirty="0">
                <a:cs typeface="Calibri Light" panose="020F0302020204030204"/>
              </a:rPr>
              <a:t>ΤΟ ΑΞΙΟΝ ΕΣΤΙ</a:t>
            </a:r>
            <a:endParaRPr lang="el-GR" sz="4400" dirty="0">
              <a:cs typeface="Calibri Light" panose="020F03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0D7201D-4F07-9BD2-C594-65712325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575" y="665049"/>
            <a:ext cx="6750318" cy="65962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1900" dirty="0">
                <a:cs typeface="Calibri"/>
              </a:rPr>
              <a:t>Το </a:t>
            </a:r>
            <a:r>
              <a:rPr lang="el-GR" sz="1900" b="1" i="1" dirty="0" err="1">
                <a:cs typeface="Calibri"/>
              </a:rPr>
              <a:t>Άξιον</a:t>
            </a:r>
            <a:r>
              <a:rPr lang="el-GR" sz="1900" b="1" i="1" dirty="0">
                <a:cs typeface="Calibri"/>
              </a:rPr>
              <a:t> Εστί </a:t>
            </a:r>
            <a:r>
              <a:rPr lang="el-GR" sz="1900" dirty="0">
                <a:cs typeface="Calibri"/>
              </a:rPr>
              <a:t>είναι μια ποιητική σύνθεση, το οποίο γράφτηκε από τον Οδυσσέα Ελύτη και κυκλοφόρησε το </a:t>
            </a:r>
            <a:r>
              <a:rPr lang="el-GR" sz="1900" b="1" dirty="0">
                <a:cs typeface="Calibri"/>
              </a:rPr>
              <a:t>1959</a:t>
            </a:r>
            <a:r>
              <a:rPr lang="el-GR" sz="1900" dirty="0">
                <a:cs typeface="Calibri"/>
              </a:rPr>
              <a:t>. Ήταν αυτό, που χάρισε στον δημιουργό του το Βραβείο </a:t>
            </a:r>
            <a:r>
              <a:rPr lang="el-GR" sz="1900" b="1" dirty="0">
                <a:cs typeface="Calibri"/>
              </a:rPr>
              <a:t>Νόμπελ Λογοτεχνίας </a:t>
            </a:r>
            <a:r>
              <a:rPr lang="el-GR" sz="1900" dirty="0">
                <a:cs typeface="Calibri"/>
              </a:rPr>
              <a:t>το</a:t>
            </a:r>
            <a:r>
              <a:rPr lang="el-GR" sz="1900" b="1" dirty="0">
                <a:cs typeface="Calibri"/>
              </a:rPr>
              <a:t> 1979</a:t>
            </a:r>
            <a:r>
              <a:rPr lang="el-GR" sz="1900" dirty="0">
                <a:cs typeface="Calibri"/>
              </a:rPr>
              <a:t>. Ο Μίκης Θεοδωράκης μελοποίησε αυτό το έργο τα </a:t>
            </a:r>
            <a:r>
              <a:rPr lang="el-GR" sz="1900" b="1" dirty="0">
                <a:cs typeface="Calibri"/>
              </a:rPr>
              <a:t>Χριστούγεννα του 1960</a:t>
            </a:r>
            <a:r>
              <a:rPr lang="el-GR" sz="19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Το </a:t>
            </a:r>
            <a:r>
              <a:rPr lang="el-GR" sz="1900" b="1" i="1" dirty="0" err="1">
                <a:cs typeface="Calibri"/>
              </a:rPr>
              <a:t>Άξιον</a:t>
            </a:r>
            <a:r>
              <a:rPr lang="el-GR" sz="1900" b="1" i="1" dirty="0">
                <a:cs typeface="Calibri"/>
              </a:rPr>
              <a:t> Εστί </a:t>
            </a:r>
            <a:r>
              <a:rPr lang="el-GR" sz="1900" dirty="0">
                <a:cs typeface="Calibri"/>
              </a:rPr>
              <a:t>είναι ένας σταθμός στην πορεία από το απλό προς το σύνθετο, καθώς και στην αναζήτηση καινούριας νεοελληνικής μουσικής φόρμας. Έτσι, δημιουργεί τη μουσική, την οποία ο Θεοδωράκης αποκαλεί </a:t>
            </a:r>
            <a:r>
              <a:rPr lang="el-GR" sz="1900" b="1" i="1" dirty="0">
                <a:cs typeface="Calibri"/>
              </a:rPr>
              <a:t>μετά-συμφωνική</a:t>
            </a:r>
            <a:r>
              <a:rPr lang="el-GR" sz="1900" dirty="0">
                <a:cs typeface="Calibri"/>
              </a:rPr>
              <a:t>. Το λαϊκό στοιχείο συνδέεται με το συμφωνικό, την ορχήστρα και τη χορωδία. Το </a:t>
            </a:r>
            <a:r>
              <a:rPr lang="el-GR" sz="1900" b="1" i="1" dirty="0" err="1">
                <a:cs typeface="Calibri"/>
              </a:rPr>
              <a:t>Άξιον</a:t>
            </a:r>
            <a:r>
              <a:rPr lang="el-GR" sz="1900" b="1" i="1" dirty="0">
                <a:cs typeface="Calibri"/>
              </a:rPr>
              <a:t> Εστί </a:t>
            </a:r>
            <a:r>
              <a:rPr lang="el-GR" sz="1900" dirty="0">
                <a:cs typeface="Calibri"/>
              </a:rPr>
              <a:t>του Ελύτη αποτελεί ένα μνημείο της σύγχρονης ελληνικής τέχνης. Τρία είναι τα βασικά του μέρη: </a:t>
            </a:r>
            <a:r>
              <a:rPr lang="el-GR" sz="1900" b="1" i="1" dirty="0">
                <a:cs typeface="Calibri"/>
              </a:rPr>
              <a:t>Η Γένεσις</a:t>
            </a:r>
            <a:r>
              <a:rPr lang="el-GR" sz="1900" dirty="0">
                <a:cs typeface="Calibri"/>
              </a:rPr>
              <a:t>, </a:t>
            </a:r>
            <a:r>
              <a:rPr lang="el-GR" sz="1900" b="1" i="1" dirty="0">
                <a:cs typeface="Calibri"/>
              </a:rPr>
              <a:t>Τα Πάθη </a:t>
            </a:r>
            <a:r>
              <a:rPr lang="el-GR" sz="1900" dirty="0">
                <a:cs typeface="Calibri"/>
              </a:rPr>
              <a:t>και το </a:t>
            </a:r>
            <a:r>
              <a:rPr lang="el-GR" sz="1900" b="1" i="1" dirty="0" err="1">
                <a:cs typeface="Calibri"/>
              </a:rPr>
              <a:t>Άξιον</a:t>
            </a:r>
            <a:r>
              <a:rPr lang="el-GR" sz="1900" b="1" i="1" dirty="0">
                <a:cs typeface="Calibri"/>
              </a:rPr>
              <a:t> Εστί</a:t>
            </a:r>
            <a:r>
              <a:rPr lang="el-GR" sz="19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l-GR" sz="1900" dirty="0">
                <a:cs typeface="Calibri"/>
              </a:rPr>
              <a:t>Το έργο πρωτοπαρουσιάστηκε από το Ραδιοφωνικό Ίδρυμα Κύπρου το </a:t>
            </a:r>
            <a:r>
              <a:rPr lang="el-GR" sz="1900" b="1" dirty="0">
                <a:cs typeface="Calibri"/>
              </a:rPr>
              <a:t>Μάιο του 1964</a:t>
            </a:r>
            <a:r>
              <a:rPr lang="el-GR" sz="1900" dirty="0">
                <a:cs typeface="Calibri"/>
              </a:rPr>
              <a:t>. Το κοινό εξοικειωμένο με το </a:t>
            </a:r>
            <a:r>
              <a:rPr lang="el-GR" sz="1900" b="1" i="1" dirty="0">
                <a:cs typeface="Calibri"/>
              </a:rPr>
              <a:t>έντεχνο λαϊκό τραγούδι </a:t>
            </a:r>
            <a:r>
              <a:rPr lang="el-GR" sz="1900" i="1" dirty="0">
                <a:cs typeface="Calibri"/>
              </a:rPr>
              <a:t>«</a:t>
            </a:r>
            <a:r>
              <a:rPr lang="el-GR" sz="1900" dirty="0">
                <a:cs typeface="Calibri"/>
              </a:rPr>
              <a:t>αγκάλιασε» το </a:t>
            </a:r>
            <a:r>
              <a:rPr lang="el-GR" sz="1900" b="1" i="1" dirty="0" err="1">
                <a:cs typeface="Calibri"/>
              </a:rPr>
              <a:t>Άξιον</a:t>
            </a:r>
            <a:r>
              <a:rPr lang="el-GR" sz="1900" b="1" i="1" dirty="0">
                <a:cs typeface="Calibri"/>
              </a:rPr>
              <a:t> Εστί</a:t>
            </a:r>
            <a:r>
              <a:rPr lang="el-GR" sz="1900" dirty="0">
                <a:cs typeface="Calibri"/>
              </a:rPr>
              <a:t>, ταυτίστηκε μαζί του και το αγάπησε. Στη σύνθεση η μουσική απελευθερώνεται από τα στενά όρια του τραγουδιού και εγκαινιάζεται μια μορφή εσωτερικής ανάπτυξης, με σκοπό την απόδοση του δραματικού βάρους και της ουσίας του περιεχομένου του ποιητικού κειμένου.</a:t>
            </a:r>
          </a:p>
          <a:p>
            <a:pPr marL="0" indent="0">
              <a:buNone/>
            </a:pPr>
            <a:endParaRPr lang="el-GR" sz="2000" dirty="0">
              <a:cs typeface="Calibri"/>
            </a:endParaRPr>
          </a:p>
          <a:p>
            <a:pPr marL="0" indent="0">
              <a:buNone/>
            </a:pPr>
            <a:endParaRPr lang="el-GR" sz="2000" i="1" dirty="0">
              <a:cs typeface="Calibri"/>
            </a:endParaRPr>
          </a:p>
          <a:p>
            <a:endParaRPr lang="el-GR" sz="2000" i="1" dirty="0">
              <a:cs typeface="Calibri"/>
            </a:endParaRPr>
          </a:p>
          <a:p>
            <a:endParaRPr lang="el-GR" i="1" dirty="0">
              <a:cs typeface="Calibri"/>
            </a:endParaRPr>
          </a:p>
          <a:p>
            <a:pPr marL="0" indent="0">
              <a:buNone/>
            </a:pPr>
            <a:endParaRPr lang="el-GR" i="1" u="sng" dirty="0">
              <a:cs typeface="Calibri"/>
            </a:endParaRPr>
          </a:p>
          <a:p>
            <a:endParaRPr lang="el-GR" i="1" dirty="0">
              <a:cs typeface="Calibri"/>
            </a:endParaRPr>
          </a:p>
          <a:p>
            <a:pPr marL="0" indent="0">
              <a:buNone/>
            </a:pPr>
            <a:endParaRPr lang="el-GR" i="1" u="sng" dirty="0">
              <a:cs typeface="Calibri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E85A7AAA-5811-FA2B-723F-5C688E0D6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l-GR" sz="1800" b="1" i="1" u="sng" dirty="0">
              <a:cs typeface="Calibri"/>
            </a:endParaRPr>
          </a:p>
          <a:p>
            <a:endParaRPr lang="el-GR" dirty="0">
              <a:cs typeface="Calibri"/>
            </a:endParaRPr>
          </a:p>
        </p:txBody>
      </p:sp>
      <p:pic>
        <p:nvPicPr>
          <p:cNvPr id="4" name="Εικόνα 5" descr="Εικόνα που περιέχει τραπέζι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7F3B596D-DF27-346A-5173-2C071E10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6" y="1704241"/>
            <a:ext cx="3118152" cy="451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27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E85A7AAA-5811-FA2B-723F-5C688E0D6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l-GR" sz="1800" b="1" i="1" u="sng" dirty="0">
              <a:cs typeface="Calibri"/>
            </a:endParaRPr>
          </a:p>
          <a:p>
            <a:endParaRPr lang="el-GR" dirty="0">
              <a:cs typeface="Calibri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="" xmlns:a16="http://schemas.microsoft.com/office/drawing/2014/main" id="{C4746DB4-BE10-7314-8FEC-657862D3DE7C}"/>
              </a:ext>
            </a:extLst>
          </p:cNvPr>
          <p:cNvSpPr txBox="1">
            <a:spLocks/>
          </p:cNvSpPr>
          <p:nvPr/>
        </p:nvSpPr>
        <p:spPr>
          <a:xfrm>
            <a:off x="568237" y="426656"/>
            <a:ext cx="370152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i="1" u="sng" dirty="0">
                <a:cs typeface="Calibri Light"/>
              </a:rPr>
              <a:t>ΠΕΡΙΕΧΟΜΕΝΑ</a:t>
            </a:r>
            <a:endParaRPr lang="el-GR" sz="4400" dirty="0">
              <a:cs typeface="Calibri Light" panose="020F0302020204030204"/>
            </a:endParaRPr>
          </a:p>
        </p:txBody>
      </p:sp>
      <p:graphicFrame>
        <p:nvGraphicFramePr>
          <p:cNvPr id="9" name="Θέση περιεχομένου 2">
            <a:extLst>
              <a:ext uri="{FF2B5EF4-FFF2-40B4-BE49-F238E27FC236}">
                <a16:creationId xmlns="" xmlns:a16="http://schemas.microsoft.com/office/drawing/2014/main" id="{48BBFC37-D322-FD54-1D50-6698DB3EC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5201976"/>
              </p:ext>
            </p:extLst>
          </p:nvPr>
        </p:nvGraphicFramePr>
        <p:xfrm>
          <a:off x="385071" y="1839470"/>
          <a:ext cx="4067857" cy="424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9F75E52E-2208-5765-A6EA-6579D44A7F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73"/>
          <a:stretch/>
        </p:blipFill>
        <p:spPr>
          <a:xfrm>
            <a:off x="4571923" y="100012"/>
            <a:ext cx="7620077" cy="6657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12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EF7FAAA-E05D-6771-A337-4C887BBC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489"/>
            <a:ext cx="12055151" cy="386164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cs typeface="Calibri Light"/>
              </a:rPr>
              <a:t>ΠΗΓΕΣ </a:t>
            </a:r>
            <a:br>
              <a:rPr lang="el-GR" b="1" dirty="0">
                <a:solidFill>
                  <a:srgbClr val="C00000"/>
                </a:solidFill>
                <a:cs typeface="Calibri Light"/>
              </a:rPr>
            </a:br>
            <a:r>
              <a:rPr lang="el-GR" sz="2100" b="1" dirty="0">
                <a:solidFill>
                  <a:srgbClr val="C00000"/>
                </a:solidFill>
                <a:cs typeface="Calibri Light"/>
              </a:rPr>
              <a:t>1. </a:t>
            </a:r>
            <a:r>
              <a:rPr lang="el-GR" sz="2300" b="1" dirty="0">
                <a:solidFill>
                  <a:srgbClr val="C00000"/>
                </a:solidFill>
                <a:cs typeface="Calibri Light"/>
              </a:rPr>
              <a:t>Μίκης Θεοδωράκης - </a:t>
            </a:r>
            <a:r>
              <a:rPr lang="el-GR" sz="2300" b="1" dirty="0" err="1">
                <a:solidFill>
                  <a:srgbClr val="C00000"/>
                </a:solidFill>
                <a:cs typeface="Calibri Light"/>
              </a:rPr>
              <a:t>Βικιπαίδεια</a:t>
            </a:r>
            <a:r>
              <a:rPr lang="el-GR" sz="2300" b="1" dirty="0">
                <a:solidFill>
                  <a:srgbClr val="C00000"/>
                </a:solidFill>
                <a:cs typeface="Calibri Light"/>
              </a:rPr>
              <a:t> (</a:t>
            </a:r>
            <a:r>
              <a:rPr lang="en-US" sz="2300" b="1" dirty="0">
                <a:solidFill>
                  <a:srgbClr val="0070C0"/>
                </a:solidFill>
                <a:cs typeface="Calibri Light"/>
              </a:rPr>
              <a:t>wikipedia.org</a:t>
            </a:r>
            <a:r>
              <a:rPr lang="en-US" sz="2300" b="1" dirty="0">
                <a:solidFill>
                  <a:srgbClr val="C00000"/>
                </a:solidFill>
                <a:cs typeface="Calibri Light"/>
              </a:rPr>
              <a:t>)</a:t>
            </a:r>
            <a:br>
              <a:rPr lang="en-US" sz="2300" b="1" dirty="0">
                <a:solidFill>
                  <a:srgbClr val="C00000"/>
                </a:solidFill>
                <a:cs typeface="Calibri Light"/>
              </a:rPr>
            </a:br>
            <a:r>
              <a:rPr lang="el-GR" sz="2300" b="1" dirty="0">
                <a:solidFill>
                  <a:srgbClr val="C00000"/>
                </a:solidFill>
                <a:cs typeface="Calibri Light"/>
              </a:rPr>
              <a:t/>
            </a:r>
            <a:br>
              <a:rPr lang="el-GR" sz="2300" b="1" dirty="0">
                <a:solidFill>
                  <a:srgbClr val="C00000"/>
                </a:solidFill>
                <a:cs typeface="Calibri Light"/>
              </a:rPr>
            </a:br>
            <a:r>
              <a:rPr lang="el-GR" sz="2300" b="1" dirty="0">
                <a:solidFill>
                  <a:srgbClr val="C00000"/>
                </a:solidFill>
                <a:cs typeface="Calibri Light"/>
              </a:rPr>
              <a:t>2. Μίκης Θεοδωράκης: συνθέτης-πολιτικός-στοχαστής- Ίδρυμα της Βουλής των Ελλήνων</a:t>
            </a:r>
            <a:br>
              <a:rPr lang="el-GR" sz="2300" b="1" dirty="0">
                <a:solidFill>
                  <a:srgbClr val="C00000"/>
                </a:solidFill>
                <a:cs typeface="Calibri Light"/>
              </a:rPr>
            </a:br>
            <a:r>
              <a:rPr lang="el-GR" sz="2300" b="1" dirty="0">
                <a:solidFill>
                  <a:srgbClr val="C00000"/>
                </a:solidFill>
                <a:cs typeface="Calibri Light"/>
              </a:rPr>
              <a:t/>
            </a:r>
            <a:br>
              <a:rPr lang="el-GR" sz="2300" b="1" dirty="0">
                <a:solidFill>
                  <a:srgbClr val="C00000"/>
                </a:solidFill>
                <a:cs typeface="Calibri Light"/>
              </a:rPr>
            </a:br>
            <a:r>
              <a:rPr lang="el-GR" sz="2300" b="1" dirty="0">
                <a:solidFill>
                  <a:srgbClr val="C00000"/>
                </a:solidFill>
                <a:cs typeface="Calibri Light"/>
              </a:rPr>
              <a:t>3. </a:t>
            </a:r>
            <a:r>
              <a:rPr lang="el-GR" sz="2300" b="1" dirty="0">
                <a:solidFill>
                  <a:srgbClr val="0070C0"/>
                </a:solidFill>
                <a:cs typeface="Calibri Light"/>
              </a:rPr>
              <a:t>https://Mikis-Theodorakis-Istories%20.pdf (ΕΚΠΑΙΔΕΥΤΙΚΟ ΥΛΙΚΟ ΓΙΑ ΤΟΝ ΜΙΚΗ ΘΕΟΔΩΡΑΚΗ</a:t>
            </a:r>
            <a:r>
              <a:rPr lang="el-GR" sz="2300" b="1" dirty="0" smtClean="0">
                <a:solidFill>
                  <a:srgbClr val="0070C0"/>
                </a:solidFill>
                <a:cs typeface="Calibri Light"/>
              </a:rPr>
              <a:t>)</a:t>
            </a:r>
            <a:br>
              <a:rPr lang="el-GR" sz="2300" b="1" dirty="0" smtClean="0">
                <a:solidFill>
                  <a:srgbClr val="0070C0"/>
                </a:solidFill>
                <a:cs typeface="Calibri Light"/>
              </a:rPr>
            </a:br>
            <a:r>
              <a:rPr lang="de-DE" sz="2300" b="1" dirty="0" smtClean="0">
                <a:solidFill>
                  <a:srgbClr val="0070C0"/>
                </a:solidFill>
                <a:cs typeface="Calibri Light"/>
              </a:rPr>
              <a:t> </a:t>
            </a:r>
            <a:r>
              <a:rPr lang="el-GR" sz="2300" b="1" dirty="0" smtClean="0">
                <a:solidFill>
                  <a:srgbClr val="0070C0"/>
                </a:solidFill>
                <a:cs typeface="Calibri Light"/>
              </a:rPr>
              <a:t/>
            </a:r>
            <a:br>
              <a:rPr lang="el-GR" sz="2300" b="1" dirty="0" smtClean="0">
                <a:solidFill>
                  <a:srgbClr val="0070C0"/>
                </a:solidFill>
                <a:cs typeface="Calibri Light"/>
              </a:rPr>
            </a:br>
            <a:r>
              <a:rPr lang="el-GR" sz="2300" b="1" dirty="0" smtClean="0">
                <a:solidFill>
                  <a:srgbClr val="FF0000"/>
                </a:solidFill>
                <a:cs typeface="Calibri Light"/>
              </a:rPr>
              <a:t>4 </a:t>
            </a:r>
            <a:r>
              <a:rPr lang="el-GR" sz="2300" b="1" dirty="0" smtClean="0">
                <a:solidFill>
                  <a:srgbClr val="0070C0"/>
                </a:solidFill>
                <a:cs typeface="Calibri Light"/>
              </a:rPr>
              <a:t>.</a:t>
            </a:r>
            <a:r>
              <a:rPr lang="de-DE" sz="2300" b="1" dirty="0" smtClean="0">
                <a:solidFill>
                  <a:srgbClr val="0070C0"/>
                </a:solidFill>
                <a:cs typeface="Calibri Light"/>
              </a:rPr>
              <a:t>https://mikisguide.gr/mikis-theodorakis-odysseas-elytis-axion-esti-sto-irakleio/</a:t>
            </a:r>
            <a:r>
              <a:rPr lang="el-GR" sz="2300" b="1" dirty="0" smtClean="0">
                <a:solidFill>
                  <a:srgbClr val="0070C0"/>
                </a:solidFill>
                <a:cs typeface="Calibri Light"/>
              </a:rPr>
              <a:t/>
            </a:r>
            <a:br>
              <a:rPr lang="el-GR" sz="2300" b="1" dirty="0" smtClean="0">
                <a:solidFill>
                  <a:srgbClr val="0070C0"/>
                </a:solidFill>
                <a:cs typeface="Calibri Light"/>
              </a:rPr>
            </a:br>
            <a:r>
              <a:rPr lang="el-GR" sz="2300" b="1" dirty="0">
                <a:solidFill>
                  <a:srgbClr val="0070C0"/>
                </a:solidFill>
                <a:cs typeface="Calibri Light"/>
              </a:rPr>
              <a:t/>
            </a:r>
            <a:br>
              <a:rPr lang="el-GR" sz="2300" b="1" dirty="0">
                <a:solidFill>
                  <a:srgbClr val="0070C0"/>
                </a:solidFill>
                <a:cs typeface="Calibri Light"/>
              </a:rPr>
            </a:br>
            <a:r>
              <a:rPr lang="el-GR" sz="2100" b="1" dirty="0">
                <a:solidFill>
                  <a:srgbClr val="C00000"/>
                </a:solidFill>
                <a:cs typeface="Calibri Light"/>
              </a:rPr>
              <a:t> </a:t>
            </a:r>
            <a:br>
              <a:rPr lang="el-GR" sz="2100" b="1" dirty="0">
                <a:solidFill>
                  <a:srgbClr val="C00000"/>
                </a:solidFill>
                <a:cs typeface="Calibri Light"/>
              </a:rPr>
            </a:br>
            <a:r>
              <a:rPr lang="el-GR" sz="2100" b="1" dirty="0">
                <a:solidFill>
                  <a:srgbClr val="C00000"/>
                </a:solidFill>
                <a:cs typeface="Calibri Light"/>
              </a:rPr>
              <a:t/>
            </a:r>
            <a:br>
              <a:rPr lang="el-GR" sz="2100" b="1" dirty="0">
                <a:solidFill>
                  <a:srgbClr val="C00000"/>
                </a:solidFill>
                <a:cs typeface="Calibri Light"/>
              </a:rPr>
            </a:br>
            <a:r>
              <a:rPr lang="el-GR" b="1" u="sng" dirty="0">
                <a:solidFill>
                  <a:srgbClr val="C00000"/>
                </a:solidFill>
                <a:cs typeface="Calibri Light"/>
              </a:rPr>
              <a:t/>
            </a:r>
            <a:br>
              <a:rPr lang="el-GR" b="1" u="sng" dirty="0">
                <a:solidFill>
                  <a:srgbClr val="C00000"/>
                </a:solidFill>
                <a:cs typeface="Calibri Light"/>
              </a:rPr>
            </a:br>
            <a:r>
              <a:rPr lang="el-GR" dirty="0">
                <a:cs typeface="Calibri Light"/>
              </a:rPr>
              <a:t>    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7349B49-2B7D-56A5-4566-5D0ABD0E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0" y="299298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l-GR" sz="3200" b="1" dirty="0">
                <a:cs typeface="Calibri" panose="020F0502020204030204"/>
              </a:rPr>
              <a:t>ΑΠΟ:  ΚΑΡΓΙΑΤΛΗ ΜΥΡΤΩ   </a:t>
            </a:r>
          </a:p>
          <a:p>
            <a:pPr marL="0" indent="0" algn="ctr">
              <a:buNone/>
            </a:pPr>
            <a:r>
              <a:rPr lang="en-GB" sz="3200" b="1" dirty="0">
                <a:cs typeface="Calibri" panose="020F0502020204030204"/>
              </a:rPr>
              <a:t>            </a:t>
            </a:r>
            <a:r>
              <a:rPr lang="el-GR" sz="3200" b="1" dirty="0">
                <a:cs typeface="Calibri" panose="020F0502020204030204"/>
              </a:rPr>
              <a:t>ΕΡΣΗΛΙΑ ΓΚΟΥΤΣΗ     </a:t>
            </a:r>
            <a:endParaRPr lang="el-GR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l-GR" sz="3200" b="1" dirty="0">
                <a:cs typeface="Calibri" panose="020F0502020204030204"/>
              </a:rPr>
              <a:t>             </a:t>
            </a:r>
            <a:r>
              <a:rPr lang="en-GB" sz="3200" b="1" dirty="0">
                <a:cs typeface="Calibri" panose="020F0502020204030204"/>
              </a:rPr>
              <a:t>        </a:t>
            </a:r>
            <a:r>
              <a:rPr lang="el-GR" sz="3200" b="1" dirty="0">
                <a:cs typeface="Calibri" panose="020F0502020204030204"/>
              </a:rPr>
              <a:t>ΧΡΙΣΤΙΝΑ ΓΚΕΟΡΓΚΙΕΒΑ     </a:t>
            </a:r>
            <a:endParaRPr lang="el-GR" dirty="0"/>
          </a:p>
          <a:p>
            <a:pPr>
              <a:buNone/>
            </a:pPr>
            <a:r>
              <a:rPr lang="el-GR" sz="3200" b="1" dirty="0" smtClean="0">
                <a:cs typeface="Calibri" panose="020F0502020204030204"/>
              </a:rPr>
              <a:t>              </a:t>
            </a:r>
            <a:r>
              <a:rPr lang="en-GB" sz="3200" b="1" dirty="0" smtClean="0">
                <a:cs typeface="Calibri" panose="020F0502020204030204"/>
              </a:rPr>
              <a:t>     </a:t>
            </a:r>
            <a:r>
              <a:rPr lang="el-GR" sz="3200" b="1" dirty="0" smtClean="0">
                <a:cs typeface="Calibri" panose="020F0502020204030204"/>
              </a:rPr>
              <a:t>                     </a:t>
            </a:r>
            <a:r>
              <a:rPr lang="en-GB" sz="3200" b="1" dirty="0" smtClean="0">
                <a:cs typeface="Calibri" panose="020F0502020204030204"/>
              </a:rPr>
              <a:t>   </a:t>
            </a:r>
            <a:r>
              <a:rPr lang="el-GR" sz="3200" b="1" dirty="0" smtClean="0">
                <a:cs typeface="Calibri" panose="020F0502020204030204"/>
              </a:rPr>
              <a:t>ΚΩΝΣΤΑΝΤΙΝΟΣ ΠΑΝΟΥ </a:t>
            </a:r>
          </a:p>
          <a:p>
            <a:pPr>
              <a:buNone/>
            </a:pPr>
            <a:r>
              <a:rPr lang="el-GR" sz="3200" b="1" dirty="0" smtClean="0"/>
              <a:t>   68</a:t>
            </a:r>
            <a:r>
              <a:rPr lang="el-GR" sz="3200" baseline="30000" dirty="0" smtClean="0"/>
              <a:t>Ο</a:t>
            </a:r>
            <a:r>
              <a:rPr lang="el-GR" sz="3200" b="1" dirty="0" smtClean="0"/>
              <a:t> ΓΥΜΝΑΣΙΟ ΑΘΗΝΑΣ</a:t>
            </a:r>
          </a:p>
          <a:p>
            <a:pPr>
              <a:buNone/>
            </a:pPr>
            <a:r>
              <a:rPr lang="el-GR" sz="3200" b="1" smtClean="0"/>
              <a:t>   ΤΜΗΜΑ </a:t>
            </a:r>
            <a:r>
              <a:rPr lang="el-GR" sz="3200" b="1" dirty="0" smtClean="0"/>
              <a:t>ΓΕΡΜΑΝΙΚΩΝ Β3</a:t>
            </a:r>
          </a:p>
          <a:p>
            <a:pPr marL="0" indent="0" algn="ctr">
              <a:buNone/>
            </a:pPr>
            <a:endParaRPr lang="el-GR" sz="3200" b="1" dirty="0" smtClean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l-GR" sz="3200" b="1" dirty="0" smtClean="0">
                <a:cs typeface="Calibri" panose="020F0502020204030204"/>
              </a:rPr>
              <a:t> </a:t>
            </a:r>
            <a:r>
              <a:rPr lang="el-GR" sz="3200" b="1" dirty="0">
                <a:cs typeface="Calibri" panose="020F0502020204030204"/>
              </a:rPr>
              <a:t>   </a:t>
            </a:r>
          </a:p>
        </p:txBody>
      </p:sp>
    </p:spTree>
    <p:extLst>
      <p:ext uri="{BB962C8B-B14F-4D97-AF65-F5344CB8AC3E}">
        <p14:creationId xmlns="" xmlns:p14="http://schemas.microsoft.com/office/powerpoint/2010/main" val="31000562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161</Words>
  <Application>Microsoft Office PowerPoint</Application>
  <PresentationFormat>Προσαρμογή</PresentationFormat>
  <Paragraphs>47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 ΑΞΙΟΝ ΕΣΤΙ</vt:lpstr>
      <vt:lpstr>ΟΔΥΣΣΕΑΣ ΕΛΥΤΗΣ</vt:lpstr>
      <vt:lpstr>ΜΙΚΗΣ ΘΕΟΔΩΡΑΚΗΣ</vt:lpstr>
      <vt:lpstr>ΤΟ ΑΞΙΟΝ ΕΣΤΙ</vt:lpstr>
      <vt:lpstr>Διαφάνεια 5</vt:lpstr>
      <vt:lpstr>ΠΗΓΕΣ  1. Μίκης Θεοδωράκης - Βικιπαίδεια (wikipedia.org)  2. Μίκης Θεοδωράκης: συνθέτης-πολιτικός-στοχαστής- Ίδρυμα της Βουλής των Ελλήνων  3. https://Mikis-Theodorakis-Istories%20.pdf (ΕΚΠΑΙΔΕΥΤΙΚΟ ΥΛΙΚΟ ΓΙΑ ΤΟΝ ΜΙΚΗ ΘΕΟΔΩΡΑΚΗ)   4 .https://mikisguide.gr/mikis-theodorakis-odysseas-elytis-axion-esti-sto-irakleio/         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stella Fatle</dc:creator>
  <cp:lastModifiedBy>User</cp:lastModifiedBy>
  <cp:revision>868</cp:revision>
  <dcterms:created xsi:type="dcterms:W3CDTF">2023-04-14T13:34:12Z</dcterms:created>
  <dcterms:modified xsi:type="dcterms:W3CDTF">2023-04-27T11:35:13Z</dcterms:modified>
</cp:coreProperties>
</file>