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2AEB5513-87AF-48D5-A5E6-4F59DFD4C362}" type="slidenum">
              <a:rPr lang="el-GR"/>
              <a:pPr/>
              <a:t>‹#›</a:t>
            </a:fld>
            <a:endParaRPr lang="el-GR"/>
          </a:p>
        </p:txBody>
      </p:sp>
      <p:grpSp>
        <p:nvGrpSpPr>
          <p:cNvPr id="3584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el-GR" sz="2400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 sz="2400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el-GR" sz="2400"/>
            </a:p>
          </p:txBody>
        </p:sp>
        <p:sp>
          <p:nvSpPr>
            <p:cNvPr id="3585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 sz="2400"/>
            </a:p>
          </p:txBody>
        </p:sp>
        <p:sp>
          <p:nvSpPr>
            <p:cNvPr id="3585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585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FEDDC-C847-442A-B695-623A29B97F6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12446-34C9-4B16-9356-382DF2692F1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097B8-81EE-4FEC-A37B-7BEE8A2BFD0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164C3-D61D-48A6-BBC9-C121CF53F40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F4DCF-358C-42C4-8D62-CD77775C2FD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AB110-0E05-4E3C-90E2-3BF16820920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27E37-E12C-44E3-9369-B01A6887E67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2EDAE-FC89-40A4-8895-3EB124531AB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D8D95-E501-43B7-82E2-9D8FF6B53D5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A07A6-C372-4155-AF3F-444F067AD8F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endParaRPr lang="el-GR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el-GR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50831AA0-84A4-41A5-9DFA-06B0A74713A4}" type="slidenum">
              <a:rPr lang="el-GR"/>
              <a:pPr/>
              <a:t>‹#›</a:t>
            </a:fld>
            <a:endParaRPr lang="el-GR"/>
          </a:p>
        </p:txBody>
      </p:sp>
      <p:grpSp>
        <p:nvGrpSpPr>
          <p:cNvPr id="34823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3482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482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 sz="2400"/>
            </a:p>
          </p:txBody>
        </p:sp>
        <p:sp>
          <p:nvSpPr>
            <p:cNvPr id="3482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 sz="2400"/>
            </a:p>
          </p:txBody>
        </p:sp>
        <p:sp>
          <p:nvSpPr>
            <p:cNvPr id="3482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 sz="2400"/>
            </a:p>
          </p:txBody>
        </p:sp>
        <p:sp>
          <p:nvSpPr>
            <p:cNvPr id="3482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7772400" cy="1470025"/>
          </a:xfrm>
        </p:spPr>
        <p:txBody>
          <a:bodyPr/>
          <a:lstStyle/>
          <a:p>
            <a:r>
              <a:rPr lang="el-GR" sz="2800"/>
              <a:t>Να συμπληρώσετε το αριθμόλεξο :</a:t>
            </a:r>
            <a:br>
              <a:rPr lang="el-GR" sz="2800"/>
            </a:br>
            <a:endParaRPr lang="el-GR" sz="2800"/>
          </a:p>
        </p:txBody>
      </p:sp>
      <p:graphicFrame>
        <p:nvGraphicFramePr>
          <p:cNvPr id="4145" name="Group 49"/>
          <p:cNvGraphicFramePr>
            <a:graphicFrameLocks noGrp="1"/>
          </p:cNvGraphicFramePr>
          <p:nvPr/>
        </p:nvGraphicFramePr>
        <p:xfrm>
          <a:off x="1600200" y="2057400"/>
          <a:ext cx="6096000" cy="398780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12,6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=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=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28,4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-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=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Τεταρτημόριο">
  <a:themeElements>
    <a:clrScheme name="Τεταρτημόριο 10">
      <a:dk1>
        <a:srgbClr val="000000"/>
      </a:dk1>
      <a:lt1>
        <a:srgbClr val="FFFFCC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E2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Τεταρτημόριο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Τεταρτημόριο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Τεταρτημόριο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Τεταρτημόριο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Τεταρτημόριο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Τεταρτημόριο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Τεταρτημόριο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Τεταρτημόριο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Τεταρτημόριο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Τεταρτημόριο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Τεταρτημόριο 10">
        <a:dk1>
          <a:srgbClr val="000000"/>
        </a:dk1>
        <a:lt1>
          <a:srgbClr val="FFFFCC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E2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15</TotalTime>
  <Words>31</Words>
  <Application>Microsoft Office PowerPoint</Application>
  <PresentationFormat>Προβολή στην οθόνη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Τεταρτημόριο</vt:lpstr>
      <vt:lpstr>Να συμπληρώσετε το αριθμόλεξο 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cp:lastPrinted>1601-01-01T00:00:00Z</cp:lastPrinted>
  <dcterms:created xsi:type="dcterms:W3CDTF">1601-01-01T00:00:00Z</dcterms:created>
  <dcterms:modified xsi:type="dcterms:W3CDTF">2020-04-03T21:15:42Z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