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7D54ED-D02A-4604-8821-B92ABC5F59C9}" type="datetimeFigureOut">
              <a:rPr lang="el-GR" smtClean="0"/>
              <a:pPr/>
              <a:t>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349FD3-0F02-4193-8302-9E7436B651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2843808" y="620688"/>
            <a:ext cx="36004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>Γεωμετρικοί γρίφοι</a:t>
            </a:r>
            <a:endParaRPr lang="el-GR" sz="3200" b="1" dirty="0">
              <a:solidFill>
                <a:srgbClr val="C00000"/>
              </a:solidFill>
            </a:endParaRPr>
          </a:p>
        </p:txBody>
      </p:sp>
      <p:pic>
        <p:nvPicPr>
          <p:cNvPr id="23554" name="Picture 2" descr="http://1.bp.blogspot.com/-C2YfjBOEfeU/U2eoilT_5XI/AAAAAAAAA7w/M4JR-ENSiZY/s1600/10294439_624959660917588_8057681374490119933_n.jpg"/>
          <p:cNvPicPr>
            <a:picLocks noChangeAspect="1" noChangeArrowheads="1"/>
          </p:cNvPicPr>
          <p:nvPr/>
        </p:nvPicPr>
        <p:blipFill>
          <a:blip r:embed="rId2" cstate="print"/>
          <a:srcRect l="18757" t="20128" r="22508" b="16773"/>
          <a:stretch>
            <a:fillRect/>
          </a:stretch>
        </p:blipFill>
        <p:spPr bwMode="auto">
          <a:xfrm>
            <a:off x="1036656" y="2276872"/>
            <a:ext cx="3116977" cy="2808312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4788024" y="2996952"/>
            <a:ext cx="371159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Πόσα τετράγωνα υπάρχουν </a:t>
            </a:r>
          </a:p>
          <a:p>
            <a:r>
              <a:rPr lang="el-GR" sz="2400" dirty="0" smtClean="0">
                <a:solidFill>
                  <a:srgbClr val="002060"/>
                </a:solidFill>
              </a:rPr>
              <a:t>στο διπλανό σχήμα;</a:t>
            </a:r>
            <a:endParaRPr lang="el-GR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475656" y="1700808"/>
            <a:ext cx="624644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l-GR" sz="2400" b="1" dirty="0">
                <a:solidFill>
                  <a:srgbClr val="002060"/>
                </a:solidFill>
              </a:rPr>
              <a:t>Πως μπορείτε να φυτέψετε 7 δέντρα με τέτοιο τρόπο, ώστε να δημιουργηθούν 6 ευθείες σειρές που να αποτελούνται από </a:t>
            </a:r>
            <a:r>
              <a:rPr lang="el-GR" sz="2400" b="1" dirty="0" smtClean="0">
                <a:solidFill>
                  <a:srgbClr val="002060"/>
                </a:solidFill>
              </a:rPr>
              <a:t> 3 δέντρα</a:t>
            </a:r>
            <a:r>
              <a:rPr lang="el-GR" sz="2400" b="1" dirty="0">
                <a:solidFill>
                  <a:srgbClr val="002060"/>
                </a:solidFill>
              </a:rPr>
              <a:t>;</a:t>
            </a:r>
            <a:r>
              <a:rPr lang="el-GR" sz="2400" b="1" dirty="0" smtClean="0">
                <a:solidFill>
                  <a:srgbClr val="002060"/>
                </a:solidFill>
              </a:rPr>
              <a:t/>
            </a:r>
            <a:br>
              <a:rPr lang="el-GR" sz="2400" b="1" dirty="0" smtClean="0">
                <a:solidFill>
                  <a:srgbClr val="002060"/>
                </a:solidFill>
              </a:rPr>
            </a:b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763688" y="4077072"/>
            <a:ext cx="49685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Φτιάχνουμε </a:t>
            </a:r>
            <a:r>
              <a:rPr lang="el-GR" b="1" dirty="0">
                <a:solidFill>
                  <a:srgbClr val="C00000"/>
                </a:solidFill>
              </a:rPr>
              <a:t>τρίγωνο και φέρνουμε τα </a:t>
            </a:r>
            <a:r>
              <a:rPr lang="el-GR" b="1" dirty="0" smtClean="0">
                <a:solidFill>
                  <a:srgbClr val="C00000"/>
                </a:solidFill>
              </a:rPr>
              <a:t>ύψη του</a:t>
            </a:r>
            <a:endParaRPr lang="el-G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39</Words>
  <Application>Microsoft Office PowerPoint</Application>
  <PresentationFormat>Προβολή στην οθόνη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Διάμεσος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7</cp:revision>
  <dcterms:created xsi:type="dcterms:W3CDTF">2015-12-30T16:45:26Z</dcterms:created>
  <dcterms:modified xsi:type="dcterms:W3CDTF">2020-04-04T21:19:24Z</dcterms:modified>
</cp:coreProperties>
</file>