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3" r:id="rId8"/>
    <p:sldId id="262" r:id="rId9"/>
    <p:sldId id="261" r:id="rId10"/>
    <p:sldId id="264" r:id="rId11"/>
    <p:sldId id="265" r:id="rId12"/>
    <p:sldId id="266" r:id="rId13"/>
    <p:sldId id="269" r:id="rId14"/>
    <p:sldId id="268" r:id="rId15"/>
    <p:sldId id="267" r:id="rId16"/>
    <p:sldId id="271" r:id="rId17"/>
    <p:sldId id="270" r:id="rId18"/>
    <p:sldId id="273" r:id="rId19"/>
    <p:sldId id="276" r:id="rId20"/>
    <p:sldId id="274" r:id="rId21"/>
    <p:sldId id="275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C2642D-8887-4FFD-B6AC-90E74E76DEB5}" v="93" dt="2020-12-23T04:57:26.619"/>
    <p1510:client id="{95CB2907-D931-4584-B560-694C0818074B}" v="20" dt="2020-12-23T05:14:23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Αλεξάνδρα Γερακίνη" userId="053c85a7d232740c" providerId="Windows Live" clId="Web-{78C2642D-8887-4FFD-B6AC-90E74E76DEB5}"/>
    <pc:docChg chg="addSld delSld modSld">
      <pc:chgData name="Αλεξάνδρα Γερακίνη" userId="053c85a7d232740c" providerId="Windows Live" clId="Web-{78C2642D-8887-4FFD-B6AC-90E74E76DEB5}" dt="2020-12-23T04:57:26.619" v="88" actId="20577"/>
      <pc:docMkLst>
        <pc:docMk/>
      </pc:docMkLst>
      <pc:sldChg chg="modSp add replId">
        <pc:chgData name="Αλεξάνδρα Γερακίνη" userId="053c85a7d232740c" providerId="Windows Live" clId="Web-{78C2642D-8887-4FFD-B6AC-90E74E76DEB5}" dt="2020-12-23T04:53:56.618" v="13" actId="14100"/>
        <pc:sldMkLst>
          <pc:docMk/>
          <pc:sldMk cId="2924961138" sldId="273"/>
        </pc:sldMkLst>
        <pc:picChg chg="mod">
          <ac:chgData name="Αλεξάνδρα Γερακίνη" userId="053c85a7d232740c" providerId="Windows Live" clId="Web-{78C2642D-8887-4FFD-B6AC-90E74E76DEB5}" dt="2020-12-23T04:53:52.400" v="11" actId="14100"/>
          <ac:picMkLst>
            <pc:docMk/>
            <pc:sldMk cId="2924961138" sldId="273"/>
            <ac:picMk id="12" creationId="{5B0B0169-9041-4D19-81A9-81B7DAEB1012}"/>
          </ac:picMkLst>
        </pc:picChg>
        <pc:picChg chg="mod">
          <ac:chgData name="Αλεξάνδρα Γερακίνη" userId="053c85a7d232740c" providerId="Windows Live" clId="Web-{78C2642D-8887-4FFD-B6AC-90E74E76DEB5}" dt="2020-12-23T04:53:56.618" v="13" actId="14100"/>
          <ac:picMkLst>
            <pc:docMk/>
            <pc:sldMk cId="2924961138" sldId="273"/>
            <ac:picMk id="15" creationId="{B94470BF-5DC7-4DBF-A16C-F84D9B0B8367}"/>
          </ac:picMkLst>
        </pc:picChg>
      </pc:sldChg>
      <pc:sldChg chg="add del replId">
        <pc:chgData name="Αλεξάνδρα Γερακίνη" userId="053c85a7d232740c" providerId="Windows Live" clId="Web-{78C2642D-8887-4FFD-B6AC-90E74E76DEB5}" dt="2020-12-23T04:51:43.100" v="1"/>
        <pc:sldMkLst>
          <pc:docMk/>
          <pc:sldMk cId="3911999086" sldId="273"/>
        </pc:sldMkLst>
      </pc:sldChg>
      <pc:sldChg chg="modSp add replId">
        <pc:chgData name="Αλεξάνδρα Γερακίνη" userId="053c85a7d232740c" providerId="Windows Live" clId="Web-{78C2642D-8887-4FFD-B6AC-90E74E76DEB5}" dt="2020-12-23T04:54:13.650" v="16" actId="14100"/>
        <pc:sldMkLst>
          <pc:docMk/>
          <pc:sldMk cId="2117446216" sldId="274"/>
        </pc:sldMkLst>
        <pc:picChg chg="mod">
          <ac:chgData name="Αλεξάνδρα Γερακίνη" userId="053c85a7d232740c" providerId="Windows Live" clId="Web-{78C2642D-8887-4FFD-B6AC-90E74E76DEB5}" dt="2020-12-23T04:53:47.587" v="9" actId="14100"/>
          <ac:picMkLst>
            <pc:docMk/>
            <pc:sldMk cId="2117446216" sldId="274"/>
            <ac:picMk id="12" creationId="{5B0B0169-9041-4D19-81A9-81B7DAEB1012}"/>
          </ac:picMkLst>
        </pc:picChg>
        <pc:picChg chg="mod">
          <ac:chgData name="Αλεξάνδρα Γερακίνη" userId="053c85a7d232740c" providerId="Windows Live" clId="Web-{78C2642D-8887-4FFD-B6AC-90E74E76DEB5}" dt="2020-12-23T04:54:13.650" v="16" actId="14100"/>
          <ac:picMkLst>
            <pc:docMk/>
            <pc:sldMk cId="2117446216" sldId="274"/>
            <ac:picMk id="15" creationId="{B94470BF-5DC7-4DBF-A16C-F84D9B0B8367}"/>
          </ac:picMkLst>
        </pc:picChg>
      </pc:sldChg>
      <pc:sldChg chg="addSp delSp add del replId">
        <pc:chgData name="Αλεξάνδρα Γερακίνη" userId="053c85a7d232740c" providerId="Windows Live" clId="Web-{78C2642D-8887-4FFD-B6AC-90E74E76DEB5}" dt="2020-12-23T04:54:41.525" v="20"/>
        <pc:sldMkLst>
          <pc:docMk/>
          <pc:sldMk cId="1346327424" sldId="275"/>
        </pc:sldMkLst>
        <pc:picChg chg="add del">
          <ac:chgData name="Αλεξάνδρα Γερακίνη" userId="053c85a7d232740c" providerId="Windows Live" clId="Web-{78C2642D-8887-4FFD-B6AC-90E74E76DEB5}" dt="2020-12-23T04:54:39.915" v="19"/>
          <ac:picMkLst>
            <pc:docMk/>
            <pc:sldMk cId="1346327424" sldId="275"/>
            <ac:picMk id="12" creationId="{5B0B0169-9041-4D19-81A9-81B7DAEB1012}"/>
          </ac:picMkLst>
        </pc:picChg>
      </pc:sldChg>
      <pc:sldChg chg="modSp add replId">
        <pc:chgData name="Αλεξάνδρα Γερακίνη" userId="053c85a7d232740c" providerId="Windows Live" clId="Web-{78C2642D-8887-4FFD-B6AC-90E74E76DEB5}" dt="2020-12-23T04:57:26.619" v="87" actId="20577"/>
        <pc:sldMkLst>
          <pc:docMk/>
          <pc:sldMk cId="4186535923" sldId="275"/>
        </pc:sldMkLst>
        <pc:spChg chg="mod">
          <ac:chgData name="Αλεξάνδρα Γερακίνη" userId="053c85a7d232740c" providerId="Windows Live" clId="Web-{78C2642D-8887-4FFD-B6AC-90E74E76DEB5}" dt="2020-12-23T04:57:26.619" v="87" actId="20577"/>
          <ac:spMkLst>
            <pc:docMk/>
            <pc:sldMk cId="4186535923" sldId="275"/>
            <ac:spMk id="2" creationId="{090DCE15-5F7F-49AA-BC57-41C4847AF593}"/>
          </ac:spMkLst>
        </pc:spChg>
      </pc:sldChg>
    </pc:docChg>
  </pc:docChgLst>
  <pc:docChgLst>
    <pc:chgData name="Αλεξάνδρα Γερακίνη" userId="053c85a7d232740c" providerId="Windows Live" clId="Web-{95CB2907-D931-4584-B560-694C0818074B}"/>
    <pc:docChg chg="addSld modSld sldOrd">
      <pc:chgData name="Αλεξάνδρα Γερακίνη" userId="053c85a7d232740c" providerId="Windows Live" clId="Web-{95CB2907-D931-4584-B560-694C0818074B}" dt="2020-12-23T05:14:23.123" v="16" actId="14100"/>
      <pc:docMkLst>
        <pc:docMk/>
      </pc:docMkLst>
      <pc:sldChg chg="modSp">
        <pc:chgData name="Αλεξάνδρα Γερακίνη" userId="053c85a7d232740c" providerId="Windows Live" clId="Web-{95CB2907-D931-4584-B560-694C0818074B}" dt="2020-12-23T05:13:24.731" v="5" actId="20577"/>
        <pc:sldMkLst>
          <pc:docMk/>
          <pc:sldMk cId="4085899268" sldId="256"/>
        </pc:sldMkLst>
        <pc:spChg chg="mod">
          <ac:chgData name="Αλεξάνδρα Γερακίνη" userId="053c85a7d232740c" providerId="Windows Live" clId="Web-{95CB2907-D931-4584-B560-694C0818074B}" dt="2020-12-23T05:13:24.731" v="5" actId="20577"/>
          <ac:spMkLst>
            <pc:docMk/>
            <pc:sldMk cId="4085899268" sldId="256"/>
            <ac:spMk id="2" creationId="{090DCE15-5F7F-49AA-BC57-41C4847AF593}"/>
          </ac:spMkLst>
        </pc:spChg>
      </pc:sldChg>
      <pc:sldChg chg="modSp">
        <pc:chgData name="Αλεξάνδρα Γερακίνη" userId="053c85a7d232740c" providerId="Windows Live" clId="Web-{95CB2907-D931-4584-B560-694C0818074B}" dt="2020-12-23T05:14:23.123" v="16" actId="14100"/>
        <pc:sldMkLst>
          <pc:docMk/>
          <pc:sldMk cId="2117446216" sldId="274"/>
        </pc:sldMkLst>
        <pc:picChg chg="mod">
          <ac:chgData name="Αλεξάνδρα Γερακίνη" userId="053c85a7d232740c" providerId="Windows Live" clId="Web-{95CB2907-D931-4584-B560-694C0818074B}" dt="2020-12-23T05:14:23.123" v="16" actId="14100"/>
          <ac:picMkLst>
            <pc:docMk/>
            <pc:sldMk cId="2117446216" sldId="274"/>
            <ac:picMk id="12" creationId="{5B0B0169-9041-4D19-81A9-81B7DAEB1012}"/>
          </ac:picMkLst>
        </pc:picChg>
      </pc:sldChg>
      <pc:sldChg chg="modSp add ord replId">
        <pc:chgData name="Αλεξάνδρα Γερακίνη" userId="053c85a7d232740c" providerId="Windows Live" clId="Web-{95CB2907-D931-4584-B560-694C0818074B}" dt="2020-12-23T05:14:14.514" v="15" actId="14100"/>
        <pc:sldMkLst>
          <pc:docMk/>
          <pc:sldMk cId="1960922558" sldId="276"/>
        </pc:sldMkLst>
        <pc:picChg chg="mod">
          <ac:chgData name="Αλεξάνδρα Γερακίνη" userId="053c85a7d232740c" providerId="Windows Live" clId="Web-{95CB2907-D931-4584-B560-694C0818074B}" dt="2020-12-23T05:13:59.888" v="12" actId="14100"/>
          <ac:picMkLst>
            <pc:docMk/>
            <pc:sldMk cId="1960922558" sldId="276"/>
            <ac:picMk id="12" creationId="{5B0B0169-9041-4D19-81A9-81B7DAEB1012}"/>
          </ac:picMkLst>
        </pc:picChg>
        <pc:picChg chg="mod">
          <ac:chgData name="Αλεξάνδρα Γερακίνη" userId="053c85a7d232740c" providerId="Windows Live" clId="Web-{95CB2907-D931-4584-B560-694C0818074B}" dt="2020-12-23T05:14:14.514" v="15" actId="14100"/>
          <ac:picMkLst>
            <pc:docMk/>
            <pc:sldMk cId="1960922558" sldId="276"/>
            <ac:picMk id="15" creationId="{B94470BF-5DC7-4DBF-A16C-F84D9B0B836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18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092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606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14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6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37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08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62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7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434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16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pPr/>
              <a:t>12/26/2020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777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45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A95209C-5275-4E15-8EA7-7F42980ABF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68E2EF-7D51-4C09-957F-E60995AAF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02" r="-1" b="13970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90DCE15-5F7F-49AA-BC57-41C4847AF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6600" dirty="0"/>
              <a:t>Τα </a:t>
            </a:r>
            <a:r>
              <a:rPr lang="en-US" sz="6600" dirty="0"/>
              <a:t>tweets </a:t>
            </a:r>
            <a:r>
              <a:rPr lang="el-GR" sz="6600" dirty="0"/>
              <a:t>του Μενέλαου και της Ελένης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ABF502C9-ECA4-442C-8594-06CBC549E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 lnSpcReduction="10000"/>
          </a:bodyPr>
          <a:lstStyle/>
          <a:p>
            <a:pPr algn="ctr"/>
            <a:r>
              <a:rPr lang="el-GR" sz="3200" dirty="0"/>
              <a:t>Γ1 και Γ4, 6</a:t>
            </a:r>
            <a:r>
              <a:rPr lang="el-GR" sz="3200" baseline="30000" dirty="0"/>
              <a:t>ο</a:t>
            </a:r>
            <a:r>
              <a:rPr lang="el-GR" sz="3200" dirty="0"/>
              <a:t> Γυμνάσιο Καβάλας</a:t>
            </a:r>
          </a:p>
          <a:p>
            <a:pPr algn="ctr"/>
            <a:r>
              <a:rPr lang="el-GR" sz="3200" dirty="0"/>
              <a:t>2020-2021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4F2ED431-E304-4FF0-9F4E-032783C9D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4E87FCFB-2CCE-460D-B3DD-557C8BD1B9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5899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68E2EF-7D51-4C09-957F-E60995AAF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02" r="-1" b="13970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5B0B0169-9041-4D19-81A9-81B7DAEB1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67557" y="1135414"/>
            <a:ext cx="4391378" cy="4254147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B94470BF-5DC7-4DBF-A16C-F84D9B0B8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434667" y="1135413"/>
            <a:ext cx="4391378" cy="425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2667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68E2EF-7D51-4C09-957F-E60995AAF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02" r="-1" b="13970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5B0B0169-9041-4D19-81A9-81B7DAEB1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67557" y="1135414"/>
            <a:ext cx="4391378" cy="4254146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B94470BF-5DC7-4DBF-A16C-F84D9B0B8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434667" y="1135414"/>
            <a:ext cx="4391378" cy="425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167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68E2EF-7D51-4C09-957F-E60995AAF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02" r="-1" b="13970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5B0B0169-9041-4D19-81A9-81B7DAEB1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67557" y="1275644"/>
            <a:ext cx="4391378" cy="396240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B94470BF-5DC7-4DBF-A16C-F84D9B0B8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434667" y="1275644"/>
            <a:ext cx="439137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6429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68E2EF-7D51-4C09-957F-E60995AAF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02" r="-1" b="13970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5B0B0169-9041-4D19-81A9-81B7DAEB1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67557" y="1275644"/>
            <a:ext cx="4391378" cy="3962399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B94470BF-5DC7-4DBF-A16C-F84D9B0B8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39468" y="1275644"/>
            <a:ext cx="374791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6744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68E2EF-7D51-4C09-957F-E60995AAF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02" r="-1" b="13970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5B0B0169-9041-4D19-81A9-81B7DAEB1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93504" y="689527"/>
            <a:ext cx="3415652" cy="5322726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B94470BF-5DC7-4DBF-A16C-F84D9B0B8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978380" y="434655"/>
            <a:ext cx="2743219" cy="5755048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E44471E7-068B-40A8-98D0-E7C28462D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1202" y="633022"/>
            <a:ext cx="2600688" cy="55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2458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68E2EF-7D51-4C09-957F-E60995AAF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02" r="-1" b="13970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5B0B0169-9041-4D19-81A9-81B7DAEB1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67557" y="1365956"/>
            <a:ext cx="4391378" cy="3872088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B94470BF-5DC7-4DBF-A16C-F84D9B0B8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568314" y="1275644"/>
            <a:ext cx="430288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7026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68E2EF-7D51-4C09-957F-E60995AAF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02" r="-1" b="13970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348EFA27-D002-451C-8939-5BCAAEA3B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3335" y="553156"/>
            <a:ext cx="9345329" cy="56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75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68E2EF-7D51-4C09-957F-E60995AAF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02" r="-1" b="13970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5B0B0169-9041-4D19-81A9-81B7DAEB1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07557" y="1388533"/>
            <a:ext cx="4391378" cy="3867075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095AF734-07B2-40C3-AE57-E365BC44B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4354" y="345158"/>
            <a:ext cx="2917753" cy="6309642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49D42AA2-04E2-4EF6-88E9-D45C16F9C1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449" y="203200"/>
            <a:ext cx="2557199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7877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68E2EF-7D51-4C09-957F-E60995AAF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02" r="-1" b="13970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pic>
        <p:nvPicPr>
          <p:cNvPr id="12" name="Εικόνα 1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5B0B0169-9041-4D19-81A9-81B7DAEB10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67557" y="1100909"/>
            <a:ext cx="4492019" cy="4100259"/>
          </a:xfrm>
          <a:prstGeom prst="rect">
            <a:avLst/>
          </a:prstGeom>
        </p:spPr>
      </p:pic>
      <p:pic>
        <p:nvPicPr>
          <p:cNvPr id="15" name="Εικόνα 1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B94470BF-5DC7-4DBF-A16C-F84D9B0B83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68314" y="1102604"/>
            <a:ext cx="4446659" cy="41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4961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68E2EF-7D51-4C09-957F-E60995AAF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02" r="-1" b="13970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pic>
        <p:nvPicPr>
          <p:cNvPr id="12" name="Εικόνα 1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5B0B0169-9041-4D19-81A9-81B7DAEB10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90307" y="1374078"/>
            <a:ext cx="4545878" cy="4344674"/>
          </a:xfrm>
          <a:prstGeom prst="rect">
            <a:avLst/>
          </a:prstGeom>
        </p:spPr>
      </p:pic>
      <p:pic>
        <p:nvPicPr>
          <p:cNvPr id="15" name="Εικόνα 1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B94470BF-5DC7-4DBF-A16C-F84D9B0B83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766742" y="1303887"/>
            <a:ext cx="4452367" cy="442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0922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68E2EF-7D51-4C09-957F-E60995AAF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02" r="-1" b="13970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90DCE15-5F7F-49AA-BC57-41C4847AF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600" dirty="0"/>
              <a:t>Λίγο πριν τη συνάντηση τους…</a:t>
            </a:r>
          </a:p>
        </p:txBody>
      </p:sp>
    </p:spTree>
    <p:extLst>
      <p:ext uri="{BB962C8B-B14F-4D97-AF65-F5344CB8AC3E}">
        <p14:creationId xmlns:p14="http://schemas.microsoft.com/office/powerpoint/2010/main" xmlns="" val="478078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68E2EF-7D51-4C09-957F-E60995AAF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02" r="-1" b="13970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pic>
        <p:nvPicPr>
          <p:cNvPr id="12" name="Εικόνα 1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5B0B0169-9041-4D19-81A9-81B7DAEB10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00605" y="1359701"/>
            <a:ext cx="4368414" cy="4143391"/>
          </a:xfrm>
          <a:prstGeom prst="rect">
            <a:avLst/>
          </a:prstGeom>
        </p:spPr>
      </p:pic>
      <p:pic>
        <p:nvPicPr>
          <p:cNvPr id="15" name="Εικόνα 1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B94470BF-5DC7-4DBF-A16C-F84D9B0B83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703801" y="1303887"/>
            <a:ext cx="4376967" cy="413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446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68E2EF-7D51-4C09-957F-E60995AAF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02" r="-1" b="13970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90DCE15-5F7F-49AA-BC57-41C4847AF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600" dirty="0"/>
              <a:t>Ευχαριστούμε…</a:t>
            </a:r>
          </a:p>
        </p:txBody>
      </p:sp>
    </p:spTree>
    <p:extLst>
      <p:ext uri="{BB962C8B-B14F-4D97-AF65-F5344CB8AC3E}">
        <p14:creationId xmlns:p14="http://schemas.microsoft.com/office/powerpoint/2010/main" xmlns="" val="4186535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68E2EF-7D51-4C09-957F-E60995AAF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02" r="-1" b="13970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5B0B0169-9041-4D19-81A9-81B7DAEB1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311" y="29638"/>
            <a:ext cx="4158515" cy="679872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B94470BF-5DC7-4DBF-A16C-F84D9B0B8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6432" y="29638"/>
            <a:ext cx="4158515" cy="679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171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68E2EF-7D51-4C09-957F-E60995AAF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02" r="-1" b="13970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5B0B0169-9041-4D19-81A9-81B7DAEB1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1270" y="0"/>
            <a:ext cx="3512210" cy="679872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B94470BF-5DC7-4DBF-A16C-F84D9B0B83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734730" y="0"/>
            <a:ext cx="3137872" cy="6798723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044E1AB0-893A-44ED-B4FA-83553ABBA1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7012" y="0"/>
            <a:ext cx="3475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6722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68E2EF-7D51-4C09-957F-E60995AAF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02" r="-1" b="13970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5B0B0169-9041-4D19-81A9-81B7DAEB1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62756" y="1292969"/>
            <a:ext cx="4684888" cy="3978548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B94470BF-5DC7-4DBF-A16C-F84D9B0B8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503810" y="1292969"/>
            <a:ext cx="4446412" cy="397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4682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68E2EF-7D51-4C09-957F-E60995AAF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02" r="-1" b="13970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5B0B0169-9041-4D19-81A9-81B7DAEB1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275644" y="1083732"/>
            <a:ext cx="4391378" cy="4357511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B94470BF-5DC7-4DBF-A16C-F84D9B0B8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384890" y="1083732"/>
            <a:ext cx="4391378" cy="435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8208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68E2EF-7D51-4C09-957F-E60995AAF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02" r="-1" b="13970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5B0B0169-9041-4D19-81A9-81B7DAEB1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264356" y="1083731"/>
            <a:ext cx="4391378" cy="4357511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B94470BF-5DC7-4DBF-A16C-F84D9B0B8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05600" y="1083732"/>
            <a:ext cx="3849511" cy="435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0164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68E2EF-7D51-4C09-957F-E60995AAF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02" r="-1" b="13970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5B0B0169-9041-4D19-81A9-81B7DAEB1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13210" y="530485"/>
            <a:ext cx="2936978" cy="546400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B94470BF-5DC7-4DBF-A16C-F84D9B0B8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30133" y="545582"/>
            <a:ext cx="2833511" cy="5332513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A8AE9D3F-47D6-49D0-B343-E9A148E18E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9689" y="560624"/>
            <a:ext cx="3324346" cy="526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6628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68E2EF-7D51-4C09-957F-E60995AAF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02" r="-1" b="13970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5B0B0169-9041-4D19-81A9-81B7DAEB1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11112" y="1135413"/>
            <a:ext cx="4391378" cy="4254147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B94470BF-5DC7-4DBF-A16C-F84D9B0B8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434667" y="1135414"/>
            <a:ext cx="4391378" cy="425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7061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ketchyVTI">
  <a:themeElements>
    <a:clrScheme name="AnalogousFromLightSeed_2SEEDS">
      <a:dk1>
        <a:srgbClr val="000000"/>
      </a:dk1>
      <a:lt1>
        <a:srgbClr val="FFFFFF"/>
      </a:lt1>
      <a:dk2>
        <a:srgbClr val="272441"/>
      </a:dk2>
      <a:lt2>
        <a:srgbClr val="E2E5E8"/>
      </a:lt2>
      <a:accent1>
        <a:srgbClr val="BA987F"/>
      </a:accent1>
      <a:accent2>
        <a:srgbClr val="C69696"/>
      </a:accent2>
      <a:accent3>
        <a:srgbClr val="A8A17F"/>
      </a:accent3>
      <a:accent4>
        <a:srgbClr val="7F93BA"/>
      </a:accent4>
      <a:accent5>
        <a:srgbClr val="9A96C6"/>
      </a:accent5>
      <a:accent6>
        <a:srgbClr val="9C7FBA"/>
      </a:accent6>
      <a:hlink>
        <a:srgbClr val="5A86A6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23</Words>
  <Application>Microsoft Office PowerPoint</Application>
  <PresentationFormat>Προσαρμογή</PresentationFormat>
  <Paragraphs>5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SketchyVTI</vt:lpstr>
      <vt:lpstr>Τα tweets του Μενέλαου και της Ελένης</vt:lpstr>
      <vt:lpstr>Λίγο πριν τη συνάντηση τους…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Ευχαριστούμε…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tweet του Μενέλαου και της Ελένης</dc:title>
  <dc:creator>Αλεξάνδρα Γερακίνη</dc:creator>
  <cp:lastModifiedBy>user</cp:lastModifiedBy>
  <cp:revision>33</cp:revision>
  <dcterms:created xsi:type="dcterms:W3CDTF">2020-12-22T04:22:24Z</dcterms:created>
  <dcterms:modified xsi:type="dcterms:W3CDTF">2020-12-26T16:37:31Z</dcterms:modified>
</cp:coreProperties>
</file>