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8" r:id="rId4"/>
    <p:sldId id="271" r:id="rId5"/>
    <p:sldId id="264" r:id="rId6"/>
    <p:sldId id="272" r:id="rId7"/>
    <p:sldId id="267" r:id="rId8"/>
    <p:sldId id="258" r:id="rId9"/>
    <p:sldId id="259" r:id="rId10"/>
    <p:sldId id="260" r:id="rId11"/>
    <p:sldId id="273" r:id="rId12"/>
    <p:sldId id="274" r:id="rId13"/>
    <p:sldId id="275" r:id="rId14"/>
    <p:sldId id="276" r:id="rId15"/>
    <p:sldId id="263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8" autoAdjust="0"/>
    <p:restoredTop sz="94660"/>
  </p:normalViewPr>
  <p:slideViewPr>
    <p:cSldViewPr snapToGrid="0">
      <p:cViewPr varScale="1">
        <p:scale>
          <a:sx n="46" d="100"/>
          <a:sy n="46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ΑΛΛΗΛΕΠΙΔΡΑΣΕΙΣ ΚΑΙ ΠΡΟΣΑΡΜΟΓΕΣ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ΒΙΟΛΟΓΙΑ Α΄ΓΥΜΝΑΣΙΟΥ </a:t>
            </a:r>
          </a:p>
          <a:p>
            <a:r>
              <a:rPr lang="el-GR" dirty="0" smtClean="0"/>
              <a:t>ΚΑΝΤΟΥΡΟΥ ΠΑΡΑΣΚΕΥΗ (ΠΕ04.04)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8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" y="270164"/>
            <a:ext cx="10910455" cy="62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ΜΠΟΡΕΙΣ ΝΑ ΔΕΙΣ ΠΟΥ ΚΡΥΒΟΜΑΙ;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057401"/>
            <a:ext cx="9835279" cy="4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2" y="1662545"/>
            <a:ext cx="9336514" cy="4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2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413165"/>
            <a:ext cx="10245437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ΕΧΕΙ Ο ΑΝΘΡΩΠΟΣ ΑΡΚΕΤΟΥΣ ΠΡΟΣΑΡΜΟΣΤΙΚΟΥΣ ΜΗΧΑΝΙΣΜΟΥΣ;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4" y="2182091"/>
            <a:ext cx="8416636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394855"/>
            <a:ext cx="10827327" cy="60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3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ΜΠΟΡΕΙΣ ΝΑ ΚΑΤΑΛΑΒΕΙΣ ΣΕ ΤΙ ΠΕΡΙΒΑΛΛΟΝ ΜΕΓΑΛΩΝΟΥΝ;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274310"/>
            <a:ext cx="3642297" cy="354459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03" y="2274311"/>
            <a:ext cx="4436052" cy="3544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" y="6151418"/>
            <a:ext cx="20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ΕΛΙΑ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276109" y="6151418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ΠΙΚΡΟΔΑΦΝΗ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15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ΓΙΑΤΙ ΣΤΟ ΕΛΑΤΟ ΤΑ ΦΥΛΛΑ ΕΊΝΑΙ ΒΕΛΟΝΟΕΙΔΗ;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995055"/>
            <a:ext cx="4410508" cy="45512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382" y="1995055"/>
            <a:ext cx="5652654" cy="4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ΓΙΑΤΙ ΤΑ ΨΑΡΙΑ ΕΧΟΥΝ ΛΕΠΙΑ;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251362"/>
            <a:ext cx="3538388" cy="373380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76" y="2576945"/>
            <a:ext cx="5466306" cy="34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9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ΓΙΑΤΙ Η ΠΟΛΙΚΗ ΑΡΚΟΥΔΑ ΕΧΕΙ ΛΕΥΚΟ ΤΡΙΧΩΜΑ ΚΑΙ ΑΡΚΕΤΟ ΛΙΠΩΔΗ ΙΣΤΟ ΚΑΤΩ ΑΠΌ ΤΟ ΔΕΡΜΑ ΤΗΣ;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04" y="2285999"/>
            <a:ext cx="6155748" cy="38862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052" y="2285999"/>
            <a:ext cx="434038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ΠΟΙΚΙΛΟΜΟΡΦΙΑ ΤΩΝ ΟΡΓΑΝΙΣΜΩΝ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ποικιλομορφία των οργανισμών εξηγείται με βάση </a:t>
            </a:r>
          </a:p>
          <a:p>
            <a:pPr marL="0" indent="0">
              <a:buNone/>
            </a:pPr>
            <a:r>
              <a:rPr lang="el-GR" dirty="0" smtClean="0"/>
              <a:t>Α)τις προσαρμογές τους στο περιβάλλον και στις μεταβολές του  και β) τις αλληλεπιδράσεις των οργανισμών με άλλους οργανισμούς στον βιότοπο τους</a:t>
            </a:r>
          </a:p>
          <a:p>
            <a:pPr marL="0" indent="0">
              <a:buNone/>
            </a:pPr>
            <a:r>
              <a:rPr lang="el-GR" dirty="0" smtClean="0"/>
              <a:t>Για παράδειγμα:</a:t>
            </a:r>
          </a:p>
          <a:p>
            <a:pPr marL="0" indent="0">
              <a:buNone/>
            </a:pPr>
            <a:r>
              <a:rPr lang="el-GR" dirty="0"/>
              <a:t>Ο</a:t>
            </a:r>
            <a:r>
              <a:rPr lang="el-GR" dirty="0" smtClean="0"/>
              <a:t> πλάτανος έχει μεγάλα και τρυφερά φύλλα </a:t>
            </a:r>
            <a:r>
              <a:rPr lang="el-GR" dirty="0" smtClean="0">
                <a:sym typeface="Wingdings" panose="05000000000000000000" pitchFamily="2" charset="2"/>
              </a:rPr>
              <a:t> σε υγρές περιοχές</a:t>
            </a:r>
          </a:p>
          <a:p>
            <a:pPr marL="0" indent="0">
              <a:buNone/>
            </a:pPr>
            <a:r>
              <a:rPr lang="el-GR" dirty="0" smtClean="0"/>
              <a:t>Η Ελιά έχει μικρά ,σκληρά με τρίχωμα στην κάτω επιφάνεια για μείωση των απωλειών σε νερό από την εξάτμιση και τη διαπνοή των </a:t>
            </a:r>
            <a:r>
              <a:rPr lang="el-GR" dirty="0" err="1" smtClean="0"/>
              <a:t>φύλλων</a:t>
            </a:r>
            <a:r>
              <a:rPr lang="el-GR" dirty="0" err="1" smtClean="0">
                <a:sym typeface="Wingdings" panose="05000000000000000000" pitchFamily="2" charset="2"/>
              </a:rPr>
              <a:t>σε</a:t>
            </a:r>
            <a:r>
              <a:rPr lang="el-GR" dirty="0" smtClean="0">
                <a:sym typeface="Wingdings" panose="05000000000000000000" pitchFamily="2" charset="2"/>
              </a:rPr>
              <a:t> ξηρές περιοχές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601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ΓΙΑΤΙ ΟΙ ΚΑΚΤΟΙ ΕΧΟΥΝ ΑΓΚΑΘΙΑ;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834165"/>
            <a:ext cx="3162299" cy="444194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789" y="1660031"/>
            <a:ext cx="4197929" cy="47902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718" y="1834165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ΑΝΑΠΤΥΞΗ ΠΡΟΣΑΡΜΟΓΩΝ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ΣΕ ΣΥΝΘΗΚΕΣ ΤΟΥ ΠΕΡΙΒΑΛΛΟΝΤΟΣ(ΥΓΡΑΣΙΑ,ΘΕΡΜΟΚΡΑΣΙΑ,ΦΩΣ)</a:t>
            </a:r>
          </a:p>
          <a:p>
            <a:pPr marL="0" indent="0">
              <a:buNone/>
            </a:pPr>
            <a:r>
              <a:rPr lang="el-GR" dirty="0" err="1" smtClean="0"/>
              <a:t>Π.Χ.καμηλοπάρδαλη,πλάτανος,ελιά,πολική</a:t>
            </a:r>
            <a:r>
              <a:rPr lang="el-GR" dirty="0" smtClean="0"/>
              <a:t> αρκούδα κ.α.</a:t>
            </a:r>
          </a:p>
          <a:p>
            <a:pPr marL="0" indent="0">
              <a:buNone/>
            </a:pPr>
            <a:r>
              <a:rPr lang="el-GR" dirty="0" smtClean="0"/>
              <a:t>Β)ΣΕ ΜΕΤΑΒΟΛΕΣ ΤΟΥ ΠΕΡΙΒΑΛΛΟΝΤΟΣ (ΕΠΟΧΕΣ)</a:t>
            </a:r>
          </a:p>
          <a:p>
            <a:pPr marL="0" indent="0">
              <a:buNone/>
            </a:pPr>
            <a:r>
              <a:rPr lang="el-GR" dirty="0" smtClean="0"/>
              <a:t>Π.Χ μετανάστευση πτηνών, χειμέρια </a:t>
            </a:r>
            <a:r>
              <a:rPr lang="el-GR" dirty="0" err="1" smtClean="0"/>
              <a:t>νάρκη,φυλλοβόλλα</a:t>
            </a:r>
            <a:r>
              <a:rPr lang="el-GR" dirty="0" smtClean="0"/>
              <a:t> δέντρα κ.α.</a:t>
            </a:r>
          </a:p>
          <a:p>
            <a:pPr marL="0" indent="0">
              <a:buNone/>
            </a:pPr>
            <a:r>
              <a:rPr lang="el-GR" dirty="0" smtClean="0"/>
              <a:t>Γ) ΠΡΟΣΑΡΜΟΓΕΣ ΛΟΓΩ ΤΩΝ ΑΛΛΗΛΕΠΙΔΡΑΣΕΩΝ ΜΕ ΑΛΛΟΥΣ ΟΡΓΑΝΙΣΜΟΥΣ</a:t>
            </a:r>
          </a:p>
          <a:p>
            <a:pPr marL="0" indent="0">
              <a:buNone/>
            </a:pPr>
            <a:r>
              <a:rPr lang="el-GR" dirty="0" smtClean="0"/>
              <a:t>Π.Χ. λαγός με δυνατά πίσω πόδια για άλματα και μακριά αυτιά για καλή ακοή για να αποφεύγει τους εχθρούς 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913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 ΕΝΑΣ ΟΡΓΑΝΙΣΜΟΣ ΔΕΝ ΠΡΟΣΑΡΜΟΖΕΤΑΙ ΣΤΟ ΠΕΡΙΒΑΛΛΟΝ ΤΟΥ Ή ΣΤΙΣ ΑΝΤΑΓΩΝΙΣΤΙΚΕΣ ΣΧΕΣΕΙΣ ,ΜΕ ΑΛΛΟΥΣ ΟΡΓΑΝΙΣΜΟΥΣ ΣΤΟ ΒΙΟΤΟΠΟ ΤΟΥ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ΔΕΝ ΕΠΙΒΙΩΝΕΙ ΚΑΙ ΠΕΘΑΙΝΕΙ  ή</a:t>
            </a:r>
          </a:p>
          <a:p>
            <a:pPr marL="0" indent="0">
              <a:buNone/>
            </a:pPr>
            <a:r>
              <a:rPr lang="el-GR" dirty="0" smtClean="0"/>
              <a:t>Β)ΕΧΕΙ ΜΕΙΩΜΕΝΟ ΑΡΙΘΜΟ ΑΠΟΓΌΝΩΝ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15636"/>
            <a:ext cx="1106140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ΠΑΡΑΔΕΙΓΜΑΤΑ ΑΛΛΗΛΕΠΙΔΡΑΣΕΩΝ   ΚΑΙ ΠΡΟΣΑΡΜΟΓΩΝ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26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32508"/>
            <a:ext cx="10417169" cy="60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2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ΠΡΟΣΑΡΜΟΓΕΣ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332508"/>
            <a:ext cx="112014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4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4" y="436418"/>
            <a:ext cx="11035144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7408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51</TotalTime>
  <Words>242</Words>
  <Application>Microsoft Office PowerPoint</Application>
  <PresentationFormat>Ευρεία οθόνη</PresentationFormat>
  <Paragraphs>30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</vt:lpstr>
      <vt:lpstr>Βερολίνο</vt:lpstr>
      <vt:lpstr>ΑΛΛΗΛΕΠΙΔΡΑΣΕΙΣ ΚΑΙ ΠΡΟΣΑΡΜΟΓΕΣ</vt:lpstr>
      <vt:lpstr>ΠΟΙΚΙΛΟΜΟΡΦΙΑ ΤΩΝ ΟΡΓΑΝΙΣΜΩΝ</vt:lpstr>
      <vt:lpstr>ΑΝΑΠΤΥΞΗ ΠΡΟΣΑΡΜΟΓΩΝ</vt:lpstr>
      <vt:lpstr>ΑΝ ΕΝΑΣ ΟΡΓΑΝΙΣΜΟΣ ΔΕΝ ΠΡΟΣΑΡΜΟΖΕΤΑΙ ΣΤΟ ΠΕΡΙΒΑΛΛΟΝ ΤΟΥ Ή ΣΤΙΣ ΑΝΤΑΓΩΝΙΣΤΙΚΕΣ ΣΧΕΣΕΙΣ ,ΜΕ ΑΛΛΟΥΣ ΟΡΓΑΝΙΣΜΟΥΣ ΣΤΟ ΒΙΟΤΟΠΟ ΤΟΥ</vt:lpstr>
      <vt:lpstr>Παρουσίαση του PowerPoint</vt:lpstr>
      <vt:lpstr>ΠΑΡΑΔΕΙΓΜΑΤΑ ΑΛΛΗΛΕΠΙΔΡΑΣΕΩΝ   ΚΑΙ ΠΡΟΣΑΡΜΟΓΩΝ</vt:lpstr>
      <vt:lpstr>Παρουσίαση του PowerPoint</vt:lpstr>
      <vt:lpstr>ΠΡΟΣΑΡΜΟΓΕΣ</vt:lpstr>
      <vt:lpstr>Παρουσίαση του PowerPoint</vt:lpstr>
      <vt:lpstr>Παρουσίαση του PowerPoint</vt:lpstr>
      <vt:lpstr>ΜΠΟΡΕΙΣ ΝΑ ΔΕΙΣ ΠΟΥ ΚΡΥΒΟΜΑΙ;</vt:lpstr>
      <vt:lpstr>Παρουσίαση του PowerPoint</vt:lpstr>
      <vt:lpstr>Παρουσίαση του PowerPoint</vt:lpstr>
      <vt:lpstr>ΕΧΕΙ Ο ΑΝΘΡΩΠΟΣ ΑΡΚΕΤΟΥΣ ΠΡΟΣΑΡΜΟΣΤΙΚΟΥΣ ΜΗΧΑΝΙΣΜΟΥΣ;</vt:lpstr>
      <vt:lpstr>Παρουσίαση του PowerPoint</vt:lpstr>
      <vt:lpstr>ΜΠΟΡΕΙΣ ΝΑ ΚΑΤΑΛΑΒΕΙΣ ΣΕ ΤΙ ΠΕΡΙΒΑΛΛΟΝ ΜΕΓΑΛΩΝΟΥΝ;</vt:lpstr>
      <vt:lpstr>ΓΙΑΤΙ ΣΤΟ ΕΛΑΤΟ ΤΑ ΦΥΛΛΑ ΕΊΝΑΙ ΒΕΛΟΝΟΕΙΔΗ;</vt:lpstr>
      <vt:lpstr>ΓΙΑΤΙ ΤΑ ΨΑΡΙΑ ΕΧΟΥΝ ΛΕΠΙΑ;</vt:lpstr>
      <vt:lpstr>ΓΙΑΤΙ Η ΠΟΛΙΚΗ ΑΡΚΟΥΔΑ ΕΧΕΙ ΛΕΥΚΟ ΤΡΙΧΩΜΑ ΚΑΙ ΑΡΚΕΤΟ ΛΙΠΩΔΗ ΙΣΤΟ ΚΑΤΩ ΑΠΌ ΤΟ ΔΕΡΜΑ ΤΗΣ;</vt:lpstr>
      <vt:lpstr>ΓΙΑΤΙ ΟΙ ΚΑΚΤΟΙ ΕΧΟΥΝ ΑΓΚΑΘΙΑ;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ΑΛΛΗΛΕΠΙΔΡΑΣΕΙΣ ΚΑΙ ΠΡΟΣΑΡΜΟΓΕΣ</dc:title>
  <dc:creator>ΒΟΥΛΑ</dc:creator>
  <cp:lastModifiedBy>ΒΟΥΛΑ</cp:lastModifiedBy>
  <cp:revision>6</cp:revision>
  <dcterms:created xsi:type="dcterms:W3CDTF">2020-11-09T22:39:58Z</dcterms:created>
  <dcterms:modified xsi:type="dcterms:W3CDTF">2020-11-09T23:31:04Z</dcterms:modified>
</cp:coreProperties>
</file>