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4" r:id="rId10"/>
    <p:sldId id="265" r:id="rId11"/>
    <p:sldId id="263" r:id="rId12"/>
    <p:sldId id="266" r:id="rId13"/>
    <p:sldId id="267" r:id="rId14"/>
    <p:sldId id="275" r:id="rId15"/>
    <p:sldId id="277" r:id="rId16"/>
    <p:sldId id="268" r:id="rId17"/>
    <p:sldId id="273" r:id="rId18"/>
    <p:sldId id="274" r:id="rId19"/>
    <p:sldId id="269" r:id="rId20"/>
    <p:sldId id="271" r:id="rId21"/>
    <p:sldId id="272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ΧΡΗΣΗ ΤΩΝ ΧΑΡΤΩΝ </a:t>
            </a:r>
            <a:r>
              <a:rPr lang="el-GR" smtClean="0"/>
              <a:t>ΣΤΗ ΚΑΘΗΜΕΡΙΝΗ ΖΩΗ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ΓΕΩΓΡΑΦΙΑ Α΄ΓΥΜΝΑΣΙΟΥ</a:t>
            </a:r>
          </a:p>
          <a:p>
            <a:r>
              <a:rPr lang="el-GR" dirty="0" smtClean="0"/>
              <a:t>ΚΑΝΤΟΥΡΟΥ ΠΑΡΑΣΚΕΥΗ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54" y="541449"/>
            <a:ext cx="1905000" cy="1905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884" y="689086"/>
            <a:ext cx="2838450" cy="16097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057" y="622410"/>
            <a:ext cx="2619375" cy="174307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166" y="4541677"/>
            <a:ext cx="2390775" cy="191452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226" y="4952882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5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ΣΤΟΙΧΕΙΑ ΕΧΕΙ ΕΝΑΣ ΧΑΡΤΗΣ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336873"/>
            <a:ext cx="10396388" cy="400158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ΤΙΤΛΟ :</a:t>
            </a:r>
            <a:r>
              <a:rPr lang="el-GR" dirty="0" smtClean="0"/>
              <a:t>δίνει πληροφορίες για το περιεχόμενο του χάρτη</a:t>
            </a:r>
          </a:p>
          <a:p>
            <a:pPr marL="457200" indent="-4572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ΚΛΙΜΑΚΑ :</a:t>
            </a:r>
            <a:r>
              <a:rPr lang="el-GR" dirty="0" smtClean="0"/>
              <a:t>είναι ένα κλάσμα που δείχνει πόσες φορές έχουν σμικρυνθεί οι πραγματικές αποστάσεις ,για να δημιουργηθεί ο χάρτης.</a:t>
            </a:r>
          </a:p>
          <a:p>
            <a:pPr marL="457200" indent="-4572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ΥΠΟΜΝΗΜΑ: </a:t>
            </a:r>
            <a:r>
              <a:rPr lang="el-GR" dirty="0" smtClean="0"/>
              <a:t>ερμηνεία των χαρτογραφικών συμβόλων του χάρτη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Τα σύμβολα μπορεί να είναι: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- σημεία (π.χ. εκκλησίες, οικισμοί κ.α.),</a:t>
            </a:r>
          </a:p>
          <a:p>
            <a:pPr marL="0" indent="0">
              <a:buNone/>
            </a:pPr>
            <a:r>
              <a:rPr lang="el-GR" dirty="0" smtClean="0"/>
              <a:t>    -Γραμμές (π.χ. </a:t>
            </a:r>
            <a:r>
              <a:rPr lang="el-GR" dirty="0" err="1" smtClean="0"/>
              <a:t>δρόμοι,ποτάμια</a:t>
            </a:r>
            <a:r>
              <a:rPr lang="el-GR" dirty="0" smtClean="0"/>
              <a:t>) ή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-επιφάνειες (πχ </a:t>
            </a:r>
            <a:r>
              <a:rPr lang="el-GR" dirty="0" err="1" smtClean="0"/>
              <a:t>λίμνες,βλάστηση</a:t>
            </a:r>
            <a:r>
              <a:rPr lang="el-GR" dirty="0" smtClean="0"/>
              <a:t> κ.α.)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4.ΠΡΟΣΑΝΑΤΟΛΙΣΜΟΣ</a:t>
            </a:r>
            <a:r>
              <a:rPr lang="el-GR" dirty="0" smtClean="0"/>
              <a:t> (Πυξίδα πάνω στον χάρτη )</a:t>
            </a:r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182" y="3291752"/>
            <a:ext cx="14001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6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ΧΑΡΤΟΓΡΑΦΙΚΑ ΣΥΜΒΟΛΑ ΧΑΡΤΗ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856" y="2191389"/>
            <a:ext cx="2410690" cy="3540315"/>
          </a:xfrm>
          <a:prstGeom prst="rect">
            <a:avLst/>
          </a:prstGeom>
        </p:spPr>
      </p:pic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414573"/>
              </p:ext>
            </p:extLst>
          </p:nvPr>
        </p:nvGraphicFramePr>
        <p:xfrm>
          <a:off x="2963784" y="1834165"/>
          <a:ext cx="9228215" cy="3983492"/>
        </p:xfrm>
        <a:graphic>
          <a:graphicData uri="http://schemas.openxmlformats.org/drawingml/2006/table">
            <a:tbl>
              <a:tblPr/>
              <a:tblGrid>
                <a:gridCol w="1857826"/>
                <a:gridCol w="2969475"/>
                <a:gridCol w="4400914"/>
              </a:tblGrid>
              <a:tr h="355713"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 marL="79975" marR="79975" marT="39987" marB="39987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 marL="79975" marR="79975" marT="39987" marB="39987"/>
                </a:tc>
              </a:tr>
              <a:tr h="355713">
                <a:tc gridSpan="3">
                  <a:txBody>
                    <a:bodyPr/>
                    <a:lstStyle/>
                    <a:p>
                      <a:r>
                        <a:rPr lang="el-GR" sz="1600" b="1">
                          <a:effectLst/>
                        </a:rPr>
                        <a:t>ΧΑΡΤΟΓΡΑΦΙΚΑ Σ</a:t>
                      </a:r>
                      <a:r>
                        <a:rPr lang="en-US" sz="1600" b="1">
                          <a:effectLst/>
                        </a:rPr>
                        <a:t>Y</a:t>
                      </a:r>
                      <a:r>
                        <a:rPr lang="el-GR" sz="1600" b="1">
                          <a:effectLst/>
                        </a:rPr>
                        <a:t>ΜΒΟΛΑ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78530"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 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Σημείο / γραμμή / επιφάνεια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Περιγραφή του συμβόλου (μέγεθος, χρώμα, σχήμα κτλ.)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713"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Βουνό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Επιφάνεια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Χρώμα: καφέ σκούρο...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49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Y</a:t>
                      </a:r>
                      <a:r>
                        <a:rPr lang="el-GR" sz="1600">
                          <a:effectLst/>
                        </a:rPr>
                        <a:t>ψόμετρο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 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 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713"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Μονοπάτι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 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 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713"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Πηγή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 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 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713"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Δρόμος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 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 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713"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Γκρεμός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>
                          <a:effectLst/>
                        </a:rPr>
                        <a:t> </a:t>
                      </a:r>
                    </a:p>
                  </a:txBody>
                  <a:tcPr marL="79975" marR="79975" marT="39987" marB="3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 marL="79975" marR="79975" marT="39987" marB="39987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70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ΚΛΙΜΑΚΑ ΤΟΥ ΧΑΡΤΗ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Καθορίζει την επιφάνεια που απεικονίζει ο χάρτης και το μέγεθος των λεπτομερειών.</a:t>
            </a:r>
          </a:p>
          <a:p>
            <a:endParaRPr lang="el-GR" dirty="0" smtClean="0"/>
          </a:p>
          <a:p>
            <a:r>
              <a:rPr lang="el-GR" dirty="0" smtClean="0"/>
              <a:t>Το κλάσμα π.χ. 1:5.000 δείχνει ότι 1 εκατοστό του χάρτη αντιστοιχεί με 5.000 εκατοστά στην πραγματικότητα.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256" y="4468091"/>
            <a:ext cx="4509654" cy="23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6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ΧΑΡΤΗΣ ΜΙΚΡΗΣ ΚΛΙΜΑΚΑΣ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Όταν ο </a:t>
            </a:r>
            <a:r>
              <a:rPr lang="el-GR" dirty="0" err="1" smtClean="0"/>
              <a:t>παρανομαστής</a:t>
            </a:r>
            <a:r>
              <a:rPr lang="el-GR" dirty="0" smtClean="0"/>
              <a:t> του κλάσματος είναι μεγάλος (π.χ. 1:10.000.000-1:100.000.000) τότε το </a:t>
            </a:r>
            <a:r>
              <a:rPr lang="el-GR" dirty="0" err="1" smtClean="0"/>
              <a:t>κλάαμα</a:t>
            </a:r>
            <a:r>
              <a:rPr lang="el-GR" dirty="0" smtClean="0"/>
              <a:t> είναι μικρό και ο χάρτης ονομάζεται μικρής κλίμακας.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Απεικονίζει μεγαλύτερη γεωγραφική περιοχή με λιγότερες λεπτομέρειες.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328" y="4655127"/>
            <a:ext cx="2905125" cy="178376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453" y="393773"/>
            <a:ext cx="2362200" cy="19431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028" y="2702262"/>
            <a:ext cx="2200275" cy="207645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824" y="4408773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1" y="311728"/>
            <a:ext cx="9372600" cy="58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8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5" y="457200"/>
            <a:ext cx="10183090" cy="5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1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ΧΑΡΤΗΣ ΜΕΓΑΛΗΣ ΚΛΙΜΑΚΑΣ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Οι χάρτες με κλίμακα μικρότερη από 1:10.000 είναι μεγάλης </a:t>
            </a:r>
            <a:r>
              <a:rPr lang="el-GR" dirty="0" err="1" smtClean="0"/>
              <a:t>κλιμακας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Δείχνουν πολλές λεπτομέρειες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Καθώς η κλίμακα </a:t>
            </a:r>
            <a:r>
              <a:rPr lang="el-GR" dirty="0" err="1" smtClean="0"/>
              <a:t>μεγαλώνει,ο</a:t>
            </a:r>
            <a:r>
              <a:rPr lang="el-GR" dirty="0" smtClean="0"/>
              <a:t> χάρτης παρουσιάζει όλο και περισσότερες λεπτομέρειες και πληροφορίες.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402" y="3472138"/>
            <a:ext cx="2305050" cy="19812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002" y="595916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5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9331035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36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91" y="644236"/>
            <a:ext cx="8936182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55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ΥΠΟΛΟΓΙΖΟΥΜΕ ΤΙΣ ΠΡΑΓΜΑΤΙΚΕΣ ΔΙΑΣΤΑΣΕΙΣ ΕΝΟΣ ΔΡΟΜΟΥ ΣΤΟ ΧΑΡΤΗ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1.Με τη χρήση ενός χάρακα χωρίζουμε το δρόμο σε μικρά τμήματα και τα μετράμε (σε εκατοστά)</a:t>
            </a:r>
          </a:p>
          <a:p>
            <a:pPr marL="0" indent="0">
              <a:buNone/>
            </a:pPr>
            <a:r>
              <a:rPr lang="el-GR" dirty="0" smtClean="0"/>
              <a:t>2.Αθροίζουμε τις μετρήσεις.</a:t>
            </a:r>
          </a:p>
          <a:p>
            <a:pPr marL="0" indent="0">
              <a:buNone/>
            </a:pPr>
            <a:r>
              <a:rPr lang="el-GR" dirty="0" smtClean="0"/>
              <a:t>3.Βλέπουμε ποια είναι η κλίμακα στον χάρτη (πχ 1:25.000)</a:t>
            </a:r>
          </a:p>
          <a:p>
            <a:pPr marL="0" indent="0">
              <a:buNone/>
            </a:pPr>
            <a:r>
              <a:rPr lang="el-GR" dirty="0" smtClean="0"/>
              <a:t>4.Πολλαπλασιάζουμε το άθροισμα των μετρήσεων με τον </a:t>
            </a:r>
            <a:r>
              <a:rPr lang="el-GR" dirty="0" err="1" smtClean="0"/>
              <a:t>παρανομαστή</a:t>
            </a:r>
            <a:r>
              <a:rPr lang="el-GR" dirty="0" smtClean="0"/>
              <a:t> του κλάσματος της κλίμακας (Χ 25.000) και βρίσκουμε τις πραγματικές </a:t>
            </a:r>
            <a:r>
              <a:rPr lang="el-GR" dirty="0" err="1" smtClean="0"/>
              <a:t>διαστασεις</a:t>
            </a:r>
            <a:r>
              <a:rPr lang="el-GR" dirty="0" smtClean="0"/>
              <a:t> σε εκατοστά</a:t>
            </a:r>
          </a:p>
          <a:p>
            <a:pPr marL="0" indent="0">
              <a:buNone/>
            </a:pPr>
            <a:r>
              <a:rPr lang="el-GR" dirty="0" smtClean="0"/>
              <a:t>5.Μετατροπή των εκατοστών σε μέτρα (διαιρώντας με το 100) ή σε χιλιόμετρα (διαιρώντας με το 100.000)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343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581891"/>
            <a:ext cx="10084661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4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109" y="753228"/>
            <a:ext cx="7730836" cy="56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02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ΑΣΚΗΣΗ:ΥΠΟΛΟΓΙΣΤΕ ΤΗΝ ΠΡΑΓΜΑΤΙΚΗ ΑΠΟΣΤΑΣΗ ΜΕΤΑΞΥ ΤΩΝ ΠΟΛΕΩΝ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Α)Λάρισας – Τίρναβου και</a:t>
            </a:r>
          </a:p>
          <a:p>
            <a:r>
              <a:rPr lang="el-GR" dirty="0" smtClean="0"/>
              <a:t>Β)Τίρναβου-Αμπελώνας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873" y="2140527"/>
            <a:ext cx="5740672" cy="43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75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36" y="436418"/>
            <a:ext cx="10557163" cy="61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8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ΠΛΗΡΟΦΟΡΙΕΣ ΜΠΟΡΕΙΣ ΝΑ ΠΑΡΕΙΣ ΑΠΟ ΤΟΝ ΧΑΡΤΗ Α; (ΚΛΙΜΑΚΑ 1:50.000)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019" y="1834166"/>
            <a:ext cx="8271163" cy="48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5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Πληροφορίες Α χάρτη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336873"/>
            <a:ext cx="10832806" cy="3599316"/>
          </a:xfrm>
        </p:spPr>
        <p:txBody>
          <a:bodyPr/>
          <a:lstStyle/>
          <a:p>
            <a:r>
              <a:rPr lang="el-GR" dirty="0" smtClean="0"/>
              <a:t>Γενικές πληροφορίες (πχ περιοχή Πάρνηθα)</a:t>
            </a:r>
          </a:p>
          <a:p>
            <a:r>
              <a:rPr lang="el-GR" dirty="0" smtClean="0"/>
              <a:t>Δείχνει κορυφογραμμές με τα υψόμετρά τους (</a:t>
            </a:r>
            <a:r>
              <a:rPr lang="el-GR" dirty="0"/>
              <a:t>ΙΣΟΥΨΕΙΣ ΚΑΜΠΥΛΕΣ</a:t>
            </a:r>
            <a:r>
              <a:rPr lang="el-GR" dirty="0" smtClean="0"/>
              <a:t>)</a:t>
            </a:r>
          </a:p>
          <a:p>
            <a:r>
              <a:rPr lang="el-GR" dirty="0" smtClean="0"/>
              <a:t>Ρυάκια και ποτάμια</a:t>
            </a:r>
          </a:p>
          <a:p>
            <a:r>
              <a:rPr lang="el-GR" dirty="0" smtClean="0"/>
              <a:t>Οδικό δίκτυο (δρόμοι)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ΔΕΝ ΕΧΕΙ ΥΠΟΜΝΗΜΑ ΚΑΙ ΠΡΟΣΑΝΑΤΟΛΙΣΜΟ (ΠΥΞΙΔΑ)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447" y="387835"/>
            <a:ext cx="2145978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9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ΠΛΗΡΟΦΟΡΙΕΣ ΜΠΟΡΟΥΜΕ ΝΑ ΠΑΡΟΥΜΕ ΑΠΌ ΤΟΝ ΧΑΡΤΗ Β; (ΚΛΙΜΑΚΑ 1:25.000)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964" y="1834166"/>
            <a:ext cx="7128163" cy="46913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927" y="1834166"/>
            <a:ext cx="2888673" cy="46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Πληροφορίες Β χάρτη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Αναλυτικές πληροφορίες –με λεπτομέρειες (δείχνει συγκεκριμένη περιοχή της Πάρνηθας ,γύρω από το Καζίνο)</a:t>
            </a:r>
          </a:p>
          <a:p>
            <a:r>
              <a:rPr lang="el-GR" dirty="0" smtClean="0"/>
              <a:t>Μονοπάτια</a:t>
            </a:r>
          </a:p>
          <a:p>
            <a:r>
              <a:rPr lang="el-GR" dirty="0" smtClean="0"/>
              <a:t>Υψομετρικές διαφορές</a:t>
            </a:r>
          </a:p>
          <a:p>
            <a:r>
              <a:rPr lang="el-GR" dirty="0" smtClean="0"/>
              <a:t>Ορειβατικά καταφύγια</a:t>
            </a:r>
          </a:p>
          <a:p>
            <a:r>
              <a:rPr lang="el-GR" dirty="0" smtClean="0"/>
              <a:t>Ξενοδοχεία</a:t>
            </a:r>
          </a:p>
          <a:p>
            <a:r>
              <a:rPr lang="el-GR" dirty="0" smtClean="0"/>
              <a:t>Αξιοθέατα</a:t>
            </a:r>
          </a:p>
          <a:p>
            <a:r>
              <a:rPr lang="el-GR" dirty="0" smtClean="0"/>
              <a:t>Οδικό δίκτυο κ.α.</a:t>
            </a:r>
          </a:p>
          <a:p>
            <a:pPr marL="0" indent="0">
              <a:buNone/>
            </a:pPr>
            <a:r>
              <a:rPr lang="el-GR" dirty="0" smtClean="0"/>
              <a:t>ΕΧΕΙ ΥΠΟΜΝΗΜΑ ΚΑΙ ΠΡΟΣΑΝΑΤΟΛΙΣΜΟ (ΠΥΞΙΔΑ)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057" y="226897"/>
            <a:ext cx="2143125" cy="21336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727" y="2976422"/>
            <a:ext cx="1786803" cy="321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7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ΠΟΙΟΣ ΧΑΡΤΗΣ ΔΙΝΕΙ ΤΙΣ ΠΙΟ ΠΟΛΛΕΣ ΛΕΠΤΟΜΕΡΕΙΕΣ;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067" y="1834166"/>
            <a:ext cx="2707115" cy="246767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271" y="1834165"/>
            <a:ext cx="2887822" cy="2467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3945" y="4613564"/>
            <a:ext cx="293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ΚΛΙΜΑΚΑ 1:</a:t>
            </a:r>
            <a:r>
              <a:rPr lang="el-GR" dirty="0" smtClean="0">
                <a:solidFill>
                  <a:srgbClr val="FF0000"/>
                </a:solidFill>
              </a:rPr>
              <a:t>50.000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3089" y="4606453"/>
            <a:ext cx="3279511" cy="376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ΚΛΙΜΑΚΑ  1: </a:t>
            </a:r>
            <a:r>
              <a:rPr lang="el-GR" dirty="0" smtClean="0">
                <a:solidFill>
                  <a:srgbClr val="FF0000"/>
                </a:solidFill>
              </a:rPr>
              <a:t>25.000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1246909" y="5320145"/>
            <a:ext cx="995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Παρατηρούμε ότι όσο πιο μεγάλη είναι η κλίμακα του χάρτη (μικρότερος </a:t>
            </a:r>
            <a:r>
              <a:rPr lang="el-GR" dirty="0" err="1" smtClean="0"/>
              <a:t>παρανομαστής</a:t>
            </a:r>
            <a:r>
              <a:rPr lang="el-GR" dirty="0" smtClean="0"/>
              <a:t>), τόσο πιο πολλές λεπτομέρειες έχει (μικρότερη έκταση με περισσότερες όμως λεπτομέρειες)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444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17" y="457201"/>
            <a:ext cx="9289473" cy="57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2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 ΟΡΓΑΝΩΝΕΣ ΜΙΑ ΕΚΔΡΟΜΗ ΣΤΗ ΠΑΡΝΗΘΑ, ΠΟΙΟΝ ΧΑΡΤΗ ΘΑ ΕΠΕΛΕΓΕΣ ΚΑΙ ΓΙΑΤΙ;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057400"/>
            <a:ext cx="10084661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17599"/>
      </p:ext>
    </p:extLst>
  </p:cSld>
  <p:clrMapOvr>
    <a:masterClrMapping/>
  </p:clrMapOvr>
</p:sld>
</file>

<file path=ppt/theme/theme1.xml><?xml version="1.0" encoding="utf-8"?>
<a:theme xmlns:a="http://schemas.openxmlformats.org/drawingml/2006/main" name="Βερολίνο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TM04033917[[fn=Βερολίνο]]</Template>
  <TotalTime>69</TotalTime>
  <Words>485</Words>
  <Application>Microsoft Office PowerPoint</Application>
  <PresentationFormat>Ευρεία οθόνη</PresentationFormat>
  <Paragraphs>85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Arial</vt:lpstr>
      <vt:lpstr>Trebuchet MS</vt:lpstr>
      <vt:lpstr>Βερολίνο</vt:lpstr>
      <vt:lpstr>ΧΡΗΣΗ ΤΩΝ ΧΑΡΤΩΝ ΣΤΗ ΚΑΘΗΜΕΡΙΝΗ ΖΩΗ</vt:lpstr>
      <vt:lpstr>Παρουσίαση του PowerPoint</vt:lpstr>
      <vt:lpstr>ΤΙ ΠΛΗΡΟΦΟΡΙΕΣ ΜΠΟΡΕΙΣ ΝΑ ΠΑΡΕΙΣ ΑΠΟ ΤΟΝ ΧΑΡΤΗ Α; (ΚΛΙΜΑΚΑ 1:50.000)</vt:lpstr>
      <vt:lpstr>Πληροφορίες Α χάρτη</vt:lpstr>
      <vt:lpstr>ΤΙ ΠΛΗΡΟΦΟΡΙΕΣ ΜΠΟΡΟΥΜΕ ΝΑ ΠΑΡΟΥΜΕ ΑΠΌ ΤΟΝ ΧΑΡΤΗ Β; (ΚΛΙΜΑΚΑ 1:25.000)</vt:lpstr>
      <vt:lpstr>Πληροφορίες Β χάρτη</vt:lpstr>
      <vt:lpstr>ΠΟΙΟΣ ΧΑΡΤΗΣ ΔΙΝΕΙ ΤΙΣ ΠΙΟ ΠΟΛΛΕΣ ΛΕΠΤΟΜΕΡΕΙΕΣ;</vt:lpstr>
      <vt:lpstr>Παρουσίαση του PowerPoint</vt:lpstr>
      <vt:lpstr>ΑΝ ΟΡΓΑΝΩΝΕΣ ΜΙΑ ΕΚΔΡΟΜΗ ΣΤΗ ΠΑΡΝΗΘΑ, ΠΟΙΟΝ ΧΑΡΤΗ ΘΑ ΕΠΕΛΕΓΕΣ ΚΑΙ ΓΙΑΤΙ;</vt:lpstr>
      <vt:lpstr>ΤΙ ΣΤΟΙΧΕΙΑ ΕΧΕΙ ΕΝΑΣ ΧΑΡΤΗΣ</vt:lpstr>
      <vt:lpstr>ΧΑΡΤΟΓΡΑΦΙΚΑ ΣΥΜΒΟΛΑ ΧΑΡΤΗ</vt:lpstr>
      <vt:lpstr>ΚΛΙΜΑΚΑ ΤΟΥ ΧΑΡΤΗ</vt:lpstr>
      <vt:lpstr>ΧΑΡΤΗΣ ΜΙΚΡΗΣ ΚΛΙΜΑΚΑΣ</vt:lpstr>
      <vt:lpstr>Παρουσίαση του PowerPoint</vt:lpstr>
      <vt:lpstr>Παρουσίαση του PowerPoint</vt:lpstr>
      <vt:lpstr>ΧΑΡΤΗΣ ΜΕΓΑΛΗΣ ΚΛΙΜΑΚΑΣ</vt:lpstr>
      <vt:lpstr>Παρουσίαση του PowerPoint</vt:lpstr>
      <vt:lpstr>Παρουσίαση του PowerPoint</vt:lpstr>
      <vt:lpstr>ΠΩΣ ΥΠΟΛΟΓΙΖΟΥΜΕ ΤΙΣ ΠΡΑΓΜΑΤΙΚΕΣ ΔΙΑΣΤΑΣΕΙΣ ΕΝΟΣ ΔΡΟΜΟΥ ΣΤΟ ΧΑΡΤΗ</vt:lpstr>
      <vt:lpstr>Παρουσίαση του PowerPoint</vt:lpstr>
      <vt:lpstr>ΑΣΚΗΣΗ:ΥΠΟΛΟΓΙΣΤΕ ΤΗΝ ΠΡΑΓΜΑΤΙΚΗ ΑΠΟΣΤΑΣΗ ΜΕΤΑΞΥ ΤΩΝ ΠΟΛΕΩΝ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ΒΟΥΛΑ</dc:creator>
  <cp:lastModifiedBy>ΒΟΥΛΑ</cp:lastModifiedBy>
  <cp:revision>10</cp:revision>
  <dcterms:created xsi:type="dcterms:W3CDTF">2020-11-12T12:35:07Z</dcterms:created>
  <dcterms:modified xsi:type="dcterms:W3CDTF">2020-11-12T21:10:22Z</dcterms:modified>
</cp:coreProperties>
</file>