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2" r:id="rId2"/>
    <p:sldId id="256" r:id="rId3"/>
    <p:sldId id="263" r:id="rId4"/>
    <p:sldId id="264" r:id="rId5"/>
    <p:sldId id="257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72" y="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traight Connector 9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199D84C-E1D8-44D1-8F15-45506A29BA64}" type="datetimeFigureOut">
              <a:rPr lang="el-GR"/>
              <a:pPr>
                <a:defRPr/>
              </a:pPr>
              <a:t>5/2/2017</a:t>
            </a:fld>
            <a:endParaRPr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1AC086-9B40-487C-B350-E1372632A7A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253696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E6829-A988-4AFA-8BDB-6B83523C4B1D}" type="datetimeFigureOut">
              <a:rPr lang="en-US"/>
              <a:pPr>
                <a:defRPr/>
              </a:pPr>
              <a:t>2/5/2017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F31044-811C-48A0-BD2B-A820BDB2B5A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89829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D3C1A2-137C-4210-8B42-E0DC8AB672E4}" type="datetimeFigureOut">
              <a:rPr lang="en-US"/>
              <a:pPr>
                <a:defRPr/>
              </a:pPr>
              <a:t>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CD42E1B5-69C0-4525-BBCB-3DD9DD030ED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6913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B1570-7ADF-459D-8EA3-085EB1A74F8C}" type="datetimeFigureOut">
              <a:rPr lang="en-US"/>
              <a:pPr>
                <a:defRPr/>
              </a:pPr>
              <a:t>2/5/2017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CFE67-B32E-40AF-A383-D5E91799A88D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471881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4FA807B-5F9E-494E-AAF1-21D62C6E4F8B}" type="datetimeFigureOut">
              <a:rPr lang="en-US"/>
              <a:pPr>
                <a:defRPr/>
              </a:pPr>
              <a:t>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FB07AA39-E5A7-4041-BC0A-D66F8D002773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1417761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59C22-D096-4F22-B137-7C04ECE8E885}" type="datetimeFigureOut">
              <a:rPr lang="en-US"/>
              <a:pPr>
                <a:defRPr/>
              </a:pPr>
              <a:t>2/5/2017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A7B65-49DD-4C3F-A4B0-2EDBEBF0252B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02545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01200-6901-4B35-83ED-F674357F779F}" type="datetimeFigureOut">
              <a:rPr lang="en-US"/>
              <a:pPr>
                <a:defRPr/>
              </a:pPr>
              <a:t>2/5/2017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404B7-51F4-4D91-8B6B-9D96416BCBD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49752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60982-F90F-48CA-A209-5F7F56072737}" type="datetimeFigureOut">
              <a:rPr lang="en-US"/>
              <a:pPr>
                <a:defRPr/>
              </a:pPr>
              <a:t>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116B9-68B1-4FC5-B041-3BB499545F44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326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5536D-A77C-4B82-A5D8-23889BEE8D6F}" type="datetimeFigureOut">
              <a:rPr lang="en-US"/>
              <a:pPr>
                <a:defRPr/>
              </a:pPr>
              <a:t>2/5/2017</a:t>
            </a:fld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C33F2-01BB-4AE7-B56B-F368B87160A4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86155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97EE5-47F8-485E-BF2A-F9B7FD5B3DD7}" type="datetimeFigureOut">
              <a:rPr lang="en-US"/>
              <a:pPr>
                <a:defRPr/>
              </a:pPr>
              <a:t>2/5/2017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E2ADC7-1401-4792-8C28-C94A30671DB7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3750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990BE8-4D67-431D-8405-A2A74D8781D0}" type="datetimeFigureOut">
              <a:rPr lang="en-US"/>
              <a:pPr>
                <a:defRPr/>
              </a:pPr>
              <a:t>2/5/2017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AC49F-0857-4E22-999A-5B6A74201086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9118498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8015903-9C80-4E9C-970A-FD94B21D3B83}" type="datetimeFigureOut">
              <a:rPr lang="en-US"/>
              <a:pPr>
                <a:defRPr/>
              </a:pPr>
              <a:t>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3AF1285-32B6-4E96-B688-99E890A08700}" type="slidenum">
              <a:rPr lang="en-US" altLang="el-GR"/>
              <a:pPr/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3" r:id="rId2"/>
    <p:sldLayoutId id="2147483771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72" r:id="rId9"/>
    <p:sldLayoutId id="2147483769" r:id="rId10"/>
    <p:sldLayoutId id="214748377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4C5A6A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727275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4C5A6A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4C5A6A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727275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4C5A6A"/>
        </a:buClr>
        <a:buSzPct val="70000"/>
        <a:buFont typeface="Wingdings" panose="05000000000000000000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kaRvjCLeAU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Συντηρηση – Προστασια εδαφικων πορων</a:t>
            </a:r>
            <a:endParaRPr lang="el-G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Βιοκαλλιεργητικές τεχνικές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Τεχνικές καλλιέργειας εδάφους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Αντιδιαβρωτικά τεχνικά έργα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dirty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Βιοκαλλιεργητικεσ τεχνικεσ...</a:t>
            </a:r>
            <a:endParaRPr lang="el-GR" dirty="0"/>
          </a:p>
        </p:txBody>
      </p:sp>
      <p:sp>
        <p:nvSpPr>
          <p:cNvPr id="717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Σταθεροποίηση και συγκράτηση του εδάφους μέσω του ριζικού συστήματος των φυτών στο χρόνο και στο χώρο, με το υπέργειο τμήμα τους ή τα οργανικά υπολείμματα τους.</a:t>
            </a:r>
          </a:p>
          <a:p>
            <a:endParaRPr lang="el-GR" altLang="el-GR" smtClean="0"/>
          </a:p>
          <a:p>
            <a:r>
              <a:rPr lang="el-GR" altLang="el-GR" smtClean="0"/>
              <a:t>Διατήρηση και προστασία της καλής δομής τους εδάφους με την ύπαρξη ισχυρών συσσωματωμάτων.</a:t>
            </a:r>
          </a:p>
          <a:p>
            <a:endParaRPr lang="el-GR" alt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...Βιοκαλλιεργητικεσ τεχνικεσ...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Διατήρηση γονιμότητας και παραγωγικότητας του εδάφους.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l-GR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α) Ενσωμάτωση υπολειμμάτων των καλλιεργειών για εμπλουτισμό του εδάφους με οργανική ουσία.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β) Χλωρή λίπανση με καλλιέργεια βελτιωτικών φυτών και η ενσωμάτωσή τους στο έδαφος.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...Βιοκαλλιεργητικεσ τεχνικεσ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l-GR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γ) Αγρανάπαυση. Τα αυτοφυή φυτά προσφέρουν οργανική ουσία και βελτίωση δομής με το ριζικό σύστημα.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δ) Λιπάνσεις συντήρησης για γονιμότητα, ισχυρό ριζικό σύστημα.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Τεχνικεσ καλλιεργειασ εδαφουσ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Πρέπει να πληρούν τις απαιτήσεις της καλλιέργειας και να εξασφαλίζουν τη γονιμότητα του εδάφους.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Κατεργασία του εδάφους σε μέση κατάσταση υγρασίας.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Αποφυγή χρήσης βαριών μηχανημάτων.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Κατεργασία σε επικλινή εδάφη κάθετα στην κλίση.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Αντιδιαβρωτικα τεχνικα εργα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Σε κλίση μεγαλύτερη του 2-3% προτείνονται αναβαθμίδες με στόχο: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Μείωση της ποσότητας του νερού απορροής άρα και μικρότερης διάβρωσης.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Διήθηση μεγαλύτερων ποσοτήτων νερού στο έδαφος.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Δυνατότητα φύτευσης και καλλιέργειας.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l-GR" dirty="0" smtClean="0"/>
              <a:t>Δυνατότητα διοχέτευσης του νερού της βροχής.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 smtClean="0"/>
              <a:t>Αναβαθμιδεσ στη χιλη</a:t>
            </a:r>
            <a:endParaRPr lang="el-GR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endParaRPr lang="en-US" altLang="el-GR" smtClean="0"/>
          </a:p>
          <a:p>
            <a:pPr marL="0" indent="0">
              <a:buFont typeface="Wingdings 2" panose="05020102010507070707" pitchFamily="18" charset="2"/>
              <a:buNone/>
            </a:pPr>
            <a:endParaRPr lang="en-US" altLang="el-GR" smtClean="0"/>
          </a:p>
          <a:p>
            <a:pPr marL="0" indent="0">
              <a:buFont typeface="Wingdings 2" panose="05020102010507070707" pitchFamily="18" charset="2"/>
              <a:buNone/>
            </a:pPr>
            <a:endParaRPr lang="en-US" altLang="el-GR" smtClean="0"/>
          </a:p>
          <a:p>
            <a:pPr marL="0" indent="0">
              <a:buFont typeface="Wingdings 2" panose="05020102010507070707" pitchFamily="18" charset="2"/>
              <a:buNone/>
            </a:pPr>
            <a:endParaRPr lang="en-US" altLang="el-GR" smtClean="0"/>
          </a:p>
          <a:p>
            <a:pPr marL="0" indent="0" algn="ctr">
              <a:buFont typeface="Wingdings 2" panose="05020102010507070707" pitchFamily="18" charset="2"/>
              <a:buNone/>
            </a:pPr>
            <a:r>
              <a:rPr lang="en-US" altLang="el-GR" smtClean="0">
                <a:hlinkClick r:id="rId2"/>
              </a:rPr>
              <a:t>http://youtu.be/kaRvjCLeAUA</a:t>
            </a:r>
            <a:r>
              <a:rPr lang="en-US" altLang="el-GR" smtClean="0"/>
              <a:t> </a:t>
            </a:r>
            <a:endParaRPr lang="el-GR" alt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Λεξεισ κλειδια</a:t>
            </a:r>
            <a:endParaRPr lang="el-GR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Βιοκαλλιεργητικές τεχνικές</a:t>
            </a:r>
          </a:p>
          <a:p>
            <a:r>
              <a:rPr lang="el-GR" altLang="el-GR" smtClean="0"/>
              <a:t>Φυτοκάλυψη </a:t>
            </a:r>
          </a:p>
          <a:p>
            <a:r>
              <a:rPr lang="el-GR" altLang="el-GR" smtClean="0"/>
              <a:t>Ενσωμάτωση</a:t>
            </a:r>
          </a:p>
          <a:p>
            <a:r>
              <a:rPr lang="el-GR" altLang="el-GR" smtClean="0"/>
              <a:t>Χλωρή λίπανση</a:t>
            </a:r>
          </a:p>
          <a:p>
            <a:r>
              <a:rPr lang="el-GR" altLang="el-GR" smtClean="0"/>
              <a:t>Αγρανάπαυση </a:t>
            </a:r>
          </a:p>
          <a:p>
            <a:r>
              <a:rPr lang="el-GR" altLang="el-GR" smtClean="0"/>
              <a:t>Λίπανση συντήρησης  </a:t>
            </a:r>
          </a:p>
          <a:p>
            <a:r>
              <a:rPr lang="el-GR" altLang="el-GR" smtClean="0"/>
              <a:t>Τεχνικές καλλιέργειας εδάφους</a:t>
            </a:r>
          </a:p>
          <a:p>
            <a:r>
              <a:rPr lang="el-GR" altLang="el-GR" smtClean="0"/>
              <a:t>Αντιδιαβρωτικά τεχνικά έργα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Έδαφος 4.8 wiki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Έδαφος 4.8 wiki</Template>
  <TotalTime>11</TotalTime>
  <Words>236</Words>
  <Application>Microsoft Office PowerPoint</Application>
  <PresentationFormat>Προβολή στην οθόνη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2</vt:lpstr>
      <vt:lpstr>Έδαφος 4.8 wiki</vt:lpstr>
      <vt:lpstr>Συντηρηση – Προστασια εδαφικων πορων</vt:lpstr>
      <vt:lpstr>Βιοκαλλιεργητικεσ τεχνικεσ...</vt:lpstr>
      <vt:lpstr>...Βιοκαλλιεργητικεσ τεχνικεσ...</vt:lpstr>
      <vt:lpstr>...Βιοκαλλιεργητικεσ τεχνικεσ</vt:lpstr>
      <vt:lpstr>Τεχνικεσ καλλιεργειασ εδαφουσ</vt:lpstr>
      <vt:lpstr>Αντιδιαβρωτικα τεχνικα εργα</vt:lpstr>
      <vt:lpstr>Αναβαθμιδεσ στη χιλη</vt:lpstr>
      <vt:lpstr>Λεξεισ κλειδια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Συντηρηση – Προστασια εδαφικων πορων</dc:title>
  <dc:creator>ismail - [2010]</dc:creator>
  <cp:lastModifiedBy>Admin</cp:lastModifiedBy>
  <cp:revision>4</cp:revision>
  <dcterms:created xsi:type="dcterms:W3CDTF">2014-03-12T17:14:50Z</dcterms:created>
  <dcterms:modified xsi:type="dcterms:W3CDTF">2017-02-05T18:35:02Z</dcterms:modified>
</cp:coreProperties>
</file>