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7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28/4/2026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28/4/2026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28/4/2026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28/4/2026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28/4/2026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28/4/2026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342CEA3-3058-4D43-AE35-B3DA76CB4003}" type="datetimeFigureOut">
              <a:rPr lang="el-GR" smtClean="0"/>
              <a:pPr/>
              <a:t>28/4/2026</a:t>
            </a:fld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  <p:transition spd="med"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28/4/2026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28/4/2026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28/4/2026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28/4/2026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28/4/2026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wheel spokes="8"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Αξιοθέατα της Λαμίας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Εισηγητής: Ματίνα Ζαφείρη</a:t>
            </a:r>
            <a:endParaRPr lang="el-GR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Πλατείες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l-GR" dirty="0" smtClean="0"/>
              <a:t> Λαού</a:t>
            </a:r>
          </a:p>
          <a:p>
            <a:pPr>
              <a:buFont typeface="Wingdings" pitchFamily="2" charset="2"/>
              <a:buChar char="q"/>
            </a:pPr>
            <a:r>
              <a:rPr lang="el-GR" dirty="0" smtClean="0"/>
              <a:t>Διάκου</a:t>
            </a:r>
          </a:p>
          <a:p>
            <a:pPr>
              <a:buFont typeface="Wingdings" pitchFamily="2" charset="2"/>
              <a:buChar char="q"/>
            </a:pPr>
            <a:r>
              <a:rPr lang="el-GR" dirty="0" smtClean="0"/>
              <a:t>Ελευθερίας</a:t>
            </a:r>
          </a:p>
          <a:p>
            <a:pPr>
              <a:buFont typeface="Wingdings" pitchFamily="2" charset="2"/>
              <a:buChar char="q"/>
            </a:pPr>
            <a:r>
              <a:rPr lang="el-GR" dirty="0" smtClean="0"/>
              <a:t>Πάρκου</a:t>
            </a:r>
          </a:p>
          <a:p>
            <a:pPr>
              <a:buFont typeface="Wingdings" pitchFamily="2" charset="2"/>
              <a:buChar char="q"/>
            </a:pPr>
            <a:r>
              <a:rPr lang="el-GR" dirty="0" smtClean="0"/>
              <a:t>Καράβι</a:t>
            </a:r>
            <a:endParaRPr lang="el-GR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0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000"/>
                            </p:stCondLst>
                            <p:childTnLst>
                              <p:par>
                                <p:cTn id="1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1000"/>
                            </p:stCondLst>
                            <p:childTnLst>
                              <p:par>
                                <p:cTn id="2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3000"/>
                            </p:stCondLst>
                            <p:childTnLst>
                              <p:par>
                                <p:cTn id="2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845840"/>
          </a:xfrm>
        </p:spPr>
        <p:txBody>
          <a:bodyPr/>
          <a:lstStyle/>
          <a:p>
            <a:r>
              <a:rPr lang="el-GR" dirty="0" smtClean="0"/>
              <a:t>Πλατεία Πάρκου</a:t>
            </a:r>
            <a:endParaRPr lang="el-GR" dirty="0"/>
          </a:p>
        </p:txBody>
      </p:sp>
      <p:pic>
        <p:nvPicPr>
          <p:cNvPr id="4" name="3 - Θέση περιεχομένου" descr="plateia_parkou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63688" y="1988840"/>
            <a:ext cx="5791540" cy="43243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3150096"/>
          </a:xfrm>
        </p:spPr>
        <p:txBody>
          <a:bodyPr>
            <a:normAutofit/>
          </a:bodyPr>
          <a:lstStyle/>
          <a:p>
            <a:pPr algn="ctr"/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ΕΥΧΑΡΙΣΤΟΥΜΕ</a:t>
            </a:r>
            <a:b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 ΓΙΑ ΤΗΝ ΠΡΟΣΟΧΗ ΣΑΣ!!!!!</a:t>
            </a:r>
            <a:endParaRPr lang="el-G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https://www.lamia.gr/basiki-selida/istorikes-plateies-lamias-parkoy-eleytherias-diakoy-laoy</a:t>
            </a:r>
            <a:endParaRPr lang="el-GR" dirty="0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38</TotalTime>
  <Words>21</Words>
  <Application>Microsoft Office PowerPoint</Application>
  <PresentationFormat>Προβολή στην οθόνη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Αστικό</vt:lpstr>
      <vt:lpstr>Αξιοθέατα της Λαμίας</vt:lpstr>
      <vt:lpstr>Πλατείες</vt:lpstr>
      <vt:lpstr>Πλατεία Πάρκου</vt:lpstr>
      <vt:lpstr>ΕΥΧΑΡΙΣΤΟΥΜΕ  ΓΙΑ ΤΗΝ ΠΡΟΣΟΧΗ ΣΑΣ!!!!!</vt:lpstr>
      <vt:lpstr>ΒΙΒΛΙΟΓΡΑΦΙΑ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Αξιοθέατα της Λαμίας</dc:title>
  <dc:creator>User</dc:creator>
  <cp:lastModifiedBy>User</cp:lastModifiedBy>
  <cp:revision>6</cp:revision>
  <dcterms:created xsi:type="dcterms:W3CDTF">2026-04-21T09:10:13Z</dcterms:created>
  <dcterms:modified xsi:type="dcterms:W3CDTF">2026-04-28T09:24:27Z</dcterms:modified>
</cp:coreProperties>
</file>