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 τρίγωνο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grpSp>
        <p:nvGrpSpPr>
          <p:cNvPr id="2" name="1 - Ομάδα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- Ελεύθερη σχεδίαση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- Ελεύθερη σχεδίαση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- Ελεύθερη σχεδίαση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- Ευθεία γραμμή σύνδεσης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0262E10-FCE8-471A-9664-F6FEE4EDA83B}" type="datetimeFigureOut">
              <a:rPr lang="el-GR" smtClean="0"/>
              <a:t>21/1/2021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7AC76E8-7B3C-4DBA-BD63-CD01209B4EC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262E10-FCE8-471A-9664-F6FEE4EDA83B}" type="datetimeFigureOut">
              <a:rPr lang="el-GR" smtClean="0"/>
              <a:t>21/1/2021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AC76E8-7B3C-4DBA-BD63-CD01209B4EC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262E10-FCE8-471A-9664-F6FEE4EDA83B}" type="datetimeFigureOut">
              <a:rPr lang="el-GR" smtClean="0"/>
              <a:t>21/1/2021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AC76E8-7B3C-4DBA-BD63-CD01209B4EC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262E10-FCE8-471A-9664-F6FEE4EDA83B}" type="datetimeFigureOut">
              <a:rPr lang="el-GR" smtClean="0"/>
              <a:t>21/1/2021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AC76E8-7B3C-4DBA-BD63-CD01209B4ECB}" type="slidenum">
              <a:rPr lang="el-GR" smtClean="0"/>
              <a:t>‹#›</a:t>
            </a:fld>
            <a:endParaRPr lang="el-GR"/>
          </a:p>
        </p:txBody>
      </p:sp>
      <p:sp>
        <p:nvSpPr>
          <p:cNvPr id="7" name="6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262E10-FCE8-471A-9664-F6FEE4EDA83B}" type="datetimeFigureOut">
              <a:rPr lang="el-GR" smtClean="0"/>
              <a:t>21/1/2021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AC76E8-7B3C-4DBA-BD63-CD01209B4ECB}" type="slidenum">
              <a:rPr lang="el-GR" smtClean="0"/>
              <a:t>‹#›</a:t>
            </a:fld>
            <a:endParaRPr lang="el-GR"/>
          </a:p>
        </p:txBody>
      </p:sp>
      <p:sp>
        <p:nvSpPr>
          <p:cNvPr id="7" name="6 - Διάσημα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- Διάσημα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262E10-FCE8-471A-9664-F6FEE4EDA83B}" type="datetimeFigureOut">
              <a:rPr lang="el-GR" smtClean="0"/>
              <a:t>21/1/2021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AC76E8-7B3C-4DBA-BD63-CD01209B4ECB}" type="slidenum">
              <a:rPr lang="el-GR" smtClean="0"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262E10-FCE8-471A-9664-F6FEE4EDA83B}" type="datetimeFigureOut">
              <a:rPr lang="el-GR" smtClean="0"/>
              <a:t>21/1/2021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AC76E8-7B3C-4DBA-BD63-CD01209B4ECB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262E10-FCE8-471A-9664-F6FEE4EDA83B}" type="datetimeFigureOut">
              <a:rPr lang="el-GR" smtClean="0"/>
              <a:t>21/1/2021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AC76E8-7B3C-4DBA-BD63-CD01209B4ECB}" type="slidenum">
              <a:rPr lang="el-GR" smtClean="0"/>
              <a:t>‹#›</a:t>
            </a:fld>
            <a:endParaRPr lang="el-GR"/>
          </a:p>
        </p:txBody>
      </p:sp>
      <p:sp>
        <p:nvSpPr>
          <p:cNvPr id="6" name="5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0262E10-FCE8-471A-9664-F6FEE4EDA83B}" type="datetimeFigureOut">
              <a:rPr lang="el-GR" smtClean="0"/>
              <a:t>21/1/2021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AC76E8-7B3C-4DBA-BD63-CD01209B4EC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0262E10-FCE8-471A-9664-F6FEE4EDA83B}" type="datetimeFigureOut">
              <a:rPr lang="el-GR" smtClean="0"/>
              <a:t>21/1/2021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7AC76E8-7B3C-4DBA-BD63-CD01209B4ECB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0262E10-FCE8-471A-9664-F6FEE4EDA83B}" type="datetimeFigureOut">
              <a:rPr lang="el-GR" smtClean="0"/>
              <a:t>21/1/2021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7AC76E8-7B3C-4DBA-BD63-CD01209B4ECB}" type="slidenum">
              <a:rPr lang="el-GR" smtClean="0"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- Ελεύθερη σχεδίαση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- Διάσημα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- Διάσημα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Ελεύθερη σχεδίαση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- Ελεύθερη σχεδίαση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0262E10-FCE8-471A-9664-F6FEE4EDA83B}" type="datetimeFigureOut">
              <a:rPr lang="el-GR" smtClean="0"/>
              <a:t>21/1/2021</a:t>
            </a:fld>
            <a:endParaRPr lang="el-GR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7AC76E8-7B3C-4DBA-BD63-CD01209B4ECB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go4u.com/en/cram-up/grammar/irregular-verb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go4u.com/en/cram-up/grammar/conditional-sentence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XLIea-a-wE0?t=51" TargetMode="External"/><Relationship Id="rId2" Type="http://schemas.openxmlformats.org/officeDocument/2006/relationships/hyperlink" Target="https://youtu.be/A3HRUtZCAa4?t=2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s://learnenglish.britishcouncil.org/grammar/intermediate-to-upper-intermediate/past-perfect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englisch-hilfen.de/en/exercises/tenses/past_perfect_simple_past.htm" TargetMode="External"/><Relationship Id="rId3" Type="http://schemas.openxmlformats.org/officeDocument/2006/relationships/hyperlink" Target="https://www.ego4u.com/en/cram-up/grammar/past-perfect-simple/exercises?03" TargetMode="External"/><Relationship Id="rId7" Type="http://schemas.openxmlformats.org/officeDocument/2006/relationships/hyperlink" Target="https://www.ego4u.com/en/cram-up/grammar/irregular-verbs" TargetMode="External"/><Relationship Id="rId2" Type="http://schemas.openxmlformats.org/officeDocument/2006/relationships/hyperlink" Target="https://www.ego4u.com/en/cram-up/grammar/past-perfect-simple/exercises?0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ego4u.com/en/cram-up/grammar/past-perfect-simple/exercises" TargetMode="External"/><Relationship Id="rId5" Type="http://schemas.openxmlformats.org/officeDocument/2006/relationships/hyperlink" Target="https://www.ego4u.com/en/cram-up/grammar/past-perfect-simple/exercises?05" TargetMode="External"/><Relationship Id="rId4" Type="http://schemas.openxmlformats.org/officeDocument/2006/relationships/hyperlink" Target="https://www.ego4u.com/en/cram-up/grammar/past-perfect-simple/exercises?0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Past Perfect Simple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Rules/ video/ tasks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71472" y="1643050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The </a:t>
            </a:r>
            <a:r>
              <a:rPr lang="en-US" dirty="0"/>
              <a:t>past perfect simple expresses an action taking place before a certain time in the past.</a:t>
            </a:r>
          </a:p>
          <a:p>
            <a:r>
              <a:rPr lang="en-US" dirty="0" smtClean="0"/>
              <a:t> </a:t>
            </a:r>
            <a:r>
              <a:rPr lang="en-US" b="1" u="sng" dirty="0" smtClean="0"/>
              <a:t>Positive-Negative-</a:t>
            </a:r>
            <a:r>
              <a:rPr lang="en-US" b="1" u="sng" dirty="0" err="1" smtClean="0"/>
              <a:t>Question:</a:t>
            </a:r>
            <a:r>
              <a:rPr lang="en-US" b="1" dirty="0" err="1" smtClean="0"/>
              <a:t>no</a:t>
            </a:r>
            <a:r>
              <a:rPr lang="en-US" b="1" dirty="0" smtClean="0"/>
              <a:t> differences</a:t>
            </a:r>
          </a:p>
          <a:p>
            <a:r>
              <a:rPr lang="en-US" dirty="0" smtClean="0"/>
              <a:t>I </a:t>
            </a:r>
            <a:r>
              <a:rPr lang="en-US" b="1" i="1" dirty="0" smtClean="0"/>
              <a:t>had </a:t>
            </a:r>
            <a:r>
              <a:rPr lang="en-US" b="1" i="1" u="sng" dirty="0" smtClean="0"/>
              <a:t>spoken</a:t>
            </a:r>
            <a:r>
              <a:rPr lang="en-US" dirty="0" smtClean="0"/>
              <a:t>.   I </a:t>
            </a:r>
            <a:r>
              <a:rPr lang="en-US" b="1" i="1" dirty="0" smtClean="0"/>
              <a:t>had not </a:t>
            </a:r>
            <a:r>
              <a:rPr lang="en-US" b="1" i="1" u="sng" dirty="0" smtClean="0"/>
              <a:t>spoken</a:t>
            </a:r>
            <a:r>
              <a:rPr lang="en-US" dirty="0" smtClean="0"/>
              <a:t>.   </a:t>
            </a:r>
            <a:r>
              <a:rPr lang="en-US" b="1" i="1" dirty="0" smtClean="0"/>
              <a:t>Had </a:t>
            </a:r>
            <a:r>
              <a:rPr lang="en-US" dirty="0" smtClean="0"/>
              <a:t>I</a:t>
            </a:r>
            <a:r>
              <a:rPr lang="en-US" b="1" i="1" dirty="0" smtClean="0"/>
              <a:t> </a:t>
            </a:r>
            <a:r>
              <a:rPr lang="en-US" b="1" i="1" u="sng" dirty="0" smtClean="0"/>
              <a:t>spoken</a:t>
            </a:r>
            <a:r>
              <a:rPr lang="en-US" dirty="0" smtClean="0"/>
              <a:t>?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For </a:t>
            </a:r>
            <a:r>
              <a:rPr lang="en-US" b="1" dirty="0">
                <a:solidFill>
                  <a:srgbClr val="FF0000"/>
                </a:solidFill>
              </a:rPr>
              <a:t>irregular verbs</a:t>
            </a:r>
            <a:r>
              <a:rPr lang="en-US" dirty="0"/>
              <a:t>, use the past participle form (see </a:t>
            </a:r>
            <a:r>
              <a:rPr lang="en-US" dirty="0">
                <a:hlinkClick r:id="rId2"/>
              </a:rPr>
              <a:t>list of irregular verbs</a:t>
            </a:r>
            <a:r>
              <a:rPr lang="en-US" dirty="0"/>
              <a:t>, </a:t>
            </a:r>
            <a:r>
              <a:rPr lang="en-US" u="sng" dirty="0">
                <a:solidFill>
                  <a:srgbClr val="FF0000"/>
                </a:solidFill>
              </a:rPr>
              <a:t>3rd column</a:t>
            </a:r>
            <a:r>
              <a:rPr lang="en-US" dirty="0"/>
              <a:t>). For </a:t>
            </a:r>
            <a:r>
              <a:rPr lang="en-US" dirty="0">
                <a:solidFill>
                  <a:srgbClr val="7030A0"/>
                </a:solidFill>
              </a:rPr>
              <a:t>regular verbs</a:t>
            </a:r>
            <a:r>
              <a:rPr lang="en-US" dirty="0"/>
              <a:t>, just add </a:t>
            </a:r>
            <a:r>
              <a:rPr lang="en-US" b="1" i="1" dirty="0">
                <a:solidFill>
                  <a:srgbClr val="7030A0"/>
                </a:solidFill>
              </a:rPr>
              <a:t>ed</a:t>
            </a:r>
            <a:r>
              <a:rPr lang="en-US" dirty="0"/>
              <a:t>.</a:t>
            </a:r>
          </a:p>
          <a:p>
            <a:r>
              <a:rPr lang="en-US" b="1" dirty="0"/>
              <a:t>Exceptions in Spelling when Adding </a:t>
            </a:r>
            <a:r>
              <a:rPr lang="en-US" b="1" i="1" dirty="0" err="1"/>
              <a:t>ed</a:t>
            </a:r>
            <a:endParaRPr lang="en-US" b="1" dirty="0"/>
          </a:p>
          <a:p>
            <a:r>
              <a:rPr lang="en-US" u="sng" dirty="0" smtClean="0"/>
              <a:t>Exceptions in Spelling when Adding </a:t>
            </a:r>
            <a:r>
              <a:rPr lang="en-US" i="1" u="sng" dirty="0" err="1" smtClean="0"/>
              <a:t>ed</a:t>
            </a:r>
            <a:endParaRPr lang="en-US" i="1" u="sng" dirty="0" smtClean="0"/>
          </a:p>
          <a:p>
            <a:r>
              <a:rPr lang="en-US" dirty="0" smtClean="0"/>
              <a:t>Example: after final </a:t>
            </a:r>
            <a:r>
              <a:rPr lang="en-US" b="1" i="1" dirty="0" smtClean="0">
                <a:solidFill>
                  <a:schemeClr val="accent2">
                    <a:lumMod val="50000"/>
                  </a:schemeClr>
                </a:solidFill>
              </a:rPr>
              <a:t>e</a:t>
            </a:r>
            <a:r>
              <a:rPr lang="en-US" dirty="0" smtClean="0"/>
              <a:t>, only add </a:t>
            </a:r>
            <a:r>
              <a:rPr lang="en-US" i="1" dirty="0" smtClean="0">
                <a:solidFill>
                  <a:schemeClr val="accent2">
                    <a:lumMod val="50000"/>
                  </a:schemeClr>
                </a:solidFill>
              </a:rPr>
              <a:t>d  </a:t>
            </a:r>
            <a:r>
              <a:rPr lang="en-US" u="sng" dirty="0" smtClean="0"/>
              <a:t>love – loved</a:t>
            </a:r>
          </a:p>
          <a:p>
            <a:r>
              <a:rPr lang="en-US" dirty="0" smtClean="0"/>
              <a:t>final consonant after a short, stressed vowel</a:t>
            </a:r>
            <a:br>
              <a:rPr lang="en-US" dirty="0" smtClean="0"/>
            </a:br>
            <a:r>
              <a:rPr lang="en-US" dirty="0" smtClean="0"/>
              <a:t>or </a:t>
            </a:r>
            <a:r>
              <a:rPr lang="en-US" i="1" dirty="0" smtClean="0"/>
              <a:t>l</a:t>
            </a:r>
            <a:r>
              <a:rPr lang="en-US" dirty="0" smtClean="0"/>
              <a:t> as final consonant after a vowel is </a:t>
            </a:r>
            <a:r>
              <a:rPr lang="en-US" u="sng" dirty="0" smtClean="0"/>
              <a:t>doubled  :</a:t>
            </a:r>
            <a:r>
              <a:rPr lang="en-US" dirty="0" smtClean="0"/>
              <a:t>admit – admi</a:t>
            </a:r>
            <a:r>
              <a:rPr lang="en-US" b="1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tt</a:t>
            </a:r>
            <a:r>
              <a:rPr lang="en-US" dirty="0" smtClean="0"/>
              <a:t>ed</a:t>
            </a:r>
            <a:br>
              <a:rPr lang="en-US" dirty="0" smtClean="0"/>
            </a:br>
            <a:r>
              <a:rPr lang="en-US" dirty="0" smtClean="0"/>
              <a:t>travel – trave</a:t>
            </a:r>
            <a:r>
              <a:rPr lang="en-US" b="1" u="sng" dirty="0" smtClean="0">
                <a:solidFill>
                  <a:schemeClr val="bg2">
                    <a:lumMod val="10000"/>
                  </a:schemeClr>
                </a:solidFill>
              </a:rPr>
              <a:t>ll</a:t>
            </a:r>
            <a:r>
              <a:rPr lang="en-US" dirty="0" smtClean="0"/>
              <a:t>ed</a:t>
            </a:r>
          </a:p>
          <a:p>
            <a:r>
              <a:rPr lang="en-US" dirty="0" smtClean="0"/>
              <a:t>final </a:t>
            </a:r>
            <a:r>
              <a:rPr lang="en-US" b="1" i="1" dirty="0" smtClean="0">
                <a:solidFill>
                  <a:schemeClr val="accent3">
                    <a:lumMod val="50000"/>
                  </a:schemeClr>
                </a:solidFill>
              </a:rPr>
              <a:t>y</a:t>
            </a:r>
            <a:r>
              <a:rPr lang="en-US" dirty="0" smtClean="0"/>
              <a:t> after a consonant becomes </a:t>
            </a:r>
            <a:r>
              <a:rPr lang="en-US" b="1" i="1" dirty="0" err="1" smtClean="0">
                <a:solidFill>
                  <a:schemeClr val="accent5">
                    <a:lumMod val="50000"/>
                  </a:schemeClr>
                </a:solidFill>
              </a:rPr>
              <a:t>i</a:t>
            </a:r>
            <a:r>
              <a:rPr lang="en-US" i="1" dirty="0" smtClean="0"/>
              <a:t>  </a:t>
            </a:r>
            <a:r>
              <a:rPr lang="en-US" dirty="0" smtClean="0"/>
              <a:t>hurr</a:t>
            </a:r>
            <a:r>
              <a:rPr lang="en-US" b="1" dirty="0" smtClean="0"/>
              <a:t>y</a:t>
            </a:r>
            <a:r>
              <a:rPr lang="en-US" dirty="0" smtClean="0"/>
              <a:t> – hurr</a:t>
            </a:r>
            <a:r>
              <a:rPr lang="en-US" b="1" dirty="0" smtClean="0"/>
              <a:t>i</a:t>
            </a:r>
            <a:r>
              <a:rPr lang="en-US" dirty="0" smtClean="0"/>
              <a:t>ed</a:t>
            </a:r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Form of Past Perfect Simple</a:t>
            </a:r>
            <a:endParaRPr lang="en-US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action </a:t>
            </a:r>
            <a:r>
              <a:rPr lang="en-US" dirty="0"/>
              <a:t>taking place before a certain time in the past</a:t>
            </a:r>
            <a:br>
              <a:rPr lang="en-US" dirty="0"/>
            </a:br>
            <a:r>
              <a:rPr lang="en-US" dirty="0"/>
              <a:t>(putting emphasis only on the fact, not the duration)Example: Before I came here, I </a:t>
            </a:r>
            <a:r>
              <a:rPr lang="en-US" b="1" i="1" dirty="0"/>
              <a:t>had spoken</a:t>
            </a:r>
            <a:r>
              <a:rPr lang="en-US" dirty="0"/>
              <a:t> to Jack.</a:t>
            </a:r>
          </a:p>
          <a:p>
            <a:r>
              <a:rPr lang="en-US" dirty="0">
                <a:hlinkClick r:id="rId2"/>
              </a:rPr>
              <a:t>Conditional Sentences</a:t>
            </a:r>
            <a:r>
              <a:rPr lang="en-US" dirty="0"/>
              <a:t> Type III (condition that was not given in the past)Example: If I </a:t>
            </a:r>
            <a:r>
              <a:rPr lang="en-US" i="1" dirty="0"/>
              <a:t>had seen</a:t>
            </a:r>
            <a:r>
              <a:rPr lang="en-US" dirty="0"/>
              <a:t> him, I would have talked to him.</a:t>
            </a:r>
          </a:p>
          <a:p>
            <a:r>
              <a:rPr lang="en-US" b="1" dirty="0"/>
              <a:t>Signal Words</a:t>
            </a:r>
          </a:p>
          <a:p>
            <a:r>
              <a:rPr lang="en-US" dirty="0"/>
              <a:t>already, just, never, not yet, once, until that day (with reference to the past, not the present)</a:t>
            </a:r>
          </a:p>
          <a:p>
            <a:r>
              <a:rPr lang="en-US" dirty="0"/>
              <a:t>If-</a:t>
            </a:r>
            <a:r>
              <a:rPr lang="en-US" dirty="0" err="1"/>
              <a:t>Satz</a:t>
            </a:r>
            <a:r>
              <a:rPr lang="en-US" dirty="0"/>
              <a:t> </a:t>
            </a:r>
            <a:r>
              <a:rPr lang="en-US" dirty="0" err="1"/>
              <a:t>Typ</a:t>
            </a:r>
            <a:r>
              <a:rPr lang="en-US" dirty="0"/>
              <a:t> III (If I had talked, …)</a:t>
            </a:r>
          </a:p>
          <a:p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Use of Past Perfect</a:t>
            </a:r>
            <a:br>
              <a:rPr lang="en-US" b="1" dirty="0" smtClean="0"/>
            </a:br>
            <a:r>
              <a:rPr lang="en-US" b="1" dirty="0" smtClean="0"/>
              <a:t>&amp; Signal Words</a:t>
            </a:r>
            <a:br>
              <a:rPr lang="en-US" b="1" dirty="0" smtClean="0"/>
            </a:b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https://youtu.be/A3HRUtZCAa4?t=2</a:t>
            </a:r>
            <a:r>
              <a:rPr lang="en-US" dirty="0" smtClean="0"/>
              <a:t> </a:t>
            </a:r>
          </a:p>
          <a:p>
            <a:r>
              <a:rPr lang="en-US" dirty="0" smtClean="0">
                <a:hlinkClick r:id="rId3"/>
              </a:rPr>
              <a:t>https://youtu.be/XLIea-a-wE0?t=51</a:t>
            </a:r>
            <a:r>
              <a:rPr lang="en-US" dirty="0" smtClean="0"/>
              <a:t> </a:t>
            </a:r>
          </a:p>
          <a:p>
            <a:r>
              <a:rPr lang="en-US" dirty="0" smtClean="0">
                <a:hlinkClick r:id="rId4"/>
              </a:rPr>
              <a:t>https://learnenglish.britishcouncil.org/grammar/intermediate-to-upper-intermediate/past-perfect</a:t>
            </a:r>
            <a:endParaRPr lang="en-US" dirty="0" smtClean="0"/>
          </a:p>
          <a:p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Past </a:t>
            </a:r>
            <a:r>
              <a:rPr lang="en-US" dirty="0"/>
              <a:t>Perfect Simple | ENGLISH GRAMMAR VIDEO</a:t>
            </a:r>
            <a:br>
              <a:rPr lang="en-US" dirty="0"/>
            </a:br>
            <a:endParaRPr lang="el-GR" dirty="0"/>
          </a:p>
        </p:txBody>
      </p:sp>
      <p:pic>
        <p:nvPicPr>
          <p:cNvPr id="4" name="3 - Εικόνα" descr="man-857943_960_720 (1)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965801" y="4071942"/>
            <a:ext cx="1392149" cy="227289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hlinkClick r:id="rId2"/>
              </a:rPr>
              <a:t>Exceptions </a:t>
            </a:r>
            <a:r>
              <a:rPr lang="en-US" dirty="0">
                <a:hlinkClick r:id="rId2"/>
              </a:rPr>
              <a:t>in Spelling when Adding </a:t>
            </a:r>
            <a:r>
              <a:rPr lang="en-US" i="1" dirty="0" err="1">
                <a:hlinkClick r:id="rId2"/>
              </a:rPr>
              <a:t>ed</a:t>
            </a:r>
            <a:endParaRPr lang="en-US" dirty="0"/>
          </a:p>
          <a:p>
            <a:r>
              <a:rPr lang="en-US" dirty="0">
                <a:hlinkClick r:id="rId3"/>
              </a:rPr>
              <a:t>Positive Sentences in Past Perfect Simple</a:t>
            </a:r>
            <a:endParaRPr lang="en-US" dirty="0"/>
          </a:p>
          <a:p>
            <a:r>
              <a:rPr lang="en-US" dirty="0">
                <a:hlinkClick r:id="rId4"/>
              </a:rPr>
              <a:t>Negative Sentences in Past Perfect Simple</a:t>
            </a:r>
            <a:endParaRPr lang="en-US" dirty="0"/>
          </a:p>
          <a:p>
            <a:r>
              <a:rPr lang="en-US" dirty="0">
                <a:hlinkClick r:id="rId5"/>
              </a:rPr>
              <a:t>Questions in Past Perfect Simple</a:t>
            </a:r>
            <a:endParaRPr lang="en-US" dirty="0"/>
          </a:p>
          <a:p>
            <a:r>
              <a:rPr lang="en-US" dirty="0">
                <a:hlinkClick r:id="rId6"/>
              </a:rPr>
              <a:t>Mixed Exercise in Past Perfect Simple</a:t>
            </a:r>
            <a:endParaRPr lang="en-US" dirty="0"/>
          </a:p>
          <a:p>
            <a:r>
              <a:rPr lang="en-US" dirty="0">
                <a:hlinkClick r:id="rId7"/>
              </a:rPr>
              <a:t>Irregular </a:t>
            </a:r>
            <a:r>
              <a:rPr lang="en-US" dirty="0" smtClean="0">
                <a:hlinkClick r:id="rId7"/>
              </a:rPr>
              <a:t>Verbs</a:t>
            </a:r>
            <a:endParaRPr lang="en-US" dirty="0" smtClean="0"/>
          </a:p>
          <a:p>
            <a:r>
              <a:rPr lang="en-US" dirty="0" smtClean="0">
                <a:hlinkClick r:id="rId8"/>
              </a:rPr>
              <a:t>https://www.englisch-hilfen.de/en/exercises/tenses/past_perfect_simple_past.htm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Exercises on Past Perfect</a:t>
            </a:r>
            <a:br>
              <a:rPr lang="en-US" b="1" dirty="0" smtClean="0"/>
            </a:br>
            <a:endParaRPr lang="el-G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Συγκέντρωση">
  <a:themeElements>
    <a:clrScheme name="Συγκέντρωση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Συγκέντρωση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Συγκέντρωση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26</TotalTime>
  <Words>58</Words>
  <Application>Microsoft Office PowerPoint</Application>
  <PresentationFormat>Προβολή στην οθόνη (4:3)</PresentationFormat>
  <Paragraphs>30</Paragraphs>
  <Slides>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Συγκέντρωση</vt:lpstr>
      <vt:lpstr>Past Perfect Simple</vt:lpstr>
      <vt:lpstr>Form of Past Perfect Simple</vt:lpstr>
      <vt:lpstr> Use of Past Perfect &amp; Signal Words </vt:lpstr>
      <vt:lpstr> Past Perfect Simple | ENGLISH GRAMMAR VIDEO </vt:lpstr>
      <vt:lpstr>Exercises on Past Perfect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Past Perfect Simple</dc:title>
  <dc:creator>lampros1234</dc:creator>
  <cp:lastModifiedBy>lampros1234</cp:lastModifiedBy>
  <cp:revision>3</cp:revision>
  <dcterms:created xsi:type="dcterms:W3CDTF">2021-01-21T07:39:53Z</dcterms:created>
  <dcterms:modified xsi:type="dcterms:W3CDTF">2021-01-21T08:06:39Z</dcterms:modified>
</cp:coreProperties>
</file>