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D22A9-B3FE-460D-A5EA-478661000C41}" type="datetimeFigureOut">
              <a:rPr lang="el-GR" smtClean="0"/>
              <a:pPr/>
              <a:t>27/1/2021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7F35B-6EA1-4E3A-B6C7-C8279135F34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7F35B-6EA1-4E3A-B6C7-C8279135F34A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336-2362-4722-BE87-ADEC5D6EEFEF}" type="datetimeFigureOut">
              <a:rPr lang="el-GR" smtClean="0"/>
              <a:pPr/>
              <a:t>27/1/2021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DE5F-1802-4DF7-AC27-8BBEFC63B5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336-2362-4722-BE87-ADEC5D6EEFEF}" type="datetimeFigureOut">
              <a:rPr lang="el-GR" smtClean="0"/>
              <a:pPr/>
              <a:t>27/1/2021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DE5F-1802-4DF7-AC27-8BBEFC63B5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336-2362-4722-BE87-ADEC5D6EEFEF}" type="datetimeFigureOut">
              <a:rPr lang="el-GR" smtClean="0"/>
              <a:pPr/>
              <a:t>27/1/2021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DE5F-1802-4DF7-AC27-8BBEFC63B5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336-2362-4722-BE87-ADEC5D6EEFEF}" type="datetimeFigureOut">
              <a:rPr lang="el-GR" smtClean="0"/>
              <a:pPr/>
              <a:t>27/1/2021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DE5F-1802-4DF7-AC27-8BBEFC63B5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336-2362-4722-BE87-ADEC5D6EEFEF}" type="datetimeFigureOut">
              <a:rPr lang="el-GR" smtClean="0"/>
              <a:pPr/>
              <a:t>27/1/2021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74BDE5F-1802-4DF7-AC27-8BBEFC63B5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336-2362-4722-BE87-ADEC5D6EEFEF}" type="datetimeFigureOut">
              <a:rPr lang="el-GR" smtClean="0"/>
              <a:pPr/>
              <a:t>27/1/2021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DE5F-1802-4DF7-AC27-8BBEFC63B5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336-2362-4722-BE87-ADEC5D6EEFEF}" type="datetimeFigureOut">
              <a:rPr lang="el-GR" smtClean="0"/>
              <a:pPr/>
              <a:t>27/1/2021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DE5F-1802-4DF7-AC27-8BBEFC63B5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336-2362-4722-BE87-ADEC5D6EEFEF}" type="datetimeFigureOut">
              <a:rPr lang="el-GR" smtClean="0"/>
              <a:pPr/>
              <a:t>27/1/2021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DE5F-1802-4DF7-AC27-8BBEFC63B5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336-2362-4722-BE87-ADEC5D6EEFEF}" type="datetimeFigureOut">
              <a:rPr lang="el-GR" smtClean="0"/>
              <a:pPr/>
              <a:t>27/1/2021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DE5F-1802-4DF7-AC27-8BBEFC63B5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336-2362-4722-BE87-ADEC5D6EEFEF}" type="datetimeFigureOut">
              <a:rPr lang="el-GR" smtClean="0"/>
              <a:pPr/>
              <a:t>27/1/2021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DE5F-1802-4DF7-AC27-8BBEFC63B5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336-2362-4722-BE87-ADEC5D6EEFEF}" type="datetimeFigureOut">
              <a:rPr lang="el-GR" smtClean="0"/>
              <a:pPr/>
              <a:t>27/1/2021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BDE5F-1802-4DF7-AC27-8BBEFC63B5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DB5336-2362-4722-BE87-ADEC5D6EEFEF}" type="datetimeFigureOut">
              <a:rPr lang="el-GR" smtClean="0"/>
              <a:pPr/>
              <a:t>27/1/2021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74BDE5F-1802-4DF7-AC27-8BBEFC63B5E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Modal Verbs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…and </a:t>
            </a:r>
            <a:r>
              <a:rPr lang="en-US" dirty="0"/>
              <a:t>their meaning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</a:t>
            </a:r>
            <a:r>
              <a:rPr lang="en-US" dirty="0"/>
              <a:t>are modal verbs?</a:t>
            </a:r>
            <a:br>
              <a:rPr lang="en-US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400" dirty="0"/>
              <a:t>Modals (also called </a:t>
            </a:r>
            <a:r>
              <a:rPr lang="en-US" sz="3400" b="1" dirty="0"/>
              <a:t>modal verbs, modal auxiliary verb</a:t>
            </a:r>
            <a:r>
              <a:rPr lang="en-US" sz="3400" dirty="0"/>
              <a:t>s, </a:t>
            </a:r>
            <a:r>
              <a:rPr lang="en-US" sz="3400" b="1" dirty="0"/>
              <a:t>modal auxiliaries</a:t>
            </a:r>
            <a:r>
              <a:rPr lang="en-US" sz="3400" dirty="0"/>
              <a:t>) are special verbs which behave irregularly in English. They are different from normal verbs like "work, play, visit..." They give additional information about the </a:t>
            </a:r>
            <a:r>
              <a:rPr lang="en-US" sz="3400" b="1" i="1" dirty="0"/>
              <a:t>function</a:t>
            </a:r>
            <a:r>
              <a:rPr lang="en-US" sz="3400" dirty="0"/>
              <a:t> of the main verb that follows it. They have a great variety of </a:t>
            </a:r>
            <a:r>
              <a:rPr lang="en-US" sz="3400" b="1" i="1" dirty="0"/>
              <a:t>communicative functions</a:t>
            </a:r>
            <a:r>
              <a:rPr lang="en-US" sz="3400" dirty="0"/>
              <a:t>.</a:t>
            </a:r>
          </a:p>
          <a:p>
            <a:r>
              <a:rPr lang="en-US" sz="3400" dirty="0"/>
              <a:t>Here are some characteristics of modal verbs:</a:t>
            </a:r>
          </a:p>
          <a:p>
            <a:r>
              <a:rPr lang="en-US" sz="3400" dirty="0"/>
              <a:t>They never change their form. You can't add "s", "</a:t>
            </a:r>
            <a:r>
              <a:rPr lang="en-US" sz="3400" dirty="0" err="1"/>
              <a:t>ed</a:t>
            </a:r>
            <a:r>
              <a:rPr lang="en-US" sz="3400" dirty="0"/>
              <a:t>", "</a:t>
            </a:r>
            <a:r>
              <a:rPr lang="en-US" sz="3400" dirty="0" err="1"/>
              <a:t>ing</a:t>
            </a:r>
            <a:r>
              <a:rPr lang="en-US" sz="3400" dirty="0"/>
              <a:t>"...</a:t>
            </a:r>
          </a:p>
          <a:p>
            <a:r>
              <a:rPr lang="en-US" sz="3400" dirty="0"/>
              <a:t>They are always followed by an infinitive without "to" (</a:t>
            </a:r>
            <a:r>
              <a:rPr lang="en-US" sz="3400" dirty="0" err="1"/>
              <a:t>e.i</a:t>
            </a:r>
            <a:r>
              <a:rPr lang="en-US" sz="3400" dirty="0"/>
              <a:t>. the bare infinitive.)</a:t>
            </a:r>
          </a:p>
          <a:p>
            <a:r>
              <a:rPr lang="en-US" sz="3400" dirty="0"/>
              <a:t>They are used to indicate modality allow speakers to express certainty, possibility, willingness, obligation, necessity, ability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List </a:t>
            </a:r>
            <a:r>
              <a:rPr lang="en-US" dirty="0"/>
              <a:t>of modal verbs</a:t>
            </a:r>
            <a:br>
              <a:rPr lang="en-US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Here is a list of modal verbs:</a:t>
            </a:r>
          </a:p>
          <a:p>
            <a:r>
              <a:rPr lang="en-US" b="1" i="1" dirty="0" smtClean="0"/>
              <a:t>can, could, may, might, will, would, shall, should, must. </a:t>
            </a:r>
            <a:r>
              <a:rPr lang="en-US" dirty="0" smtClean="0"/>
              <a:t>The </a:t>
            </a:r>
            <a:r>
              <a:rPr lang="en-US" dirty="0"/>
              <a:t>verbs or expressions </a:t>
            </a:r>
            <a:r>
              <a:rPr lang="en-US" b="1" i="1" dirty="0"/>
              <a:t>dare</a:t>
            </a:r>
            <a:r>
              <a:rPr lang="en-US" b="1" dirty="0"/>
              <a:t>, </a:t>
            </a:r>
            <a:r>
              <a:rPr lang="en-US" b="1" i="1" dirty="0"/>
              <a:t>ought to</a:t>
            </a:r>
            <a:r>
              <a:rPr lang="en-US" b="1" dirty="0"/>
              <a:t>, </a:t>
            </a:r>
            <a:r>
              <a:rPr lang="en-US" b="1" i="1" dirty="0"/>
              <a:t>had better</a:t>
            </a:r>
            <a:r>
              <a:rPr lang="en-US" b="1" dirty="0"/>
              <a:t>, </a:t>
            </a:r>
            <a:r>
              <a:rPr lang="en-US" dirty="0"/>
              <a:t>and </a:t>
            </a:r>
            <a:r>
              <a:rPr lang="en-US" b="1" i="1" dirty="0"/>
              <a:t>need not</a:t>
            </a:r>
            <a:r>
              <a:rPr lang="en-US" dirty="0"/>
              <a:t> behave like modal auxiliaries to a large extent and </a:t>
            </a:r>
            <a:r>
              <a:rPr lang="en-US" dirty="0" smtClean="0"/>
              <a:t>may </a:t>
            </a:r>
            <a:r>
              <a:rPr lang="en-US" dirty="0"/>
              <a:t>be added to the above list</a:t>
            </a:r>
          </a:p>
          <a:p>
            <a:r>
              <a:rPr lang="en-US" dirty="0"/>
              <a:t>Use of modal verbs:</a:t>
            </a:r>
          </a:p>
          <a:p>
            <a:r>
              <a:rPr lang="en-US" dirty="0"/>
              <a:t>Modal verbs are used to express functions such as:</a:t>
            </a:r>
          </a:p>
          <a:p>
            <a:r>
              <a:rPr lang="en-US" dirty="0" smtClean="0"/>
              <a:t>Permission: </a:t>
            </a:r>
            <a:r>
              <a:rPr lang="en-US" b="1" i="1" dirty="0" smtClean="0"/>
              <a:t>can, could, may</a:t>
            </a:r>
            <a:endParaRPr lang="en-US" dirty="0"/>
          </a:p>
          <a:p>
            <a:r>
              <a:rPr lang="en-US" dirty="0" smtClean="0"/>
              <a:t>Ability:   </a:t>
            </a:r>
            <a:r>
              <a:rPr lang="en-US" b="1" i="1" dirty="0" smtClean="0"/>
              <a:t>can, could</a:t>
            </a:r>
            <a:endParaRPr lang="en-US" dirty="0"/>
          </a:p>
          <a:p>
            <a:r>
              <a:rPr lang="en-US" dirty="0" smtClean="0"/>
              <a:t>Obligation: </a:t>
            </a:r>
            <a:r>
              <a:rPr lang="en-US" b="1" i="1" dirty="0" smtClean="0"/>
              <a:t>must [have to]</a:t>
            </a:r>
            <a:endParaRPr lang="en-US" dirty="0"/>
          </a:p>
          <a:p>
            <a:r>
              <a:rPr lang="en-US" dirty="0" smtClean="0"/>
              <a:t>Prohibition: </a:t>
            </a:r>
            <a:r>
              <a:rPr lang="en-US" b="1" i="1" dirty="0" smtClean="0"/>
              <a:t>mustn’t</a:t>
            </a:r>
            <a:endParaRPr lang="en-US" dirty="0"/>
          </a:p>
          <a:p>
            <a:r>
              <a:rPr lang="en-US" dirty="0"/>
              <a:t>Lack of </a:t>
            </a:r>
            <a:r>
              <a:rPr lang="en-US" dirty="0" smtClean="0"/>
              <a:t>necessity: </a:t>
            </a:r>
            <a:r>
              <a:rPr lang="en-US" b="1" i="1" dirty="0" smtClean="0"/>
              <a:t>need not, don’t have to</a:t>
            </a:r>
            <a:endParaRPr lang="en-US" dirty="0"/>
          </a:p>
          <a:p>
            <a:r>
              <a:rPr lang="en-US" dirty="0" smtClean="0"/>
              <a:t>Advice: </a:t>
            </a:r>
            <a:r>
              <a:rPr lang="en-US" b="1" i="1" dirty="0" smtClean="0"/>
              <a:t>should, could,[ought to, had better] </a:t>
            </a:r>
            <a:endParaRPr lang="en-US" b="1" i="1" dirty="0"/>
          </a:p>
          <a:p>
            <a:r>
              <a:rPr lang="en-US" dirty="0" smtClean="0"/>
              <a:t>Possibility: </a:t>
            </a:r>
            <a:r>
              <a:rPr lang="en-US" b="1" i="1" dirty="0" smtClean="0"/>
              <a:t>may, might, can, could</a:t>
            </a:r>
            <a:endParaRPr lang="en-US" dirty="0"/>
          </a:p>
          <a:p>
            <a:r>
              <a:rPr lang="en-US" dirty="0" smtClean="0"/>
              <a:t>Probability:</a:t>
            </a:r>
            <a:r>
              <a:rPr lang="en-US" b="1" i="1" dirty="0" smtClean="0"/>
              <a:t> may</a:t>
            </a:r>
            <a:r>
              <a:rPr lang="en-US" b="1" i="1" smtClean="0"/>
              <a:t>, </a:t>
            </a:r>
            <a:r>
              <a:rPr lang="en-US" b="1" i="1" smtClean="0"/>
              <a:t>might, </a:t>
            </a:r>
            <a:r>
              <a:rPr lang="en-US" b="1" i="1" dirty="0" smtClean="0"/>
              <a:t>can, could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Must- Have to/ must not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Must/have to</a:t>
            </a:r>
            <a:r>
              <a:rPr lang="en-US" dirty="0" smtClean="0"/>
              <a:t>: </a:t>
            </a:r>
          </a:p>
          <a:p>
            <a:r>
              <a:rPr lang="en-US" sz="2400" i="1" dirty="0" smtClean="0"/>
              <a:t>Strong obligation</a:t>
            </a:r>
            <a:r>
              <a:rPr lang="en-US" sz="2400" dirty="0" smtClean="0"/>
              <a:t>: You must stop when the traffic lights turn red.    You have to study harder.              </a:t>
            </a:r>
          </a:p>
          <a:p>
            <a:r>
              <a:rPr lang="en-US" sz="2400" i="1" dirty="0" smtClean="0"/>
              <a:t>Logical conclusion / Certainty</a:t>
            </a:r>
            <a:r>
              <a:rPr lang="en-US" sz="2400" dirty="0" smtClean="0"/>
              <a:t>: He must be very tired. He's been working all day long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must not </a:t>
            </a:r>
          </a:p>
          <a:p>
            <a:r>
              <a:rPr lang="en-US" sz="2800" i="1" dirty="0" smtClean="0"/>
              <a:t>Prohibition</a:t>
            </a:r>
            <a:r>
              <a:rPr lang="en-US" sz="2800" dirty="0" smtClean="0"/>
              <a:t>:  </a:t>
            </a:r>
            <a:r>
              <a:rPr lang="en-US" sz="2400" dirty="0" smtClean="0"/>
              <a:t>You must not smoke in the hospital.</a:t>
            </a:r>
            <a:endParaRPr lang="el-G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Can/ Could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Can:</a:t>
            </a:r>
          </a:p>
          <a:p>
            <a:r>
              <a:rPr lang="en-US" sz="2400" i="1" dirty="0" smtClean="0"/>
              <a:t>Ability</a:t>
            </a:r>
            <a:r>
              <a:rPr lang="en-US" sz="2400" dirty="0" smtClean="0"/>
              <a:t>: I can swim.</a:t>
            </a:r>
          </a:p>
          <a:p>
            <a:r>
              <a:rPr lang="en-US" sz="2400" i="1" dirty="0" smtClean="0"/>
              <a:t>Permission</a:t>
            </a:r>
            <a:r>
              <a:rPr lang="en-US" sz="2400" dirty="0" smtClean="0"/>
              <a:t>: Can I use your phone please?</a:t>
            </a:r>
          </a:p>
          <a:p>
            <a:r>
              <a:rPr lang="en-US" sz="2400" i="1" dirty="0" smtClean="0"/>
              <a:t>Possibility</a:t>
            </a:r>
            <a:r>
              <a:rPr lang="en-US" sz="2400" dirty="0" smtClean="0"/>
              <a:t>: Smoking can cause cancer.</a:t>
            </a:r>
          </a:p>
          <a:p>
            <a:r>
              <a:rPr lang="en-US" b="1" dirty="0" smtClean="0"/>
              <a:t>Could</a:t>
            </a:r>
            <a:r>
              <a:rPr lang="en-US" dirty="0" smtClean="0"/>
              <a:t> </a:t>
            </a:r>
          </a:p>
          <a:p>
            <a:r>
              <a:rPr lang="en-US" sz="2400" i="1" dirty="0" smtClean="0"/>
              <a:t>Ability in the past</a:t>
            </a:r>
            <a:r>
              <a:rPr lang="en-US" sz="2400" dirty="0" smtClean="0"/>
              <a:t>: When I was younger I could run fast. </a:t>
            </a:r>
          </a:p>
          <a:p>
            <a:r>
              <a:rPr lang="en-US" sz="2400" i="1" dirty="0" smtClean="0"/>
              <a:t>Polite permission</a:t>
            </a:r>
            <a:r>
              <a:rPr lang="en-US" sz="2400" dirty="0" smtClean="0"/>
              <a:t>: Excuse me, could I just say something?</a:t>
            </a:r>
          </a:p>
          <a:p>
            <a:r>
              <a:rPr lang="en-US" sz="2400" i="1" dirty="0" smtClean="0"/>
              <a:t>Possibility</a:t>
            </a:r>
            <a:r>
              <a:rPr lang="en-US" sz="2400" dirty="0" smtClean="0"/>
              <a:t>: It could rain tomorrow!</a:t>
            </a:r>
            <a:endParaRPr lang="el-G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May/ Might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May</a:t>
            </a:r>
          </a:p>
          <a:p>
            <a:r>
              <a:rPr lang="en-US" i="1" dirty="0" smtClean="0"/>
              <a:t>Permission</a:t>
            </a:r>
            <a:r>
              <a:rPr lang="en-US" dirty="0" smtClean="0"/>
              <a:t>: May I use your phone please?</a:t>
            </a:r>
          </a:p>
          <a:p>
            <a:r>
              <a:rPr lang="en-US" i="1" dirty="0" smtClean="0"/>
              <a:t>Possibility, probability</a:t>
            </a:r>
            <a:r>
              <a:rPr lang="en-US" dirty="0" smtClean="0"/>
              <a:t>: It may rain tomorrow!</a:t>
            </a:r>
          </a:p>
          <a:p>
            <a:r>
              <a:rPr lang="en-US" b="1" dirty="0" smtClean="0"/>
              <a:t>Might</a:t>
            </a:r>
          </a:p>
          <a:p>
            <a:r>
              <a:rPr lang="en-US" i="1" dirty="0" smtClean="0"/>
              <a:t>Polite permission</a:t>
            </a:r>
            <a:r>
              <a:rPr lang="en-US" dirty="0" smtClean="0"/>
              <a:t>: Might I suggest an idea?</a:t>
            </a:r>
          </a:p>
          <a:p>
            <a:r>
              <a:rPr lang="en-US" i="1" dirty="0" smtClean="0"/>
              <a:t>Possibility, probability</a:t>
            </a:r>
            <a:r>
              <a:rPr lang="en-US" dirty="0" smtClean="0"/>
              <a:t>: I might go on holiday to Australia next year.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Should/ Ought to/ Had better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should/ought to</a:t>
            </a:r>
            <a:r>
              <a:rPr lang="en-US" dirty="0" smtClean="0"/>
              <a:t>:</a:t>
            </a:r>
          </a:p>
          <a:p>
            <a:r>
              <a:rPr lang="en-US" sz="2800" i="1" dirty="0" smtClean="0"/>
              <a:t>50 % Obligation</a:t>
            </a:r>
            <a:r>
              <a:rPr lang="en-US" sz="2800" dirty="0" smtClean="0"/>
              <a:t>: I should / ought to see a doctor. I have a terrible headache.</a:t>
            </a:r>
          </a:p>
          <a:p>
            <a:r>
              <a:rPr lang="en-US" sz="2800" i="1" dirty="0" smtClean="0"/>
              <a:t>Advice</a:t>
            </a:r>
            <a:r>
              <a:rPr lang="en-US" sz="2800" dirty="0" smtClean="0"/>
              <a:t>: You should / ought to revise your lessons</a:t>
            </a:r>
          </a:p>
          <a:p>
            <a:r>
              <a:rPr lang="en-US" sz="2800" i="1" dirty="0" smtClean="0"/>
              <a:t>Logical conclusion</a:t>
            </a:r>
            <a:r>
              <a:rPr lang="en-US" sz="2800" dirty="0" smtClean="0"/>
              <a:t>: He should / ought to be very tired. He's been working all day long.</a:t>
            </a:r>
          </a:p>
          <a:p>
            <a:r>
              <a:rPr lang="en-US" b="1" dirty="0" smtClean="0"/>
              <a:t>had better</a:t>
            </a:r>
            <a:r>
              <a:rPr lang="en-US" sz="2800" dirty="0" smtClean="0"/>
              <a:t>:</a:t>
            </a:r>
          </a:p>
          <a:p>
            <a:r>
              <a:rPr lang="en-US" sz="2800" i="1" dirty="0" smtClean="0"/>
              <a:t>Advice</a:t>
            </a:r>
            <a:r>
              <a:rPr lang="en-US" sz="2800" dirty="0" smtClean="0"/>
              <a:t>: You 'd better revise your lessons</a:t>
            </a:r>
            <a:endParaRPr lang="el-G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not/ Do not have to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need not/ don’t have to</a:t>
            </a:r>
          </a:p>
          <a:p>
            <a:r>
              <a:rPr lang="en-US" i="1" dirty="0" smtClean="0"/>
              <a:t>lack of necessity/absence of obligation</a:t>
            </a:r>
            <a:r>
              <a:rPr lang="en-US" dirty="0" smtClean="0"/>
              <a:t>: I need not buy tomatoes. There are plenty of tomatoes in the fridge. You don’t have to go to school tomorrow, it’s Sunday.</a:t>
            </a:r>
          </a:p>
          <a:p>
            <a:r>
              <a:rPr lang="en-US" b="1" u="sng" dirty="0"/>
              <a:t>Remember</a:t>
            </a:r>
          </a:p>
          <a:p>
            <a:r>
              <a:rPr lang="en-US" dirty="0"/>
              <a:t>Modal verbs are </a:t>
            </a:r>
            <a:r>
              <a:rPr lang="en-US" u="sng" dirty="0" smtClean="0"/>
              <a:t>followed by an infinitive without "to</a:t>
            </a:r>
            <a:r>
              <a:rPr lang="en-US" dirty="0" smtClean="0"/>
              <a:t>", </a:t>
            </a:r>
            <a:r>
              <a:rPr lang="en-US" dirty="0"/>
              <a:t>also called </a:t>
            </a:r>
            <a:r>
              <a:rPr lang="en-US" i="1" dirty="0"/>
              <a:t>the bare infinitive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/>
              <a:t>Examples</a:t>
            </a:r>
            <a:r>
              <a:rPr lang="en-US" dirty="0"/>
              <a:t>:</a:t>
            </a:r>
          </a:p>
          <a:p>
            <a:r>
              <a:rPr lang="en-US" dirty="0"/>
              <a:t>You </a:t>
            </a:r>
            <a:r>
              <a:rPr lang="en-US" b="1" dirty="0"/>
              <a:t>must </a:t>
            </a:r>
            <a:r>
              <a:rPr lang="en-US" b="1" u="sng" dirty="0"/>
              <a:t>stop</a:t>
            </a:r>
            <a:r>
              <a:rPr lang="en-US" dirty="0"/>
              <a:t> when the traffic lights turn red.</a:t>
            </a:r>
          </a:p>
          <a:p>
            <a:r>
              <a:rPr lang="en-US" dirty="0"/>
              <a:t>You </a:t>
            </a:r>
            <a:r>
              <a:rPr lang="en-US" b="1" dirty="0"/>
              <a:t>should </a:t>
            </a:r>
            <a:r>
              <a:rPr lang="en-US" b="1" u="sng" dirty="0"/>
              <a:t>see</a:t>
            </a:r>
            <a:r>
              <a:rPr lang="en-US" b="1" dirty="0"/>
              <a:t> </a:t>
            </a:r>
            <a:r>
              <a:rPr lang="en-US" dirty="0"/>
              <a:t>to the doctor.</a:t>
            </a:r>
          </a:p>
          <a:p>
            <a:r>
              <a:rPr lang="en-US" dirty="0"/>
              <a:t>There are a lot of tomatoes in the fridge. You </a:t>
            </a:r>
            <a:r>
              <a:rPr lang="en-US" b="1" dirty="0"/>
              <a:t>need not </a:t>
            </a:r>
            <a:r>
              <a:rPr lang="en-US" b="1" u="sng" dirty="0"/>
              <a:t>buy</a:t>
            </a:r>
            <a:r>
              <a:rPr lang="en-US" dirty="0"/>
              <a:t> any.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48</TotalTime>
  <Words>342</Words>
  <Application>Microsoft Office PowerPoint</Application>
  <PresentationFormat>Προβολή στην οθόνη (4:3)</PresentationFormat>
  <Paragraphs>60</Paragraphs>
  <Slides>8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Αποκορύφωμα</vt:lpstr>
      <vt:lpstr>Modal Verbs</vt:lpstr>
      <vt:lpstr> What are modal verbs? </vt:lpstr>
      <vt:lpstr> List of modal verbs </vt:lpstr>
      <vt:lpstr>Must- Have to/ must not</vt:lpstr>
      <vt:lpstr>Can/ Could</vt:lpstr>
      <vt:lpstr>May/ Might</vt:lpstr>
      <vt:lpstr>Should/ Ought to/ Had better</vt:lpstr>
      <vt:lpstr>Need not/ Do not have 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lampros1234</dc:creator>
  <cp:lastModifiedBy>lampros1234</cp:lastModifiedBy>
  <cp:revision>6</cp:revision>
  <dcterms:created xsi:type="dcterms:W3CDTF">2020-04-16T14:00:58Z</dcterms:created>
  <dcterms:modified xsi:type="dcterms:W3CDTF">2021-01-27T10:01:54Z</dcterms:modified>
</cp:coreProperties>
</file>