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315" r:id="rId9"/>
    <p:sldId id="263" r:id="rId10"/>
    <p:sldId id="264" r:id="rId11"/>
    <p:sldId id="265" r:id="rId12"/>
    <p:sldId id="278" r:id="rId13"/>
    <p:sldId id="266" r:id="rId14"/>
    <p:sldId id="267" r:id="rId15"/>
    <p:sldId id="268" r:id="rId16"/>
    <p:sldId id="275" r:id="rId17"/>
    <p:sldId id="276" r:id="rId18"/>
    <p:sldId id="277" r:id="rId19"/>
    <p:sldId id="273" r:id="rId20"/>
    <p:sldId id="279" r:id="rId21"/>
    <p:sldId id="274" r:id="rId22"/>
    <p:sldId id="272" r:id="rId23"/>
    <p:sldId id="316" r:id="rId24"/>
    <p:sldId id="269" r:id="rId25"/>
    <p:sldId id="270" r:id="rId26"/>
    <p:sldId id="284" r:id="rId27"/>
    <p:sldId id="317" r:id="rId28"/>
    <p:sldId id="285" r:id="rId29"/>
    <p:sldId id="286" r:id="rId30"/>
    <p:sldId id="280" r:id="rId31"/>
    <p:sldId id="281" r:id="rId32"/>
    <p:sldId id="283" r:id="rId33"/>
    <p:sldId id="288" r:id="rId34"/>
    <p:sldId id="292" r:id="rId35"/>
    <p:sldId id="294" r:id="rId36"/>
    <p:sldId id="331" r:id="rId37"/>
    <p:sldId id="320" r:id="rId38"/>
    <p:sldId id="293" r:id="rId39"/>
    <p:sldId id="332" r:id="rId40"/>
    <p:sldId id="333" r:id="rId41"/>
    <p:sldId id="334" r:id="rId42"/>
    <p:sldId id="335" r:id="rId43"/>
    <p:sldId id="290" r:id="rId44"/>
    <p:sldId id="291" r:id="rId45"/>
    <p:sldId id="295" r:id="rId46"/>
    <p:sldId id="296" r:id="rId47"/>
    <p:sldId id="321" r:id="rId48"/>
    <p:sldId id="322" r:id="rId49"/>
    <p:sldId id="297" r:id="rId50"/>
    <p:sldId id="319" r:id="rId51"/>
    <p:sldId id="338" r:id="rId52"/>
    <p:sldId id="298" r:id="rId53"/>
    <p:sldId id="299" r:id="rId54"/>
    <p:sldId id="318" r:id="rId55"/>
    <p:sldId id="300" r:id="rId56"/>
    <p:sldId id="301" r:id="rId57"/>
    <p:sldId id="302" r:id="rId58"/>
    <p:sldId id="306" r:id="rId59"/>
    <p:sldId id="307" r:id="rId60"/>
    <p:sldId id="308" r:id="rId61"/>
    <p:sldId id="336" r:id="rId62"/>
    <p:sldId id="337" r:id="rId63"/>
    <p:sldId id="339" r:id="rId64"/>
    <p:sldId id="340" r:id="rId65"/>
    <p:sldId id="341" r:id="rId66"/>
    <p:sldId id="342" r:id="rId67"/>
    <p:sldId id="343" r:id="rId68"/>
    <p:sldId id="344" r:id="rId69"/>
    <p:sldId id="345" r:id="rId70"/>
    <p:sldId id="346" r:id="rId71"/>
    <p:sldId id="303" r:id="rId72"/>
    <p:sldId id="304" r:id="rId73"/>
    <p:sldId id="309" r:id="rId74"/>
    <p:sldId id="305" r:id="rId75"/>
    <p:sldId id="310" r:id="rId76"/>
    <p:sldId id="311" r:id="rId77"/>
    <p:sldId id="312" r:id="rId78"/>
    <p:sldId id="349" r:id="rId79"/>
    <p:sldId id="350" r:id="rId80"/>
    <p:sldId id="351" r:id="rId81"/>
    <p:sldId id="352" r:id="rId82"/>
    <p:sldId id="353" r:id="rId83"/>
    <p:sldId id="354" r:id="rId84"/>
    <p:sldId id="355" r:id="rId85"/>
    <p:sldId id="323" r:id="rId86"/>
    <p:sldId id="313" r:id="rId87"/>
    <p:sldId id="314" r:id="rId88"/>
    <p:sldId id="324" r:id="rId89"/>
    <p:sldId id="325" r:id="rId90"/>
    <p:sldId id="356" r:id="rId91"/>
    <p:sldId id="357" r:id="rId92"/>
    <p:sldId id="358" r:id="rId93"/>
    <p:sldId id="359" r:id="rId94"/>
    <p:sldId id="347" r:id="rId95"/>
    <p:sldId id="348" r:id="rId96"/>
    <p:sldId id="330" r:id="rId97"/>
    <p:sldId id="271" r:id="rId98"/>
    <p:sldId id="360" r:id="rId99"/>
    <p:sldId id="361" r:id="rId100"/>
    <p:sldId id="326" r:id="rId101"/>
    <p:sldId id="327" r:id="rId102"/>
    <p:sldId id="328" r:id="rId103"/>
    <p:sldId id="329" r:id="rId104"/>
  </p:sldIdLst>
  <p:sldSz cx="10801350" cy="7200900"/>
  <p:notesSz cx="6858000" cy="9144000"/>
  <p:defaultTextStyle>
    <a:defPPr>
      <a:defRPr lang="el-GR"/>
    </a:defPPr>
    <a:lvl1pPr marL="0" algn="l" defTabSz="914136" rtl="0" eaLnBrk="1" latinLnBrk="0" hangingPunct="1">
      <a:defRPr sz="1800" kern="1200">
        <a:solidFill>
          <a:schemeClr val="tx1"/>
        </a:solidFill>
        <a:latin typeface="+mn-lt"/>
        <a:ea typeface="+mn-ea"/>
        <a:cs typeface="+mn-cs"/>
      </a:defRPr>
    </a:lvl1pPr>
    <a:lvl2pPr marL="457067"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4" algn="l" defTabSz="914136" rtl="0" eaLnBrk="1" latinLnBrk="0" hangingPunct="1">
      <a:defRPr sz="1800" kern="1200">
        <a:solidFill>
          <a:schemeClr val="tx1"/>
        </a:solidFill>
        <a:latin typeface="+mn-lt"/>
        <a:ea typeface="+mn-ea"/>
        <a:cs typeface="+mn-cs"/>
      </a:defRPr>
    </a:lvl4pPr>
    <a:lvl5pPr marL="1828272" algn="l" defTabSz="914136" rtl="0" eaLnBrk="1" latinLnBrk="0" hangingPunct="1">
      <a:defRPr sz="1800" kern="1200">
        <a:solidFill>
          <a:schemeClr val="tx1"/>
        </a:solidFill>
        <a:latin typeface="+mn-lt"/>
        <a:ea typeface="+mn-ea"/>
        <a:cs typeface="+mn-cs"/>
      </a:defRPr>
    </a:lvl5pPr>
    <a:lvl6pPr marL="2285339" algn="l" defTabSz="914136" rtl="0" eaLnBrk="1" latinLnBrk="0" hangingPunct="1">
      <a:defRPr sz="1800" kern="1200">
        <a:solidFill>
          <a:schemeClr val="tx1"/>
        </a:solidFill>
        <a:latin typeface="+mn-lt"/>
        <a:ea typeface="+mn-ea"/>
        <a:cs typeface="+mn-cs"/>
      </a:defRPr>
    </a:lvl6pPr>
    <a:lvl7pPr marL="2742406" algn="l" defTabSz="914136" rtl="0" eaLnBrk="1" latinLnBrk="0" hangingPunct="1">
      <a:defRPr sz="1800" kern="1200">
        <a:solidFill>
          <a:schemeClr val="tx1"/>
        </a:solidFill>
        <a:latin typeface="+mn-lt"/>
        <a:ea typeface="+mn-ea"/>
        <a:cs typeface="+mn-cs"/>
      </a:defRPr>
    </a:lvl7pPr>
    <a:lvl8pPr marL="3199476" algn="l" defTabSz="914136" rtl="0" eaLnBrk="1" latinLnBrk="0" hangingPunct="1">
      <a:defRPr sz="1800" kern="1200">
        <a:solidFill>
          <a:schemeClr val="tx1"/>
        </a:solidFill>
        <a:latin typeface="+mn-lt"/>
        <a:ea typeface="+mn-ea"/>
        <a:cs typeface="+mn-cs"/>
      </a:defRPr>
    </a:lvl8pPr>
    <a:lvl9pPr marL="3656542" algn="l" defTabSz="91413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36" autoAdjust="0"/>
    <p:restoredTop sz="86297" autoAdjust="0"/>
  </p:normalViewPr>
  <p:slideViewPr>
    <p:cSldViewPr>
      <p:cViewPr>
        <p:scale>
          <a:sx n="90" d="100"/>
          <a:sy n="90" d="100"/>
        </p:scale>
        <p:origin x="-1277" y="-58"/>
      </p:cViewPr>
      <p:guideLst>
        <p:guide orient="horz" pos="2269"/>
        <p:guide pos="3402"/>
      </p:guideLst>
    </p:cSldViewPr>
  </p:slideViewPr>
  <p:outlineViewPr>
    <p:cViewPr>
      <p:scale>
        <a:sx n="33" d="100"/>
        <a:sy n="33" d="100"/>
      </p:scale>
      <p:origin x="246" y="1216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diagrams/_rels/data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D0879-90B3-413E-9200-F3068D55ACC3}" type="doc">
      <dgm:prSet loTypeId="urn:microsoft.com/office/officeart/2005/8/layout/process5" loCatId="process" qsTypeId="urn:microsoft.com/office/officeart/2005/8/quickstyle/3d3" qsCatId="3D" csTypeId="urn:microsoft.com/office/officeart/2005/8/colors/accent0_3" csCatId="mainScheme" phldr="1"/>
      <dgm:spPr/>
      <dgm:t>
        <a:bodyPr/>
        <a:lstStyle/>
        <a:p>
          <a:endParaRPr lang="el-GR"/>
        </a:p>
      </dgm:t>
    </dgm:pt>
    <dgm:pt modelId="{23F4260F-5CB2-44D7-894D-05163B81E111}">
      <dgm:prSet phldrT="[Κείμενο]" custT="1"/>
      <dgm:spPr>
        <a:solidFill>
          <a:srgbClr val="FFC000"/>
        </a:solidFill>
        <a:ln w="38100">
          <a:solidFill>
            <a:srgbClr val="002060"/>
          </a:solidFill>
        </a:ln>
      </dgm:spPr>
      <dgm:t>
        <a:bodyPr/>
        <a:lstStyle/>
        <a:p>
          <a:r>
            <a:rPr lang="el-GR" sz="2800" b="1" dirty="0" smtClean="0">
              <a:solidFill>
                <a:srgbClr val="7030A0"/>
              </a:solidFill>
              <a:latin typeface="Century Gothic" pitchFamily="34" charset="0"/>
            </a:rPr>
            <a:t>Τέχνη, ποίημα χωρίς λέξεις</a:t>
          </a:r>
          <a:endParaRPr lang="el-GR" sz="2800" b="1" dirty="0">
            <a:solidFill>
              <a:srgbClr val="7030A0"/>
            </a:solidFill>
            <a:latin typeface="Century Gothic" pitchFamily="34" charset="0"/>
          </a:endParaRPr>
        </a:p>
      </dgm:t>
    </dgm:pt>
    <dgm:pt modelId="{7CFA03FA-1785-4224-9060-7170D8193658}" type="parTrans" cxnId="{0CA79564-FB43-4F99-88C6-A3BBD5785F84}">
      <dgm:prSet/>
      <dgm:spPr/>
      <dgm:t>
        <a:bodyPr/>
        <a:lstStyle/>
        <a:p>
          <a:endParaRPr lang="el-GR"/>
        </a:p>
      </dgm:t>
    </dgm:pt>
    <dgm:pt modelId="{93B966C0-10FA-4098-ACBA-58723BBCDE6F}" type="sibTrans" cxnId="{0CA79564-FB43-4F99-88C6-A3BBD5785F84}">
      <dgm:prSet/>
      <dgm:spPr>
        <a:solidFill>
          <a:srgbClr val="FFFF00"/>
        </a:solidFill>
        <a:ln w="38100">
          <a:solidFill>
            <a:srgbClr val="002060"/>
          </a:solidFill>
        </a:ln>
      </dgm:spPr>
      <dgm:t>
        <a:bodyPr/>
        <a:lstStyle/>
        <a:p>
          <a:endParaRPr lang="el-GR"/>
        </a:p>
      </dgm:t>
    </dgm:pt>
    <dgm:pt modelId="{99ACAEE9-6D52-4E19-8387-2AA38EB988E6}">
      <dgm:prSet phldrT="[Κείμενο]" custT="1"/>
      <dgm:spPr>
        <a:solidFill>
          <a:srgbClr val="FFC000"/>
        </a:solidFill>
        <a:ln w="57150">
          <a:solidFill>
            <a:srgbClr val="002060"/>
          </a:solidFill>
        </a:ln>
      </dgm:spPr>
      <dgm:t>
        <a:bodyPr/>
        <a:lstStyle/>
        <a:p>
          <a:r>
            <a:rPr lang="el-GR" sz="2400" b="1" dirty="0" smtClean="0">
              <a:solidFill>
                <a:srgbClr val="7030A0"/>
              </a:solidFill>
              <a:latin typeface="Century Gothic" pitchFamily="34" charset="0"/>
            </a:rPr>
            <a:t>Η τέχνη αποτελεί πνευματικό και λυτρωτικό λειτούργημα</a:t>
          </a:r>
          <a:endParaRPr lang="el-GR" sz="2400" b="1" dirty="0">
            <a:solidFill>
              <a:srgbClr val="7030A0"/>
            </a:solidFill>
            <a:latin typeface="Century Gothic" pitchFamily="34" charset="0"/>
          </a:endParaRPr>
        </a:p>
      </dgm:t>
    </dgm:pt>
    <dgm:pt modelId="{AF777962-CE73-431D-ADFB-092C3E99B984}" type="parTrans" cxnId="{98BF8A90-644E-4766-9DB7-393ECC5F50C4}">
      <dgm:prSet/>
      <dgm:spPr/>
      <dgm:t>
        <a:bodyPr/>
        <a:lstStyle/>
        <a:p>
          <a:endParaRPr lang="el-GR"/>
        </a:p>
      </dgm:t>
    </dgm:pt>
    <dgm:pt modelId="{085B4F6C-3AC9-4650-928E-2D316A5953A5}" type="sibTrans" cxnId="{98BF8A90-644E-4766-9DB7-393ECC5F50C4}">
      <dgm:prSet/>
      <dgm:spPr>
        <a:solidFill>
          <a:srgbClr val="FFFF00"/>
        </a:solidFill>
        <a:ln>
          <a:solidFill>
            <a:srgbClr val="002060"/>
          </a:solidFill>
        </a:ln>
      </dgm:spPr>
      <dgm:t>
        <a:bodyPr/>
        <a:lstStyle/>
        <a:p>
          <a:endParaRPr lang="el-GR"/>
        </a:p>
      </dgm:t>
    </dgm:pt>
    <dgm:pt modelId="{70D37D4E-FE0F-4B26-85D7-393CF5414F13}">
      <dgm:prSet phldrT="[Κείμενο]" custT="1"/>
      <dgm:spPr>
        <a:solidFill>
          <a:srgbClr val="92D050"/>
        </a:solidFill>
        <a:ln w="38100">
          <a:solidFill>
            <a:srgbClr val="002060"/>
          </a:solidFill>
        </a:ln>
      </dgm:spPr>
      <dgm:t>
        <a:bodyPr/>
        <a:lstStyle/>
        <a:p>
          <a:r>
            <a:rPr lang="el-GR" sz="2000" b="1" dirty="0" smtClean="0">
              <a:solidFill>
                <a:srgbClr val="7030A0"/>
              </a:solidFill>
              <a:effectLst>
                <a:outerShdw blurRad="38100" dist="38100" dir="2700000" algn="tl">
                  <a:srgbClr val="000000">
                    <a:alpha val="43137"/>
                  </a:srgbClr>
                </a:outerShdw>
              </a:effectLst>
              <a:latin typeface="Century Gothic" pitchFamily="34" charset="0"/>
            </a:rPr>
            <a:t>Η τέχνη δεν είναι ο καθρέπτης που αντικατοπτρίζει την πραγματικότητα, αλλά η σφύρα που τη διαμορφώνει. - </a:t>
          </a:r>
          <a:r>
            <a:rPr lang="el-GR" sz="2000" b="1" dirty="0" err="1" smtClean="0">
              <a:solidFill>
                <a:srgbClr val="7030A0"/>
              </a:solidFill>
              <a:effectLst>
                <a:outerShdw blurRad="38100" dist="38100" dir="2700000" algn="tl">
                  <a:srgbClr val="000000">
                    <a:alpha val="43137"/>
                  </a:srgbClr>
                </a:outerShdw>
              </a:effectLst>
              <a:latin typeface="Century Gothic" pitchFamily="34" charset="0"/>
            </a:rPr>
            <a:t>Μπέρτολτ</a:t>
          </a:r>
          <a:r>
            <a:rPr lang="el-GR" sz="2000" b="1" dirty="0" smtClean="0">
              <a:solidFill>
                <a:srgbClr val="7030A0"/>
              </a:solidFill>
              <a:effectLst>
                <a:outerShdw blurRad="38100" dist="38100" dir="2700000" algn="tl">
                  <a:srgbClr val="000000">
                    <a:alpha val="43137"/>
                  </a:srgbClr>
                </a:outerShdw>
              </a:effectLst>
              <a:latin typeface="Century Gothic" pitchFamily="34" charset="0"/>
            </a:rPr>
            <a:t> Μπρεχτ</a:t>
          </a:r>
          <a:endParaRPr lang="el-GR" sz="2000" b="1" dirty="0">
            <a:solidFill>
              <a:srgbClr val="7030A0"/>
            </a:solidFill>
            <a:effectLst>
              <a:outerShdw blurRad="38100" dist="38100" dir="2700000" algn="tl">
                <a:srgbClr val="000000">
                  <a:alpha val="43137"/>
                </a:srgbClr>
              </a:outerShdw>
            </a:effectLst>
            <a:latin typeface="Century Gothic" pitchFamily="34" charset="0"/>
          </a:endParaRPr>
        </a:p>
      </dgm:t>
    </dgm:pt>
    <dgm:pt modelId="{B0F81374-62CE-4148-8323-2FB375F90D73}" type="parTrans" cxnId="{FDB3AB41-85CD-4A77-9F96-5AA221A231BF}">
      <dgm:prSet/>
      <dgm:spPr/>
      <dgm:t>
        <a:bodyPr/>
        <a:lstStyle/>
        <a:p>
          <a:endParaRPr lang="el-GR"/>
        </a:p>
      </dgm:t>
    </dgm:pt>
    <dgm:pt modelId="{A076DE35-3098-4849-A6E9-8D5A29A115B6}" type="sibTrans" cxnId="{FDB3AB41-85CD-4A77-9F96-5AA221A231BF}">
      <dgm:prSet/>
      <dgm:spPr>
        <a:solidFill>
          <a:srgbClr val="FFFF00"/>
        </a:solidFill>
        <a:ln>
          <a:solidFill>
            <a:srgbClr val="002060"/>
          </a:solidFill>
        </a:ln>
      </dgm:spPr>
      <dgm:t>
        <a:bodyPr/>
        <a:lstStyle/>
        <a:p>
          <a:endParaRPr lang="el-GR"/>
        </a:p>
      </dgm:t>
    </dgm:pt>
    <dgm:pt modelId="{B4C71573-86AB-4500-8683-A185B21A6197}">
      <dgm:prSet phldrT="[Κείμενο]" custT="1"/>
      <dgm:spPr>
        <a:solidFill>
          <a:srgbClr val="00B050"/>
        </a:solidFill>
        <a:ln>
          <a:solidFill>
            <a:srgbClr val="FFFF00"/>
          </a:solidFill>
        </a:ln>
      </dgm:spPr>
      <dgm:t>
        <a:bodyPr/>
        <a:lstStyle/>
        <a:p>
          <a:r>
            <a:rPr lang="el-GR" sz="2800" b="1" dirty="0" smtClean="0">
              <a:solidFill>
                <a:srgbClr val="7030A0"/>
              </a:solidFill>
              <a:effectLst>
                <a:outerShdw blurRad="38100" dist="38100" dir="2700000" algn="tl">
                  <a:srgbClr val="000000">
                    <a:alpha val="43137"/>
                  </a:srgbClr>
                </a:outerShdw>
              </a:effectLst>
              <a:latin typeface="Century Gothic" pitchFamily="34" charset="0"/>
            </a:rPr>
            <a:t>Η τέχνη δεν μιμείται, αλλά ερμηνεύει</a:t>
          </a:r>
          <a:endParaRPr lang="el-GR" sz="2800" b="1" dirty="0">
            <a:solidFill>
              <a:srgbClr val="7030A0"/>
            </a:solidFill>
            <a:effectLst>
              <a:outerShdw blurRad="38100" dist="38100" dir="2700000" algn="tl">
                <a:srgbClr val="000000">
                  <a:alpha val="43137"/>
                </a:srgbClr>
              </a:outerShdw>
            </a:effectLst>
            <a:latin typeface="Century Gothic" pitchFamily="34" charset="0"/>
          </a:endParaRPr>
        </a:p>
      </dgm:t>
    </dgm:pt>
    <dgm:pt modelId="{A87D8E77-EF13-4BAA-A7AB-8A819E653311}" type="parTrans" cxnId="{1BA860F1-345F-47F2-963C-124DA43185B7}">
      <dgm:prSet/>
      <dgm:spPr/>
      <dgm:t>
        <a:bodyPr/>
        <a:lstStyle/>
        <a:p>
          <a:endParaRPr lang="el-GR"/>
        </a:p>
      </dgm:t>
    </dgm:pt>
    <dgm:pt modelId="{8A474884-13E6-4BBF-87F0-0E1D8B79F852}" type="sibTrans" cxnId="{1BA860F1-345F-47F2-963C-124DA43185B7}">
      <dgm:prSet/>
      <dgm:spPr>
        <a:solidFill>
          <a:srgbClr val="FFFF00"/>
        </a:solidFill>
        <a:ln>
          <a:solidFill>
            <a:srgbClr val="002060"/>
          </a:solidFill>
        </a:ln>
      </dgm:spPr>
      <dgm:t>
        <a:bodyPr/>
        <a:lstStyle/>
        <a:p>
          <a:endParaRPr lang="el-GR"/>
        </a:p>
      </dgm:t>
    </dgm:pt>
    <dgm:pt modelId="{05ADC7AB-70D7-4B5B-A2EA-BF636FB696AA}">
      <dgm:prSet phldrT="[Κείμενο]" custT="1"/>
      <dgm:spPr>
        <a:solidFill>
          <a:srgbClr val="00B050"/>
        </a:solidFill>
        <a:ln>
          <a:solidFill>
            <a:srgbClr val="FFFF00"/>
          </a:solidFill>
        </a:ln>
      </dgm:spPr>
      <dgm:t>
        <a:bodyPr/>
        <a:lstStyle/>
        <a:p>
          <a:r>
            <a:rPr lang="el-GR" sz="2800" b="1" dirty="0" smtClean="0">
              <a:solidFill>
                <a:srgbClr val="7030A0"/>
              </a:solidFill>
              <a:effectLst>
                <a:outerShdw blurRad="38100" dist="38100" dir="2700000" algn="tl">
                  <a:srgbClr val="000000">
                    <a:alpha val="43137"/>
                  </a:srgbClr>
                </a:outerShdw>
              </a:effectLst>
              <a:latin typeface="Century Gothic" pitchFamily="34" charset="0"/>
            </a:rPr>
            <a:t>Η τέχνη είναι αποκάλυψη.</a:t>
          </a:r>
        </a:p>
        <a:p>
          <a:r>
            <a:rPr lang="el-GR" sz="2800" b="1" dirty="0" smtClean="0">
              <a:solidFill>
                <a:srgbClr val="7030A0"/>
              </a:solidFill>
              <a:effectLst>
                <a:outerShdw blurRad="38100" dist="38100" dir="2700000" algn="tl">
                  <a:srgbClr val="000000">
                    <a:alpha val="43137"/>
                  </a:srgbClr>
                </a:outerShdw>
              </a:effectLst>
              <a:latin typeface="Century Gothic" pitchFamily="34" charset="0"/>
            </a:rPr>
            <a:t> Φώτος Πολίτης</a:t>
          </a:r>
          <a:endParaRPr lang="el-GR" sz="2800" b="1" dirty="0">
            <a:solidFill>
              <a:srgbClr val="7030A0"/>
            </a:solidFill>
            <a:effectLst>
              <a:outerShdw blurRad="38100" dist="38100" dir="2700000" algn="tl">
                <a:srgbClr val="000000">
                  <a:alpha val="43137"/>
                </a:srgbClr>
              </a:outerShdw>
            </a:effectLst>
            <a:latin typeface="Century Gothic" pitchFamily="34" charset="0"/>
          </a:endParaRPr>
        </a:p>
      </dgm:t>
    </dgm:pt>
    <dgm:pt modelId="{A5576E36-611D-4D0B-9C82-1B19A378D33F}" type="sibTrans" cxnId="{95F4787D-A294-4282-A21A-AEADB925336B}">
      <dgm:prSet/>
      <dgm:spPr>
        <a:solidFill>
          <a:srgbClr val="FFFF00"/>
        </a:solidFill>
        <a:ln>
          <a:solidFill>
            <a:srgbClr val="002060"/>
          </a:solidFill>
        </a:ln>
      </dgm:spPr>
      <dgm:t>
        <a:bodyPr/>
        <a:lstStyle/>
        <a:p>
          <a:endParaRPr lang="el-GR"/>
        </a:p>
      </dgm:t>
    </dgm:pt>
    <dgm:pt modelId="{927A445F-1D5F-439B-9CAF-A50198D28AAB}" type="parTrans" cxnId="{95F4787D-A294-4282-A21A-AEADB925336B}">
      <dgm:prSet/>
      <dgm:spPr/>
      <dgm:t>
        <a:bodyPr/>
        <a:lstStyle/>
        <a:p>
          <a:endParaRPr lang="el-GR"/>
        </a:p>
      </dgm:t>
    </dgm:pt>
    <dgm:pt modelId="{7A475241-F614-421C-B140-8430901B2DD2}">
      <dgm:prSet phldrT="[Κείμενο]" custT="1"/>
      <dgm:spPr>
        <a:solidFill>
          <a:srgbClr val="C00000"/>
        </a:solidFill>
        <a:ln w="38100">
          <a:solidFill>
            <a:srgbClr val="FFFF00"/>
          </a:solidFill>
        </a:ln>
      </dgm:spPr>
      <dgm:t>
        <a:bodyPr/>
        <a:lstStyle/>
        <a:p>
          <a:r>
            <a:rPr lang="el-GR" sz="2800" dirty="0" smtClean="0">
              <a:latin typeface="Century Gothic" pitchFamily="34" charset="0"/>
            </a:rPr>
            <a:t>Δεν λέω τα πάντα, αλλά ζωγραφίζω τα πάντα. - Πάμπλο Πικάσο.</a:t>
          </a:r>
          <a:endParaRPr lang="el-GR" sz="2800" dirty="0">
            <a:latin typeface="Century Gothic" pitchFamily="34" charset="0"/>
          </a:endParaRPr>
        </a:p>
      </dgm:t>
    </dgm:pt>
    <dgm:pt modelId="{B22E5842-24DA-4304-B140-CAE6585B4466}" type="parTrans" cxnId="{ADEC01E6-B7BC-4D58-B0AD-9B90F2AA36EB}">
      <dgm:prSet/>
      <dgm:spPr/>
      <dgm:t>
        <a:bodyPr/>
        <a:lstStyle/>
        <a:p>
          <a:endParaRPr lang="el-GR"/>
        </a:p>
      </dgm:t>
    </dgm:pt>
    <dgm:pt modelId="{716C0184-2CB7-41ED-A192-CE38E8DA140F}" type="sibTrans" cxnId="{ADEC01E6-B7BC-4D58-B0AD-9B90F2AA36EB}">
      <dgm:prSet/>
      <dgm:spPr/>
      <dgm:t>
        <a:bodyPr/>
        <a:lstStyle/>
        <a:p>
          <a:endParaRPr lang="el-GR"/>
        </a:p>
      </dgm:t>
    </dgm:pt>
    <dgm:pt modelId="{C329DACB-2114-475D-A52A-18E007B4D37A}">
      <dgm:prSet phldrT="[Κείμενο]" custT="1"/>
      <dgm:spPr>
        <a:solidFill>
          <a:srgbClr val="00B050"/>
        </a:solidFill>
        <a:ln>
          <a:solidFill>
            <a:srgbClr val="FFFF00"/>
          </a:solidFill>
        </a:ln>
      </dgm:spPr>
      <dgm:t>
        <a:bodyPr/>
        <a:lstStyle/>
        <a:p>
          <a:r>
            <a:rPr lang="el-GR" sz="2400" b="1" dirty="0" smtClean="0">
              <a:solidFill>
                <a:srgbClr val="7030A0"/>
              </a:solidFill>
              <a:effectLst>
                <a:outerShdw blurRad="38100" dist="38100" dir="2700000" algn="tl">
                  <a:srgbClr val="000000">
                    <a:alpha val="43137"/>
                  </a:srgbClr>
                </a:outerShdw>
              </a:effectLst>
              <a:latin typeface="Century Gothic" pitchFamily="34" charset="0"/>
            </a:rPr>
            <a:t>Δεν είναι το έργο της τέχνης πολυτέλεια, αλλά επιούσιος άρτος του πνεύματος. - Θεοδωρακόπουλος Ι.</a:t>
          </a:r>
          <a:endParaRPr lang="el-GR" sz="2400" b="1" dirty="0">
            <a:solidFill>
              <a:srgbClr val="7030A0"/>
            </a:solidFill>
            <a:effectLst>
              <a:outerShdw blurRad="38100" dist="38100" dir="2700000" algn="tl">
                <a:srgbClr val="000000">
                  <a:alpha val="43137"/>
                </a:srgbClr>
              </a:outerShdw>
            </a:effectLst>
            <a:latin typeface="Century Gothic" pitchFamily="34" charset="0"/>
          </a:endParaRPr>
        </a:p>
      </dgm:t>
    </dgm:pt>
    <dgm:pt modelId="{32DF01B0-E3E4-433D-BF47-5F3167A4FDDA}" type="parTrans" cxnId="{AEFBC8A9-C197-4A60-904E-F5B886DF8356}">
      <dgm:prSet/>
      <dgm:spPr/>
      <dgm:t>
        <a:bodyPr/>
        <a:lstStyle/>
        <a:p>
          <a:endParaRPr lang="el-GR"/>
        </a:p>
      </dgm:t>
    </dgm:pt>
    <dgm:pt modelId="{826B37DC-5AC5-41C5-AF9F-7D53CDC79E64}" type="sibTrans" cxnId="{AEFBC8A9-C197-4A60-904E-F5B886DF8356}">
      <dgm:prSet/>
      <dgm:spPr>
        <a:solidFill>
          <a:srgbClr val="FFFF00"/>
        </a:solidFill>
        <a:ln>
          <a:solidFill>
            <a:srgbClr val="002060"/>
          </a:solidFill>
        </a:ln>
      </dgm:spPr>
      <dgm:t>
        <a:bodyPr/>
        <a:lstStyle/>
        <a:p>
          <a:endParaRPr lang="el-GR"/>
        </a:p>
      </dgm:t>
    </dgm:pt>
    <dgm:pt modelId="{27E26B5D-C5DD-4E23-B01A-6BADED15442E}" type="pres">
      <dgm:prSet presAssocID="{E90D0879-90B3-413E-9200-F3068D55ACC3}" presName="diagram" presStyleCnt="0">
        <dgm:presLayoutVars>
          <dgm:dir/>
          <dgm:resizeHandles val="exact"/>
        </dgm:presLayoutVars>
      </dgm:prSet>
      <dgm:spPr/>
      <dgm:t>
        <a:bodyPr/>
        <a:lstStyle/>
        <a:p>
          <a:endParaRPr lang="el-GR"/>
        </a:p>
      </dgm:t>
    </dgm:pt>
    <dgm:pt modelId="{6926A8E3-75B4-43EE-812C-11677A774475}" type="pres">
      <dgm:prSet presAssocID="{23F4260F-5CB2-44D7-894D-05163B81E111}" presName="node" presStyleLbl="node1" presStyleIdx="0" presStyleCnt="7" custScaleX="125437" custScaleY="158897">
        <dgm:presLayoutVars>
          <dgm:bulletEnabled val="1"/>
        </dgm:presLayoutVars>
      </dgm:prSet>
      <dgm:spPr/>
      <dgm:t>
        <a:bodyPr/>
        <a:lstStyle/>
        <a:p>
          <a:endParaRPr lang="el-GR"/>
        </a:p>
      </dgm:t>
    </dgm:pt>
    <dgm:pt modelId="{562184A4-CF6D-4714-82A9-2077BEF7D835}" type="pres">
      <dgm:prSet presAssocID="{93B966C0-10FA-4098-ACBA-58723BBCDE6F}" presName="sibTrans" presStyleLbl="sibTrans2D1" presStyleIdx="0" presStyleCnt="6"/>
      <dgm:spPr/>
      <dgm:t>
        <a:bodyPr/>
        <a:lstStyle/>
        <a:p>
          <a:endParaRPr lang="el-GR"/>
        </a:p>
      </dgm:t>
    </dgm:pt>
    <dgm:pt modelId="{C50EBC2C-1B90-42AF-A7D7-37D83EA8C0B7}" type="pres">
      <dgm:prSet presAssocID="{93B966C0-10FA-4098-ACBA-58723BBCDE6F}" presName="connectorText" presStyleLbl="sibTrans2D1" presStyleIdx="0" presStyleCnt="6"/>
      <dgm:spPr/>
      <dgm:t>
        <a:bodyPr/>
        <a:lstStyle/>
        <a:p>
          <a:endParaRPr lang="el-GR"/>
        </a:p>
      </dgm:t>
    </dgm:pt>
    <dgm:pt modelId="{BF8BDA93-3AD1-4D1E-B8CF-3F86B965D4FB}" type="pres">
      <dgm:prSet presAssocID="{99ACAEE9-6D52-4E19-8387-2AA38EB988E6}" presName="node" presStyleLbl="node1" presStyleIdx="1" presStyleCnt="7" custScaleX="104655" custScaleY="175806">
        <dgm:presLayoutVars>
          <dgm:bulletEnabled val="1"/>
        </dgm:presLayoutVars>
      </dgm:prSet>
      <dgm:spPr/>
      <dgm:t>
        <a:bodyPr/>
        <a:lstStyle/>
        <a:p>
          <a:endParaRPr lang="el-GR"/>
        </a:p>
      </dgm:t>
    </dgm:pt>
    <dgm:pt modelId="{AE4435C4-B501-4C25-9FEE-69D77B7E8617}" type="pres">
      <dgm:prSet presAssocID="{085B4F6C-3AC9-4650-928E-2D316A5953A5}" presName="sibTrans" presStyleLbl="sibTrans2D1" presStyleIdx="1" presStyleCnt="6"/>
      <dgm:spPr/>
      <dgm:t>
        <a:bodyPr/>
        <a:lstStyle/>
        <a:p>
          <a:endParaRPr lang="el-GR"/>
        </a:p>
      </dgm:t>
    </dgm:pt>
    <dgm:pt modelId="{9FB114F2-4304-46B8-A5C0-37E907FFEA67}" type="pres">
      <dgm:prSet presAssocID="{085B4F6C-3AC9-4650-928E-2D316A5953A5}" presName="connectorText" presStyleLbl="sibTrans2D1" presStyleIdx="1" presStyleCnt="6"/>
      <dgm:spPr/>
      <dgm:t>
        <a:bodyPr/>
        <a:lstStyle/>
        <a:p>
          <a:endParaRPr lang="el-GR"/>
        </a:p>
      </dgm:t>
    </dgm:pt>
    <dgm:pt modelId="{10205838-F87E-4A16-9C51-16AC91847071}" type="pres">
      <dgm:prSet presAssocID="{70D37D4E-FE0F-4B26-85D7-393CF5414F13}" presName="node" presStyleLbl="node1" presStyleIdx="2" presStyleCnt="7" custScaleX="199024" custScaleY="138642">
        <dgm:presLayoutVars>
          <dgm:bulletEnabled val="1"/>
        </dgm:presLayoutVars>
      </dgm:prSet>
      <dgm:spPr/>
      <dgm:t>
        <a:bodyPr/>
        <a:lstStyle/>
        <a:p>
          <a:endParaRPr lang="el-GR"/>
        </a:p>
      </dgm:t>
    </dgm:pt>
    <dgm:pt modelId="{83D4B194-1519-4771-8930-1FBDA904BE25}" type="pres">
      <dgm:prSet presAssocID="{A076DE35-3098-4849-A6E9-8D5A29A115B6}" presName="sibTrans" presStyleLbl="sibTrans2D1" presStyleIdx="2" presStyleCnt="6" custAng="634825" custLinFactNeighborX="48073" custLinFactNeighborY="-2912"/>
      <dgm:spPr/>
      <dgm:t>
        <a:bodyPr/>
        <a:lstStyle/>
        <a:p>
          <a:endParaRPr lang="el-GR"/>
        </a:p>
      </dgm:t>
    </dgm:pt>
    <dgm:pt modelId="{EF500217-26A9-4CD3-9DE0-C72D84E93D14}" type="pres">
      <dgm:prSet presAssocID="{A076DE35-3098-4849-A6E9-8D5A29A115B6}" presName="connectorText" presStyleLbl="sibTrans2D1" presStyleIdx="2" presStyleCnt="6"/>
      <dgm:spPr/>
      <dgm:t>
        <a:bodyPr/>
        <a:lstStyle/>
        <a:p>
          <a:endParaRPr lang="el-GR"/>
        </a:p>
      </dgm:t>
    </dgm:pt>
    <dgm:pt modelId="{558EE64B-7210-407B-8CE4-42E0CF3A416C}" type="pres">
      <dgm:prSet presAssocID="{B4C71573-86AB-4500-8683-A185B21A6197}" presName="node" presStyleLbl="node1" presStyleIdx="3" presStyleCnt="7" custScaleX="123602" custScaleY="166550" custLinFactNeighborX="-11079" custLinFactNeighborY="710">
        <dgm:presLayoutVars>
          <dgm:bulletEnabled val="1"/>
        </dgm:presLayoutVars>
      </dgm:prSet>
      <dgm:spPr/>
      <dgm:t>
        <a:bodyPr/>
        <a:lstStyle/>
        <a:p>
          <a:endParaRPr lang="el-GR"/>
        </a:p>
      </dgm:t>
    </dgm:pt>
    <dgm:pt modelId="{28AC644E-FFCA-4BDF-86AE-4424A3B42C35}" type="pres">
      <dgm:prSet presAssocID="{8A474884-13E6-4BBF-87F0-0E1D8B79F852}" presName="sibTrans" presStyleLbl="sibTrans2D1" presStyleIdx="3" presStyleCnt="6"/>
      <dgm:spPr/>
      <dgm:t>
        <a:bodyPr/>
        <a:lstStyle/>
        <a:p>
          <a:endParaRPr lang="el-GR"/>
        </a:p>
      </dgm:t>
    </dgm:pt>
    <dgm:pt modelId="{E42DB9E5-A072-464C-97FE-E43F5CC28684}" type="pres">
      <dgm:prSet presAssocID="{8A474884-13E6-4BBF-87F0-0E1D8B79F852}" presName="connectorText" presStyleLbl="sibTrans2D1" presStyleIdx="3" presStyleCnt="6"/>
      <dgm:spPr/>
      <dgm:t>
        <a:bodyPr/>
        <a:lstStyle/>
        <a:p>
          <a:endParaRPr lang="el-GR"/>
        </a:p>
      </dgm:t>
    </dgm:pt>
    <dgm:pt modelId="{A4C1EA4D-E79B-43EC-9069-C1FE15B43D2A}" type="pres">
      <dgm:prSet presAssocID="{05ADC7AB-70D7-4B5B-A2EA-BF636FB696AA}" presName="node" presStyleLbl="node1" presStyleIdx="4" presStyleCnt="7" custScaleX="143403" custScaleY="168402">
        <dgm:presLayoutVars>
          <dgm:bulletEnabled val="1"/>
        </dgm:presLayoutVars>
      </dgm:prSet>
      <dgm:spPr/>
      <dgm:t>
        <a:bodyPr/>
        <a:lstStyle/>
        <a:p>
          <a:endParaRPr lang="el-GR"/>
        </a:p>
      </dgm:t>
    </dgm:pt>
    <dgm:pt modelId="{5808EA53-4658-4B44-A5FF-C5633A618490}" type="pres">
      <dgm:prSet presAssocID="{A5576E36-611D-4D0B-9C82-1B19A378D33F}" presName="sibTrans" presStyleLbl="sibTrans2D1" presStyleIdx="4" presStyleCnt="6" custAng="21413587" custLinFactNeighborX="-809" custLinFactNeighborY="-8089"/>
      <dgm:spPr/>
      <dgm:t>
        <a:bodyPr/>
        <a:lstStyle/>
        <a:p>
          <a:endParaRPr lang="el-GR"/>
        </a:p>
      </dgm:t>
    </dgm:pt>
    <dgm:pt modelId="{43E9FEF6-6AD2-477E-A5CD-27371D4A5E19}" type="pres">
      <dgm:prSet presAssocID="{A5576E36-611D-4D0B-9C82-1B19A378D33F}" presName="connectorText" presStyleLbl="sibTrans2D1" presStyleIdx="4" presStyleCnt="6"/>
      <dgm:spPr/>
      <dgm:t>
        <a:bodyPr/>
        <a:lstStyle/>
        <a:p>
          <a:endParaRPr lang="el-GR"/>
        </a:p>
      </dgm:t>
    </dgm:pt>
    <dgm:pt modelId="{5A12F138-E276-411B-92CF-D7E241C4DEA5}" type="pres">
      <dgm:prSet presAssocID="{C329DACB-2114-475D-A52A-18E007B4D37A}" presName="node" presStyleLbl="node1" presStyleIdx="5" presStyleCnt="7" custScaleX="181416" custScaleY="164695" custLinFactNeighborX="1783" custLinFactNeighborY="-17477">
        <dgm:presLayoutVars>
          <dgm:bulletEnabled val="1"/>
        </dgm:presLayoutVars>
      </dgm:prSet>
      <dgm:spPr/>
      <dgm:t>
        <a:bodyPr/>
        <a:lstStyle/>
        <a:p>
          <a:endParaRPr lang="el-GR"/>
        </a:p>
      </dgm:t>
    </dgm:pt>
    <dgm:pt modelId="{CA6CB6FB-CF8F-408B-8CFA-EFC93F475C8A}" type="pres">
      <dgm:prSet presAssocID="{826B37DC-5AC5-41C5-AF9F-7D53CDC79E64}" presName="sibTrans" presStyleLbl="sibTrans2D1" presStyleIdx="5" presStyleCnt="6" custAng="1957850"/>
      <dgm:spPr/>
      <dgm:t>
        <a:bodyPr/>
        <a:lstStyle/>
        <a:p>
          <a:endParaRPr lang="el-GR"/>
        </a:p>
      </dgm:t>
    </dgm:pt>
    <dgm:pt modelId="{AA5B27F7-CD99-4026-AA57-A35808B3EBD8}" type="pres">
      <dgm:prSet presAssocID="{826B37DC-5AC5-41C5-AF9F-7D53CDC79E64}" presName="connectorText" presStyleLbl="sibTrans2D1" presStyleIdx="5" presStyleCnt="6"/>
      <dgm:spPr/>
      <dgm:t>
        <a:bodyPr/>
        <a:lstStyle/>
        <a:p>
          <a:endParaRPr lang="el-GR"/>
        </a:p>
      </dgm:t>
    </dgm:pt>
    <dgm:pt modelId="{BC4E3B87-D259-4E4C-A893-7F258CE29480}" type="pres">
      <dgm:prSet presAssocID="{7A475241-F614-421C-B140-8430901B2DD2}" presName="node" presStyleLbl="node1" presStyleIdx="6" presStyleCnt="7" custAng="0" custScaleX="226368" custLinFactNeighborX="47069" custLinFactNeighborY="-22609">
        <dgm:presLayoutVars>
          <dgm:bulletEnabled val="1"/>
        </dgm:presLayoutVars>
      </dgm:prSet>
      <dgm:spPr/>
      <dgm:t>
        <a:bodyPr/>
        <a:lstStyle/>
        <a:p>
          <a:endParaRPr lang="el-GR"/>
        </a:p>
      </dgm:t>
    </dgm:pt>
  </dgm:ptLst>
  <dgm:cxnLst>
    <dgm:cxn modelId="{3683FDDF-6FDD-413A-8CF5-C291EDD1FA44}" type="presOf" srcId="{826B37DC-5AC5-41C5-AF9F-7D53CDC79E64}" destId="{CA6CB6FB-CF8F-408B-8CFA-EFC93F475C8A}" srcOrd="0" destOrd="0" presId="urn:microsoft.com/office/officeart/2005/8/layout/process5"/>
    <dgm:cxn modelId="{0C5AE770-9863-4193-94DB-D57627FDA333}" type="presOf" srcId="{70D37D4E-FE0F-4B26-85D7-393CF5414F13}" destId="{10205838-F87E-4A16-9C51-16AC91847071}" srcOrd="0" destOrd="0" presId="urn:microsoft.com/office/officeart/2005/8/layout/process5"/>
    <dgm:cxn modelId="{3A6EAA4F-AD06-4894-97F6-81991F05C54A}" type="presOf" srcId="{E90D0879-90B3-413E-9200-F3068D55ACC3}" destId="{27E26B5D-C5DD-4E23-B01A-6BADED15442E}" srcOrd="0" destOrd="0" presId="urn:microsoft.com/office/officeart/2005/8/layout/process5"/>
    <dgm:cxn modelId="{ADEC01E6-B7BC-4D58-B0AD-9B90F2AA36EB}" srcId="{E90D0879-90B3-413E-9200-F3068D55ACC3}" destId="{7A475241-F614-421C-B140-8430901B2DD2}" srcOrd="6" destOrd="0" parTransId="{B22E5842-24DA-4304-B140-CAE6585B4466}" sibTransId="{716C0184-2CB7-41ED-A192-CE38E8DA140F}"/>
    <dgm:cxn modelId="{47D693DB-C83B-4CD7-9C27-8F925E79A859}" type="presOf" srcId="{A5576E36-611D-4D0B-9C82-1B19A378D33F}" destId="{43E9FEF6-6AD2-477E-A5CD-27371D4A5E19}" srcOrd="1" destOrd="0" presId="urn:microsoft.com/office/officeart/2005/8/layout/process5"/>
    <dgm:cxn modelId="{AEFBC8A9-C197-4A60-904E-F5B886DF8356}" srcId="{E90D0879-90B3-413E-9200-F3068D55ACC3}" destId="{C329DACB-2114-475D-A52A-18E007B4D37A}" srcOrd="5" destOrd="0" parTransId="{32DF01B0-E3E4-433D-BF47-5F3167A4FDDA}" sibTransId="{826B37DC-5AC5-41C5-AF9F-7D53CDC79E64}"/>
    <dgm:cxn modelId="{47975874-88F0-48FB-9D93-77B6EEC03A99}" type="presOf" srcId="{05ADC7AB-70D7-4B5B-A2EA-BF636FB696AA}" destId="{A4C1EA4D-E79B-43EC-9069-C1FE15B43D2A}" srcOrd="0" destOrd="0" presId="urn:microsoft.com/office/officeart/2005/8/layout/process5"/>
    <dgm:cxn modelId="{E29AF304-FA02-4869-BBDE-EEFDECE311B2}" type="presOf" srcId="{23F4260F-5CB2-44D7-894D-05163B81E111}" destId="{6926A8E3-75B4-43EE-812C-11677A774475}" srcOrd="0" destOrd="0" presId="urn:microsoft.com/office/officeart/2005/8/layout/process5"/>
    <dgm:cxn modelId="{4CB8B15E-FD98-4D2E-AF4C-E31F940E428A}" type="presOf" srcId="{8A474884-13E6-4BBF-87F0-0E1D8B79F852}" destId="{28AC644E-FFCA-4BDF-86AE-4424A3B42C35}" srcOrd="0" destOrd="0" presId="urn:microsoft.com/office/officeart/2005/8/layout/process5"/>
    <dgm:cxn modelId="{160FD845-5839-489A-986D-37E99D342C0A}" type="presOf" srcId="{085B4F6C-3AC9-4650-928E-2D316A5953A5}" destId="{9FB114F2-4304-46B8-A5C0-37E907FFEA67}" srcOrd="1" destOrd="0" presId="urn:microsoft.com/office/officeart/2005/8/layout/process5"/>
    <dgm:cxn modelId="{DBACE7A8-B80F-4EB1-B1BC-7C1C92BEBBDC}" type="presOf" srcId="{7A475241-F614-421C-B140-8430901B2DD2}" destId="{BC4E3B87-D259-4E4C-A893-7F258CE29480}" srcOrd="0" destOrd="0" presId="urn:microsoft.com/office/officeart/2005/8/layout/process5"/>
    <dgm:cxn modelId="{4DCD7549-C5E3-4FDA-88CD-EEB570771D38}" type="presOf" srcId="{93B966C0-10FA-4098-ACBA-58723BBCDE6F}" destId="{C50EBC2C-1B90-42AF-A7D7-37D83EA8C0B7}" srcOrd="1" destOrd="0" presId="urn:microsoft.com/office/officeart/2005/8/layout/process5"/>
    <dgm:cxn modelId="{95F4787D-A294-4282-A21A-AEADB925336B}" srcId="{E90D0879-90B3-413E-9200-F3068D55ACC3}" destId="{05ADC7AB-70D7-4B5B-A2EA-BF636FB696AA}" srcOrd="4" destOrd="0" parTransId="{927A445F-1D5F-439B-9CAF-A50198D28AAB}" sibTransId="{A5576E36-611D-4D0B-9C82-1B19A378D33F}"/>
    <dgm:cxn modelId="{BA13FE3F-5A9B-411F-9BA8-F137561BCE8B}" type="presOf" srcId="{A076DE35-3098-4849-A6E9-8D5A29A115B6}" destId="{83D4B194-1519-4771-8930-1FBDA904BE25}" srcOrd="0" destOrd="0" presId="urn:microsoft.com/office/officeart/2005/8/layout/process5"/>
    <dgm:cxn modelId="{0CA79564-FB43-4F99-88C6-A3BBD5785F84}" srcId="{E90D0879-90B3-413E-9200-F3068D55ACC3}" destId="{23F4260F-5CB2-44D7-894D-05163B81E111}" srcOrd="0" destOrd="0" parTransId="{7CFA03FA-1785-4224-9060-7170D8193658}" sibTransId="{93B966C0-10FA-4098-ACBA-58723BBCDE6F}"/>
    <dgm:cxn modelId="{59C82004-B053-4A5E-9A83-A009A926C5E1}" type="presOf" srcId="{B4C71573-86AB-4500-8683-A185B21A6197}" destId="{558EE64B-7210-407B-8CE4-42E0CF3A416C}" srcOrd="0" destOrd="0" presId="urn:microsoft.com/office/officeart/2005/8/layout/process5"/>
    <dgm:cxn modelId="{1BA860F1-345F-47F2-963C-124DA43185B7}" srcId="{E90D0879-90B3-413E-9200-F3068D55ACC3}" destId="{B4C71573-86AB-4500-8683-A185B21A6197}" srcOrd="3" destOrd="0" parTransId="{A87D8E77-EF13-4BAA-A7AB-8A819E653311}" sibTransId="{8A474884-13E6-4BBF-87F0-0E1D8B79F852}"/>
    <dgm:cxn modelId="{A2A292DC-EABF-4AB7-ACFB-C9C901B5C708}" type="presOf" srcId="{085B4F6C-3AC9-4650-928E-2D316A5953A5}" destId="{AE4435C4-B501-4C25-9FEE-69D77B7E8617}" srcOrd="0" destOrd="0" presId="urn:microsoft.com/office/officeart/2005/8/layout/process5"/>
    <dgm:cxn modelId="{FDB3AB41-85CD-4A77-9F96-5AA221A231BF}" srcId="{E90D0879-90B3-413E-9200-F3068D55ACC3}" destId="{70D37D4E-FE0F-4B26-85D7-393CF5414F13}" srcOrd="2" destOrd="0" parTransId="{B0F81374-62CE-4148-8323-2FB375F90D73}" sibTransId="{A076DE35-3098-4849-A6E9-8D5A29A115B6}"/>
    <dgm:cxn modelId="{6C4BF9B7-4C50-49C9-ACB1-6BEB5A370085}" type="presOf" srcId="{826B37DC-5AC5-41C5-AF9F-7D53CDC79E64}" destId="{AA5B27F7-CD99-4026-AA57-A35808B3EBD8}" srcOrd="1" destOrd="0" presId="urn:microsoft.com/office/officeart/2005/8/layout/process5"/>
    <dgm:cxn modelId="{C9242EE6-3684-4407-9FA6-DC5EAF6B2489}" type="presOf" srcId="{99ACAEE9-6D52-4E19-8387-2AA38EB988E6}" destId="{BF8BDA93-3AD1-4D1E-B8CF-3F86B965D4FB}" srcOrd="0" destOrd="0" presId="urn:microsoft.com/office/officeart/2005/8/layout/process5"/>
    <dgm:cxn modelId="{98BF8A90-644E-4766-9DB7-393ECC5F50C4}" srcId="{E90D0879-90B3-413E-9200-F3068D55ACC3}" destId="{99ACAEE9-6D52-4E19-8387-2AA38EB988E6}" srcOrd="1" destOrd="0" parTransId="{AF777962-CE73-431D-ADFB-092C3E99B984}" sibTransId="{085B4F6C-3AC9-4650-928E-2D316A5953A5}"/>
    <dgm:cxn modelId="{A4B88719-81B3-44F8-90CA-E3B8B2DA6587}" type="presOf" srcId="{A5576E36-611D-4D0B-9C82-1B19A378D33F}" destId="{5808EA53-4658-4B44-A5FF-C5633A618490}" srcOrd="0" destOrd="0" presId="urn:microsoft.com/office/officeart/2005/8/layout/process5"/>
    <dgm:cxn modelId="{8E8E3D8D-02A5-437D-8B19-BCB5F3402853}" type="presOf" srcId="{C329DACB-2114-475D-A52A-18E007B4D37A}" destId="{5A12F138-E276-411B-92CF-D7E241C4DEA5}" srcOrd="0" destOrd="0" presId="urn:microsoft.com/office/officeart/2005/8/layout/process5"/>
    <dgm:cxn modelId="{190274E2-FC25-423C-B8BA-FBEDD1AE99AF}" type="presOf" srcId="{A076DE35-3098-4849-A6E9-8D5A29A115B6}" destId="{EF500217-26A9-4CD3-9DE0-C72D84E93D14}" srcOrd="1" destOrd="0" presId="urn:microsoft.com/office/officeart/2005/8/layout/process5"/>
    <dgm:cxn modelId="{8D105AFF-A301-4DA0-A47E-D1878C0885F8}" type="presOf" srcId="{8A474884-13E6-4BBF-87F0-0E1D8B79F852}" destId="{E42DB9E5-A072-464C-97FE-E43F5CC28684}" srcOrd="1" destOrd="0" presId="urn:microsoft.com/office/officeart/2005/8/layout/process5"/>
    <dgm:cxn modelId="{AE4D648F-8894-41C5-9A00-C99C70D4094D}" type="presOf" srcId="{93B966C0-10FA-4098-ACBA-58723BBCDE6F}" destId="{562184A4-CF6D-4714-82A9-2077BEF7D835}" srcOrd="0" destOrd="0" presId="urn:microsoft.com/office/officeart/2005/8/layout/process5"/>
    <dgm:cxn modelId="{BB8D3577-FF5D-4191-AADF-A33B692E0867}" type="presParOf" srcId="{27E26B5D-C5DD-4E23-B01A-6BADED15442E}" destId="{6926A8E3-75B4-43EE-812C-11677A774475}" srcOrd="0" destOrd="0" presId="urn:microsoft.com/office/officeart/2005/8/layout/process5"/>
    <dgm:cxn modelId="{D9A3DE3E-276E-4564-9C5C-FBA169D7AD3A}" type="presParOf" srcId="{27E26B5D-C5DD-4E23-B01A-6BADED15442E}" destId="{562184A4-CF6D-4714-82A9-2077BEF7D835}" srcOrd="1" destOrd="0" presId="urn:microsoft.com/office/officeart/2005/8/layout/process5"/>
    <dgm:cxn modelId="{BBF30CB1-9E93-4EB0-8198-9C039B5A2350}" type="presParOf" srcId="{562184A4-CF6D-4714-82A9-2077BEF7D835}" destId="{C50EBC2C-1B90-42AF-A7D7-37D83EA8C0B7}" srcOrd="0" destOrd="0" presId="urn:microsoft.com/office/officeart/2005/8/layout/process5"/>
    <dgm:cxn modelId="{58DB0409-568F-453C-9145-45B6329ED2C0}" type="presParOf" srcId="{27E26B5D-C5DD-4E23-B01A-6BADED15442E}" destId="{BF8BDA93-3AD1-4D1E-B8CF-3F86B965D4FB}" srcOrd="2" destOrd="0" presId="urn:microsoft.com/office/officeart/2005/8/layout/process5"/>
    <dgm:cxn modelId="{238CF599-9DC4-4D2D-88C7-946E4414B214}" type="presParOf" srcId="{27E26B5D-C5DD-4E23-B01A-6BADED15442E}" destId="{AE4435C4-B501-4C25-9FEE-69D77B7E8617}" srcOrd="3" destOrd="0" presId="urn:microsoft.com/office/officeart/2005/8/layout/process5"/>
    <dgm:cxn modelId="{2DF0AD6B-D080-4526-A556-0AB4883D47B5}" type="presParOf" srcId="{AE4435C4-B501-4C25-9FEE-69D77B7E8617}" destId="{9FB114F2-4304-46B8-A5C0-37E907FFEA67}" srcOrd="0" destOrd="0" presId="urn:microsoft.com/office/officeart/2005/8/layout/process5"/>
    <dgm:cxn modelId="{3A899832-8718-4DDB-B10C-DD16536081E1}" type="presParOf" srcId="{27E26B5D-C5DD-4E23-B01A-6BADED15442E}" destId="{10205838-F87E-4A16-9C51-16AC91847071}" srcOrd="4" destOrd="0" presId="urn:microsoft.com/office/officeart/2005/8/layout/process5"/>
    <dgm:cxn modelId="{77021476-8377-491E-ACAD-D0AFDFC6D40E}" type="presParOf" srcId="{27E26B5D-C5DD-4E23-B01A-6BADED15442E}" destId="{83D4B194-1519-4771-8930-1FBDA904BE25}" srcOrd="5" destOrd="0" presId="urn:microsoft.com/office/officeart/2005/8/layout/process5"/>
    <dgm:cxn modelId="{3B2ABEC7-E4AA-4476-9142-7565CDB3B8F3}" type="presParOf" srcId="{83D4B194-1519-4771-8930-1FBDA904BE25}" destId="{EF500217-26A9-4CD3-9DE0-C72D84E93D14}" srcOrd="0" destOrd="0" presId="urn:microsoft.com/office/officeart/2005/8/layout/process5"/>
    <dgm:cxn modelId="{C715B20D-0CC6-45A7-9D47-1023C6CA9FB4}" type="presParOf" srcId="{27E26B5D-C5DD-4E23-B01A-6BADED15442E}" destId="{558EE64B-7210-407B-8CE4-42E0CF3A416C}" srcOrd="6" destOrd="0" presId="urn:microsoft.com/office/officeart/2005/8/layout/process5"/>
    <dgm:cxn modelId="{C2F45649-F9C7-46C6-8A7D-A1D11712E7F9}" type="presParOf" srcId="{27E26B5D-C5DD-4E23-B01A-6BADED15442E}" destId="{28AC644E-FFCA-4BDF-86AE-4424A3B42C35}" srcOrd="7" destOrd="0" presId="urn:microsoft.com/office/officeart/2005/8/layout/process5"/>
    <dgm:cxn modelId="{31F7E815-691B-40B2-843C-16F09E08FB87}" type="presParOf" srcId="{28AC644E-FFCA-4BDF-86AE-4424A3B42C35}" destId="{E42DB9E5-A072-464C-97FE-E43F5CC28684}" srcOrd="0" destOrd="0" presId="urn:microsoft.com/office/officeart/2005/8/layout/process5"/>
    <dgm:cxn modelId="{99C8245F-B139-4DC9-8F88-249382622810}" type="presParOf" srcId="{27E26B5D-C5DD-4E23-B01A-6BADED15442E}" destId="{A4C1EA4D-E79B-43EC-9069-C1FE15B43D2A}" srcOrd="8" destOrd="0" presId="urn:microsoft.com/office/officeart/2005/8/layout/process5"/>
    <dgm:cxn modelId="{25EA69A9-5823-48C7-A1CB-2915D4833AE2}" type="presParOf" srcId="{27E26B5D-C5DD-4E23-B01A-6BADED15442E}" destId="{5808EA53-4658-4B44-A5FF-C5633A618490}" srcOrd="9" destOrd="0" presId="urn:microsoft.com/office/officeart/2005/8/layout/process5"/>
    <dgm:cxn modelId="{3857F5EA-7A13-4E15-8BD9-F60E51641FCE}" type="presParOf" srcId="{5808EA53-4658-4B44-A5FF-C5633A618490}" destId="{43E9FEF6-6AD2-477E-A5CD-27371D4A5E19}" srcOrd="0" destOrd="0" presId="urn:microsoft.com/office/officeart/2005/8/layout/process5"/>
    <dgm:cxn modelId="{03C7E403-F3B3-4AB3-8BE1-5771C75F7D9E}" type="presParOf" srcId="{27E26B5D-C5DD-4E23-B01A-6BADED15442E}" destId="{5A12F138-E276-411B-92CF-D7E241C4DEA5}" srcOrd="10" destOrd="0" presId="urn:microsoft.com/office/officeart/2005/8/layout/process5"/>
    <dgm:cxn modelId="{DAA76266-526A-41F5-A224-8CAE53834761}" type="presParOf" srcId="{27E26B5D-C5DD-4E23-B01A-6BADED15442E}" destId="{CA6CB6FB-CF8F-408B-8CFA-EFC93F475C8A}" srcOrd="11" destOrd="0" presId="urn:microsoft.com/office/officeart/2005/8/layout/process5"/>
    <dgm:cxn modelId="{9A3C8020-40A5-4366-BB57-357CB617DE08}" type="presParOf" srcId="{CA6CB6FB-CF8F-408B-8CFA-EFC93F475C8A}" destId="{AA5B27F7-CD99-4026-AA57-A35808B3EBD8}" srcOrd="0" destOrd="0" presId="urn:microsoft.com/office/officeart/2005/8/layout/process5"/>
    <dgm:cxn modelId="{D8B94DA3-358B-4822-B149-0D85FB64E760}" type="presParOf" srcId="{27E26B5D-C5DD-4E23-B01A-6BADED15442E}" destId="{BC4E3B87-D259-4E4C-A893-7F258CE29480}"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2D03F8-55D9-4C85-9FA3-03F0BBB6B875}" type="doc">
      <dgm:prSet loTypeId="urn:microsoft.com/office/officeart/2005/8/layout/bProcess3" loCatId="process" qsTypeId="urn:microsoft.com/office/officeart/2005/8/quickstyle/3d1" qsCatId="3D" csTypeId="urn:microsoft.com/office/officeart/2005/8/colors/colorful4" csCatId="colorful" phldr="1"/>
      <dgm:spPr/>
      <dgm:t>
        <a:bodyPr/>
        <a:lstStyle/>
        <a:p>
          <a:endParaRPr lang="el-GR"/>
        </a:p>
      </dgm:t>
    </dgm:pt>
    <dgm:pt modelId="{11754D19-3415-4F4A-B9C2-63927B531451}">
      <dgm:prSet phldrT="[Κείμενο]" custT="1"/>
      <dgm:spPr/>
      <dgm:t>
        <a:bodyPr/>
        <a:lstStyle/>
        <a:p>
          <a:r>
            <a:rPr lang="el-GR" sz="2800" dirty="0" smtClean="0">
              <a:solidFill>
                <a:schemeClr val="bg1"/>
              </a:solidFill>
              <a:latin typeface="Franklin Gothic Medium" pitchFamily="34" charset="0"/>
            </a:rPr>
            <a:t>Καλλιεργεί την κρίση, τη δημιουργική φαντασία, </a:t>
          </a:r>
          <a:endParaRPr lang="el-GR" sz="2800" dirty="0">
            <a:solidFill>
              <a:schemeClr val="bg1"/>
            </a:solidFill>
            <a:latin typeface="Franklin Gothic Medium" pitchFamily="34" charset="0"/>
          </a:endParaRPr>
        </a:p>
      </dgm:t>
    </dgm:pt>
    <dgm:pt modelId="{3712D26F-F786-414E-9CEE-7C55C2364016}" type="parTrans" cxnId="{5485025C-23DA-4527-A4A4-E313F018EB12}">
      <dgm:prSet/>
      <dgm:spPr/>
      <dgm:t>
        <a:bodyPr/>
        <a:lstStyle/>
        <a:p>
          <a:endParaRPr lang="el-GR"/>
        </a:p>
      </dgm:t>
    </dgm:pt>
    <dgm:pt modelId="{5D02A7C6-ABF6-4D24-BA22-CAABDCD41988}" type="sibTrans" cxnId="{5485025C-23DA-4527-A4A4-E313F018EB12}">
      <dgm:prSet>
        <dgm:style>
          <a:lnRef idx="3">
            <a:schemeClr val="accent4"/>
          </a:lnRef>
          <a:fillRef idx="0">
            <a:schemeClr val="accent4"/>
          </a:fillRef>
          <a:effectRef idx="2">
            <a:schemeClr val="accent4"/>
          </a:effectRef>
          <a:fontRef idx="minor">
            <a:schemeClr val="tx1"/>
          </a:fontRef>
        </dgm:style>
      </dgm:prSet>
      <dgm:spPr/>
      <dgm:t>
        <a:bodyPr/>
        <a:lstStyle/>
        <a:p>
          <a:endParaRPr lang="el-GR"/>
        </a:p>
      </dgm:t>
    </dgm:pt>
    <dgm:pt modelId="{B8D777FE-355F-45BD-9EF4-283D3E018BF5}">
      <dgm:prSet phldrT="[Κείμενο]" custT="1"/>
      <dgm:spPr/>
      <dgm:t>
        <a:bodyPr/>
        <a:lstStyle/>
        <a:p>
          <a:r>
            <a:rPr lang="el-GR" sz="2000" dirty="0" smtClean="0">
              <a:solidFill>
                <a:schemeClr val="bg1"/>
              </a:solidFill>
              <a:latin typeface="Franklin Gothic Medium" pitchFamily="34" charset="0"/>
            </a:rPr>
            <a:t>Η τέχνη αποτελεί κοινή γλώσσα, ενώνει τους ανθρώπους. </a:t>
          </a:r>
          <a:endParaRPr lang="el-GR" sz="2000" dirty="0">
            <a:solidFill>
              <a:schemeClr val="bg1"/>
            </a:solidFill>
            <a:latin typeface="Franklin Gothic Medium" pitchFamily="34" charset="0"/>
          </a:endParaRPr>
        </a:p>
      </dgm:t>
    </dgm:pt>
    <dgm:pt modelId="{DA73EAC5-BDC2-423E-9D4E-C8DE294E66DD}" type="parTrans" cxnId="{726D0570-A559-43CD-984A-4F4A86D29EC0}">
      <dgm:prSet/>
      <dgm:spPr/>
      <dgm:t>
        <a:bodyPr/>
        <a:lstStyle/>
        <a:p>
          <a:endParaRPr lang="el-GR"/>
        </a:p>
      </dgm:t>
    </dgm:pt>
    <dgm:pt modelId="{8B5B0A79-9C73-449D-B73E-9CD739594440}" type="sibTrans" cxnId="{726D0570-A559-43CD-984A-4F4A86D29EC0}">
      <dgm:prSet>
        <dgm:style>
          <a:lnRef idx="3">
            <a:schemeClr val="accent3"/>
          </a:lnRef>
          <a:fillRef idx="0">
            <a:schemeClr val="accent3"/>
          </a:fillRef>
          <a:effectRef idx="2">
            <a:schemeClr val="accent3"/>
          </a:effectRef>
          <a:fontRef idx="minor">
            <a:schemeClr val="tx1"/>
          </a:fontRef>
        </dgm:style>
      </dgm:prSet>
      <dgm:spPr>
        <a:ln/>
      </dgm:spPr>
      <dgm:t>
        <a:bodyPr/>
        <a:lstStyle/>
        <a:p>
          <a:endParaRPr lang="el-GR"/>
        </a:p>
      </dgm:t>
    </dgm:pt>
    <dgm:pt modelId="{73A5DE51-91D0-4875-AA7E-F4C016D78AAA}">
      <dgm:prSet custT="1"/>
      <dgm:spPr/>
      <dgm:t>
        <a:bodyPr/>
        <a:lstStyle/>
        <a:p>
          <a:r>
            <a:rPr lang="el-GR" sz="2000" dirty="0" smtClean="0">
              <a:solidFill>
                <a:schemeClr val="bg1"/>
              </a:solidFill>
              <a:latin typeface="Franklin Gothic Medium" pitchFamily="34" charset="0"/>
            </a:rPr>
            <a:t>Προάγει τον πολιτισμό και το πνευματικό επίπεδο ολόκληρης της ανθρωπότητας</a:t>
          </a:r>
          <a:endParaRPr lang="el-GR" sz="2000" dirty="0">
            <a:solidFill>
              <a:schemeClr val="bg1"/>
            </a:solidFill>
            <a:latin typeface="Franklin Gothic Medium" pitchFamily="34" charset="0"/>
          </a:endParaRPr>
        </a:p>
      </dgm:t>
    </dgm:pt>
    <dgm:pt modelId="{F650DECC-77FD-4EF4-A6BC-044B42A11E04}" type="parTrans" cxnId="{59B6A5D0-5D14-4194-9542-A352BA6F9A77}">
      <dgm:prSet/>
      <dgm:spPr/>
      <dgm:t>
        <a:bodyPr/>
        <a:lstStyle/>
        <a:p>
          <a:endParaRPr lang="el-GR"/>
        </a:p>
      </dgm:t>
    </dgm:pt>
    <dgm:pt modelId="{3968099E-C7F7-4E92-AD85-F10D9D073238}" type="sibTrans" cxnId="{59B6A5D0-5D14-4194-9542-A352BA6F9A77}">
      <dgm:prSet>
        <dgm:style>
          <a:lnRef idx="3">
            <a:schemeClr val="accent4"/>
          </a:lnRef>
          <a:fillRef idx="0">
            <a:schemeClr val="accent4"/>
          </a:fillRef>
          <a:effectRef idx="2">
            <a:schemeClr val="accent4"/>
          </a:effectRef>
          <a:fontRef idx="minor">
            <a:schemeClr val="tx1"/>
          </a:fontRef>
        </dgm:style>
      </dgm:prSet>
      <dgm:spPr/>
      <dgm:t>
        <a:bodyPr/>
        <a:lstStyle/>
        <a:p>
          <a:endParaRPr lang="el-GR"/>
        </a:p>
      </dgm:t>
    </dgm:pt>
    <dgm:pt modelId="{ABE47BFE-5FDB-46A6-ABA4-97A8BB49F2D6}">
      <dgm:prSet custT="1"/>
      <dgm:spPr/>
      <dgm:t>
        <a:bodyPr/>
        <a:lstStyle/>
        <a:p>
          <a:r>
            <a:rPr lang="el-GR" sz="2400" dirty="0" smtClean="0">
              <a:solidFill>
                <a:schemeClr val="bg1"/>
              </a:solidFill>
              <a:latin typeface="Franklin Gothic Medium" pitchFamily="34" charset="0"/>
            </a:rPr>
            <a:t>Συμβάλλει στην αυτογνωσία και στην ολοκλήρωση του ανθρώπου, να κατανοεί την πραγματικότητα</a:t>
          </a:r>
          <a:endParaRPr lang="el-GR" sz="2400" dirty="0">
            <a:solidFill>
              <a:schemeClr val="bg1"/>
            </a:solidFill>
            <a:latin typeface="Franklin Gothic Medium" pitchFamily="34" charset="0"/>
          </a:endParaRPr>
        </a:p>
      </dgm:t>
    </dgm:pt>
    <dgm:pt modelId="{425D6CF3-DE8B-4BD8-8816-7EE12C17FFCC}" type="parTrans" cxnId="{D0E57C36-E15D-41E4-B291-79750CE2BBC9}">
      <dgm:prSet/>
      <dgm:spPr/>
      <dgm:t>
        <a:bodyPr/>
        <a:lstStyle/>
        <a:p>
          <a:endParaRPr lang="el-GR"/>
        </a:p>
      </dgm:t>
    </dgm:pt>
    <dgm:pt modelId="{76554B6C-3C99-44EC-9048-A8ED2BBF4774}" type="sibTrans" cxnId="{D0E57C36-E15D-41E4-B291-79750CE2BBC9}">
      <dgm:prSet>
        <dgm:style>
          <a:lnRef idx="3">
            <a:schemeClr val="accent4"/>
          </a:lnRef>
          <a:fillRef idx="0">
            <a:schemeClr val="accent4"/>
          </a:fillRef>
          <a:effectRef idx="2">
            <a:schemeClr val="accent4"/>
          </a:effectRef>
          <a:fontRef idx="minor">
            <a:schemeClr val="tx1"/>
          </a:fontRef>
        </dgm:style>
      </dgm:prSet>
      <dgm:spPr/>
      <dgm:t>
        <a:bodyPr/>
        <a:lstStyle/>
        <a:p>
          <a:endParaRPr lang="el-GR"/>
        </a:p>
      </dgm:t>
    </dgm:pt>
    <dgm:pt modelId="{E287AEEE-5766-43B1-98E7-327B9BFDD569}">
      <dgm:prSet custT="1"/>
      <dgm:spPr/>
      <dgm:t>
        <a:bodyPr/>
        <a:lstStyle/>
        <a:p>
          <a:r>
            <a:rPr lang="el-GR" sz="2400" dirty="0" smtClean="0">
              <a:solidFill>
                <a:schemeClr val="bg1"/>
              </a:solidFill>
              <a:latin typeface="Franklin Gothic Medium" pitchFamily="34" charset="0"/>
            </a:rPr>
            <a:t>Καθαίρει και ανυψώνει τον άνθρωπο πέρα από το φυσικό.</a:t>
          </a:r>
          <a:endParaRPr lang="el-GR" sz="2400" dirty="0">
            <a:solidFill>
              <a:schemeClr val="bg1"/>
            </a:solidFill>
            <a:latin typeface="Franklin Gothic Medium" pitchFamily="34" charset="0"/>
          </a:endParaRPr>
        </a:p>
      </dgm:t>
    </dgm:pt>
    <dgm:pt modelId="{1A2561EE-DBD1-4794-B700-CB3F3BEE676E}" type="parTrans" cxnId="{8E04C428-20D8-4923-BDB7-D29F1B06B9C2}">
      <dgm:prSet/>
      <dgm:spPr/>
      <dgm:t>
        <a:bodyPr/>
        <a:lstStyle/>
        <a:p>
          <a:endParaRPr lang="el-GR"/>
        </a:p>
      </dgm:t>
    </dgm:pt>
    <dgm:pt modelId="{16E5EBDE-BDE7-4D83-8054-CF674011EFF4}" type="sibTrans" cxnId="{8E04C428-20D8-4923-BDB7-D29F1B06B9C2}">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l-GR"/>
        </a:p>
      </dgm:t>
    </dgm:pt>
    <dgm:pt modelId="{8838C1C2-28C3-4E59-BF5E-082398E678A4}">
      <dgm:prSet custT="1"/>
      <dgm:spPr/>
      <dgm:t>
        <a:bodyPr/>
        <a:lstStyle/>
        <a:p>
          <a:pPr algn="l"/>
          <a:r>
            <a:rPr lang="el-GR" sz="2000" dirty="0" smtClean="0">
              <a:solidFill>
                <a:schemeClr val="bg1"/>
              </a:solidFill>
              <a:latin typeface="Franklin Gothic Medium" pitchFamily="34" charset="0"/>
            </a:rPr>
            <a:t>Αναπτύσσονται μέσω της τέχνης οι αρετές </a:t>
          </a:r>
        </a:p>
        <a:p>
          <a:pPr algn="ctr"/>
          <a:r>
            <a:rPr lang="el-GR" sz="2000" dirty="0" smtClean="0">
              <a:solidFill>
                <a:schemeClr val="bg1"/>
              </a:solidFill>
              <a:latin typeface="Franklin Gothic Medium" pitchFamily="34" charset="0"/>
              <a:sym typeface="Wingdings"/>
            </a:rPr>
            <a:t> </a:t>
          </a:r>
          <a:r>
            <a:rPr lang="el-GR" sz="2000" dirty="0" smtClean="0">
              <a:solidFill>
                <a:schemeClr val="bg1"/>
              </a:solidFill>
              <a:latin typeface="Franklin Gothic Medium" pitchFamily="34" charset="0"/>
            </a:rPr>
            <a:t>της συλλογικότητας και</a:t>
          </a:r>
        </a:p>
        <a:p>
          <a:pPr algn="l"/>
          <a:r>
            <a:rPr lang="el-GR" sz="2000" dirty="0" smtClean="0">
              <a:solidFill>
                <a:schemeClr val="bg1"/>
              </a:solidFill>
              <a:latin typeface="Franklin Gothic Medium" pitchFamily="34" charset="0"/>
              <a:sym typeface="Wingdings"/>
            </a:rPr>
            <a:t>      </a:t>
          </a:r>
          <a:r>
            <a:rPr lang="el-GR" sz="2000" dirty="0" smtClean="0">
              <a:solidFill>
                <a:schemeClr val="bg1"/>
              </a:solidFill>
              <a:latin typeface="Franklin Gothic Medium" pitchFamily="34" charset="0"/>
            </a:rPr>
            <a:t>της αλληλεγγύης.</a:t>
          </a:r>
          <a:endParaRPr lang="el-GR" sz="2000" dirty="0">
            <a:solidFill>
              <a:schemeClr val="bg1"/>
            </a:solidFill>
            <a:latin typeface="Franklin Gothic Medium" pitchFamily="34" charset="0"/>
          </a:endParaRPr>
        </a:p>
      </dgm:t>
    </dgm:pt>
    <dgm:pt modelId="{A499F2F3-C1AF-4AE8-8FEE-245A5CE21E13}" type="parTrans" cxnId="{4B8E662E-08BE-4671-9AE6-4E3A94D8082A}">
      <dgm:prSet/>
      <dgm:spPr/>
      <dgm:t>
        <a:bodyPr/>
        <a:lstStyle/>
        <a:p>
          <a:endParaRPr lang="el-GR"/>
        </a:p>
      </dgm:t>
    </dgm:pt>
    <dgm:pt modelId="{D9BF156E-E00B-4B45-93CD-1ED1A621D4D2}" type="sibTrans" cxnId="{4B8E662E-08BE-4671-9AE6-4E3A94D8082A}">
      <dgm:prSet>
        <dgm:style>
          <a:lnRef idx="3">
            <a:schemeClr val="accent4"/>
          </a:lnRef>
          <a:fillRef idx="0">
            <a:schemeClr val="accent4"/>
          </a:fillRef>
          <a:effectRef idx="2">
            <a:schemeClr val="accent4"/>
          </a:effectRef>
          <a:fontRef idx="minor">
            <a:schemeClr val="tx1"/>
          </a:fontRef>
        </dgm:style>
      </dgm:prSet>
      <dgm:spPr/>
      <dgm:t>
        <a:bodyPr/>
        <a:lstStyle/>
        <a:p>
          <a:endParaRPr lang="el-GR"/>
        </a:p>
      </dgm:t>
    </dgm:pt>
    <dgm:pt modelId="{35586DF1-3754-48B2-9336-F2DEC0D80407}">
      <dgm:prSet custT="1"/>
      <dgm:spPr/>
      <dgm:t>
        <a:bodyPr/>
        <a:lstStyle/>
        <a:p>
          <a:r>
            <a:rPr lang="el-GR" sz="2400" dirty="0" smtClean="0">
              <a:solidFill>
                <a:schemeClr val="bg1"/>
              </a:solidFill>
              <a:latin typeface="Franklin Gothic Medium" pitchFamily="34" charset="0"/>
            </a:rPr>
            <a:t>Ηθικοποιεί το άτομο και το οδηγεί στην κάθαρση, απαλλάσσοντάς το από τον εγωισμό και τα πάθη</a:t>
          </a:r>
          <a:endParaRPr lang="el-GR" sz="2400" dirty="0">
            <a:solidFill>
              <a:schemeClr val="bg1"/>
            </a:solidFill>
            <a:latin typeface="Franklin Gothic Medium" pitchFamily="34" charset="0"/>
          </a:endParaRPr>
        </a:p>
      </dgm:t>
    </dgm:pt>
    <dgm:pt modelId="{9798FFF9-1940-49FF-B37D-FAE8FF442C95}" type="parTrans" cxnId="{7D4E6922-0A8E-4FA4-8A29-217177245B57}">
      <dgm:prSet/>
      <dgm:spPr/>
      <dgm:t>
        <a:bodyPr/>
        <a:lstStyle/>
        <a:p>
          <a:endParaRPr lang="el-GR"/>
        </a:p>
      </dgm:t>
    </dgm:pt>
    <dgm:pt modelId="{47EBF8A5-BE03-4FD3-B6F6-890677C6E61A}" type="sibTrans" cxnId="{7D4E6922-0A8E-4FA4-8A29-217177245B57}">
      <dgm:prSet>
        <dgm:style>
          <a:lnRef idx="3">
            <a:schemeClr val="accent4"/>
          </a:lnRef>
          <a:fillRef idx="0">
            <a:schemeClr val="accent4"/>
          </a:fillRef>
          <a:effectRef idx="2">
            <a:schemeClr val="accent4"/>
          </a:effectRef>
          <a:fontRef idx="minor">
            <a:schemeClr val="tx1"/>
          </a:fontRef>
        </dgm:style>
      </dgm:prSet>
      <dgm:spPr/>
      <dgm:t>
        <a:bodyPr/>
        <a:lstStyle/>
        <a:p>
          <a:endParaRPr lang="el-GR"/>
        </a:p>
      </dgm:t>
    </dgm:pt>
    <dgm:pt modelId="{7D7B74EE-99DF-403A-8F30-E58EAC700918}">
      <dgm:prSet custT="1"/>
      <dgm:spPr/>
      <dgm:t>
        <a:bodyPr/>
        <a:lstStyle/>
        <a:p>
          <a:r>
            <a:rPr lang="el-GR" sz="2400" dirty="0" smtClean="0">
              <a:solidFill>
                <a:schemeClr val="bg1"/>
              </a:solidFill>
              <a:latin typeface="Franklin Gothic Medium" pitchFamily="34" charset="0"/>
            </a:rPr>
            <a:t>Προβάλλει αξίες και ηθικά πρότυπα μέσα από μνημειώδη έργα τέχνης</a:t>
          </a:r>
          <a:endParaRPr lang="el-GR" sz="2400" dirty="0">
            <a:solidFill>
              <a:schemeClr val="bg1"/>
            </a:solidFill>
            <a:latin typeface="Franklin Gothic Medium" pitchFamily="34" charset="0"/>
          </a:endParaRPr>
        </a:p>
      </dgm:t>
    </dgm:pt>
    <dgm:pt modelId="{392466DD-4581-4033-90D2-83EFDBEF1FED}" type="parTrans" cxnId="{E25C3368-9E33-4F92-90A1-58621593F32E}">
      <dgm:prSet/>
      <dgm:spPr/>
      <dgm:t>
        <a:bodyPr/>
        <a:lstStyle/>
        <a:p>
          <a:endParaRPr lang="el-GR"/>
        </a:p>
      </dgm:t>
    </dgm:pt>
    <dgm:pt modelId="{FA31FA34-CA42-4CD1-A1E3-F96C67D287E6}" type="sibTrans" cxnId="{E25C3368-9E33-4F92-90A1-58621593F32E}">
      <dgm:prSet/>
      <dgm:spPr/>
      <dgm:t>
        <a:bodyPr/>
        <a:lstStyle/>
        <a:p>
          <a:endParaRPr lang="el-GR"/>
        </a:p>
      </dgm:t>
    </dgm:pt>
    <dgm:pt modelId="{DDAAE5C9-6FD2-455F-BEE2-780408EC806D}" type="pres">
      <dgm:prSet presAssocID="{302D03F8-55D9-4C85-9FA3-03F0BBB6B875}" presName="Name0" presStyleCnt="0">
        <dgm:presLayoutVars>
          <dgm:dir/>
          <dgm:resizeHandles val="exact"/>
        </dgm:presLayoutVars>
      </dgm:prSet>
      <dgm:spPr/>
      <dgm:t>
        <a:bodyPr/>
        <a:lstStyle/>
        <a:p>
          <a:endParaRPr lang="el-GR"/>
        </a:p>
      </dgm:t>
    </dgm:pt>
    <dgm:pt modelId="{D95FA1F8-8796-45C9-ADD4-4011F73D5681}" type="pres">
      <dgm:prSet presAssocID="{73A5DE51-91D0-4875-AA7E-F4C016D78AAA}" presName="node" presStyleLbl="node1" presStyleIdx="0" presStyleCnt="8" custScaleX="117580" custScaleY="116273">
        <dgm:presLayoutVars>
          <dgm:bulletEnabled val="1"/>
        </dgm:presLayoutVars>
      </dgm:prSet>
      <dgm:spPr/>
      <dgm:t>
        <a:bodyPr/>
        <a:lstStyle/>
        <a:p>
          <a:endParaRPr lang="el-GR"/>
        </a:p>
      </dgm:t>
    </dgm:pt>
    <dgm:pt modelId="{B13E8A09-0EAA-491A-ACEB-25C05D6C1E9A}" type="pres">
      <dgm:prSet presAssocID="{3968099E-C7F7-4E92-AD85-F10D9D073238}" presName="sibTrans" presStyleLbl="sibTrans1D1" presStyleIdx="0" presStyleCnt="7"/>
      <dgm:spPr/>
      <dgm:t>
        <a:bodyPr/>
        <a:lstStyle/>
        <a:p>
          <a:endParaRPr lang="el-GR"/>
        </a:p>
      </dgm:t>
    </dgm:pt>
    <dgm:pt modelId="{03601F73-4BAC-4706-ACD1-166C472070EF}" type="pres">
      <dgm:prSet presAssocID="{3968099E-C7F7-4E92-AD85-F10D9D073238}" presName="connectorText" presStyleLbl="sibTrans1D1" presStyleIdx="0" presStyleCnt="7"/>
      <dgm:spPr/>
      <dgm:t>
        <a:bodyPr/>
        <a:lstStyle/>
        <a:p>
          <a:endParaRPr lang="el-GR"/>
        </a:p>
      </dgm:t>
    </dgm:pt>
    <dgm:pt modelId="{A84FCC9D-B081-45FB-8967-DE63AB9393AE}" type="pres">
      <dgm:prSet presAssocID="{11754D19-3415-4F4A-B9C2-63927B531451}" presName="node" presStyleLbl="node1" presStyleIdx="1" presStyleCnt="8" custScaleX="115044" custScaleY="116273">
        <dgm:presLayoutVars>
          <dgm:bulletEnabled val="1"/>
        </dgm:presLayoutVars>
      </dgm:prSet>
      <dgm:spPr/>
      <dgm:t>
        <a:bodyPr/>
        <a:lstStyle/>
        <a:p>
          <a:endParaRPr lang="el-GR"/>
        </a:p>
      </dgm:t>
    </dgm:pt>
    <dgm:pt modelId="{4EA26494-2027-4000-B397-07E26F7966C1}" type="pres">
      <dgm:prSet presAssocID="{5D02A7C6-ABF6-4D24-BA22-CAABDCD41988}" presName="sibTrans" presStyleLbl="sibTrans1D1" presStyleIdx="1" presStyleCnt="7"/>
      <dgm:spPr/>
      <dgm:t>
        <a:bodyPr/>
        <a:lstStyle/>
        <a:p>
          <a:endParaRPr lang="el-GR"/>
        </a:p>
      </dgm:t>
    </dgm:pt>
    <dgm:pt modelId="{03B5B5FD-DBB0-476B-8962-8D98528B88F5}" type="pres">
      <dgm:prSet presAssocID="{5D02A7C6-ABF6-4D24-BA22-CAABDCD41988}" presName="connectorText" presStyleLbl="sibTrans1D1" presStyleIdx="1" presStyleCnt="7"/>
      <dgm:spPr/>
      <dgm:t>
        <a:bodyPr/>
        <a:lstStyle/>
        <a:p>
          <a:endParaRPr lang="el-GR"/>
        </a:p>
      </dgm:t>
    </dgm:pt>
    <dgm:pt modelId="{E79D9381-F39D-47A2-ABC3-23BFB42DB295}" type="pres">
      <dgm:prSet presAssocID="{ABE47BFE-5FDB-46A6-ABA4-97A8BB49F2D6}" presName="node" presStyleLbl="node1" presStyleIdx="2" presStyleCnt="8" custScaleX="118992" custScaleY="123636">
        <dgm:presLayoutVars>
          <dgm:bulletEnabled val="1"/>
        </dgm:presLayoutVars>
      </dgm:prSet>
      <dgm:spPr/>
      <dgm:t>
        <a:bodyPr/>
        <a:lstStyle/>
        <a:p>
          <a:endParaRPr lang="el-GR"/>
        </a:p>
      </dgm:t>
    </dgm:pt>
    <dgm:pt modelId="{A015A51D-E1D2-401C-AA98-AC7EF8D35608}" type="pres">
      <dgm:prSet presAssocID="{76554B6C-3C99-44EC-9048-A8ED2BBF4774}" presName="sibTrans" presStyleLbl="sibTrans1D1" presStyleIdx="2" presStyleCnt="7"/>
      <dgm:spPr/>
      <dgm:t>
        <a:bodyPr/>
        <a:lstStyle/>
        <a:p>
          <a:endParaRPr lang="el-GR"/>
        </a:p>
      </dgm:t>
    </dgm:pt>
    <dgm:pt modelId="{9DE5E5C5-5299-4DA9-810F-6FA4EBC84BE7}" type="pres">
      <dgm:prSet presAssocID="{76554B6C-3C99-44EC-9048-A8ED2BBF4774}" presName="connectorText" presStyleLbl="sibTrans1D1" presStyleIdx="2" presStyleCnt="7"/>
      <dgm:spPr/>
      <dgm:t>
        <a:bodyPr/>
        <a:lstStyle/>
        <a:p>
          <a:endParaRPr lang="el-GR"/>
        </a:p>
      </dgm:t>
    </dgm:pt>
    <dgm:pt modelId="{BCF4F69F-D2E9-4CA1-BF99-7A89AFD2FFE9}" type="pres">
      <dgm:prSet presAssocID="{35586DF1-3754-48B2-9336-F2DEC0D80407}" presName="node" presStyleLbl="node1" presStyleIdx="3" presStyleCnt="8" custScaleX="128924" custScaleY="125485">
        <dgm:presLayoutVars>
          <dgm:bulletEnabled val="1"/>
        </dgm:presLayoutVars>
      </dgm:prSet>
      <dgm:spPr/>
      <dgm:t>
        <a:bodyPr/>
        <a:lstStyle/>
        <a:p>
          <a:endParaRPr lang="el-GR"/>
        </a:p>
      </dgm:t>
    </dgm:pt>
    <dgm:pt modelId="{358FCBE8-27ED-4DDF-8843-BE98BAD42694}" type="pres">
      <dgm:prSet presAssocID="{47EBF8A5-BE03-4FD3-B6F6-890677C6E61A}" presName="sibTrans" presStyleLbl="sibTrans1D1" presStyleIdx="3" presStyleCnt="7"/>
      <dgm:spPr/>
      <dgm:t>
        <a:bodyPr/>
        <a:lstStyle/>
        <a:p>
          <a:endParaRPr lang="el-GR"/>
        </a:p>
      </dgm:t>
    </dgm:pt>
    <dgm:pt modelId="{9BBB058C-D23E-4825-B95B-F23952E8F527}" type="pres">
      <dgm:prSet presAssocID="{47EBF8A5-BE03-4FD3-B6F6-890677C6E61A}" presName="connectorText" presStyleLbl="sibTrans1D1" presStyleIdx="3" presStyleCnt="7"/>
      <dgm:spPr/>
      <dgm:t>
        <a:bodyPr/>
        <a:lstStyle/>
        <a:p>
          <a:endParaRPr lang="el-GR"/>
        </a:p>
      </dgm:t>
    </dgm:pt>
    <dgm:pt modelId="{1E00E0B5-565C-4AFC-90F6-6D3FBC14265A}" type="pres">
      <dgm:prSet presAssocID="{8838C1C2-28C3-4E59-BF5E-082398E678A4}" presName="node" presStyleLbl="node1" presStyleIdx="4" presStyleCnt="8" custScaleX="115187" custScaleY="124237">
        <dgm:presLayoutVars>
          <dgm:bulletEnabled val="1"/>
        </dgm:presLayoutVars>
      </dgm:prSet>
      <dgm:spPr/>
      <dgm:t>
        <a:bodyPr/>
        <a:lstStyle/>
        <a:p>
          <a:endParaRPr lang="el-GR"/>
        </a:p>
      </dgm:t>
    </dgm:pt>
    <dgm:pt modelId="{626F5332-1C04-46C6-B03F-E3ECAE38E22C}" type="pres">
      <dgm:prSet presAssocID="{D9BF156E-E00B-4B45-93CD-1ED1A621D4D2}" presName="sibTrans" presStyleLbl="sibTrans1D1" presStyleIdx="4" presStyleCnt="7"/>
      <dgm:spPr/>
      <dgm:t>
        <a:bodyPr/>
        <a:lstStyle/>
        <a:p>
          <a:endParaRPr lang="el-GR"/>
        </a:p>
      </dgm:t>
    </dgm:pt>
    <dgm:pt modelId="{00D73718-0EFD-44E5-AD37-1B75BEF016A5}" type="pres">
      <dgm:prSet presAssocID="{D9BF156E-E00B-4B45-93CD-1ED1A621D4D2}" presName="connectorText" presStyleLbl="sibTrans1D1" presStyleIdx="4" presStyleCnt="7"/>
      <dgm:spPr/>
      <dgm:t>
        <a:bodyPr/>
        <a:lstStyle/>
        <a:p>
          <a:endParaRPr lang="el-GR"/>
        </a:p>
      </dgm:t>
    </dgm:pt>
    <dgm:pt modelId="{C588B6BB-B46D-423C-9F7D-BE5444BC0DF8}" type="pres">
      <dgm:prSet presAssocID="{B8D777FE-355F-45BD-9EF4-283D3E018BF5}" presName="node" presStyleLbl="node1" presStyleIdx="5" presStyleCnt="8" custScaleY="114605">
        <dgm:presLayoutVars>
          <dgm:bulletEnabled val="1"/>
        </dgm:presLayoutVars>
      </dgm:prSet>
      <dgm:spPr/>
      <dgm:t>
        <a:bodyPr/>
        <a:lstStyle/>
        <a:p>
          <a:endParaRPr lang="el-GR"/>
        </a:p>
      </dgm:t>
    </dgm:pt>
    <dgm:pt modelId="{1DEEAB45-FA5B-4E83-AC01-4F04A570E8A3}" type="pres">
      <dgm:prSet presAssocID="{8B5B0A79-9C73-449D-B73E-9CD739594440}" presName="sibTrans" presStyleLbl="sibTrans1D1" presStyleIdx="5" presStyleCnt="7"/>
      <dgm:spPr/>
      <dgm:t>
        <a:bodyPr/>
        <a:lstStyle/>
        <a:p>
          <a:endParaRPr lang="el-GR"/>
        </a:p>
      </dgm:t>
    </dgm:pt>
    <dgm:pt modelId="{84CA119D-7E17-42F3-9DF3-CC01A24C927B}" type="pres">
      <dgm:prSet presAssocID="{8B5B0A79-9C73-449D-B73E-9CD739594440}" presName="connectorText" presStyleLbl="sibTrans1D1" presStyleIdx="5" presStyleCnt="7"/>
      <dgm:spPr/>
      <dgm:t>
        <a:bodyPr/>
        <a:lstStyle/>
        <a:p>
          <a:endParaRPr lang="el-GR"/>
        </a:p>
      </dgm:t>
    </dgm:pt>
    <dgm:pt modelId="{7FC91608-1DD8-44F0-A1F6-C3120C6F71EA}" type="pres">
      <dgm:prSet presAssocID="{E287AEEE-5766-43B1-98E7-327B9BFDD569}" presName="node" presStyleLbl="node1" presStyleIdx="6" presStyleCnt="8" custScaleX="119356" custLinFactNeighborX="221" custLinFactNeighborY="-11573">
        <dgm:presLayoutVars>
          <dgm:bulletEnabled val="1"/>
        </dgm:presLayoutVars>
      </dgm:prSet>
      <dgm:spPr/>
      <dgm:t>
        <a:bodyPr/>
        <a:lstStyle/>
        <a:p>
          <a:endParaRPr lang="el-GR"/>
        </a:p>
      </dgm:t>
    </dgm:pt>
    <dgm:pt modelId="{8CCEB658-76B5-4D93-84F6-ADFAC810C0C2}" type="pres">
      <dgm:prSet presAssocID="{16E5EBDE-BDE7-4D83-8054-CF674011EFF4}" presName="sibTrans" presStyleLbl="sibTrans1D1" presStyleIdx="6" presStyleCnt="7"/>
      <dgm:spPr/>
      <dgm:t>
        <a:bodyPr/>
        <a:lstStyle/>
        <a:p>
          <a:endParaRPr lang="el-GR"/>
        </a:p>
      </dgm:t>
    </dgm:pt>
    <dgm:pt modelId="{F3287F9F-9E5B-4D1A-8938-14047AE9C292}" type="pres">
      <dgm:prSet presAssocID="{16E5EBDE-BDE7-4D83-8054-CF674011EFF4}" presName="connectorText" presStyleLbl="sibTrans1D1" presStyleIdx="6" presStyleCnt="7"/>
      <dgm:spPr/>
      <dgm:t>
        <a:bodyPr/>
        <a:lstStyle/>
        <a:p>
          <a:endParaRPr lang="el-GR"/>
        </a:p>
      </dgm:t>
    </dgm:pt>
    <dgm:pt modelId="{F592116B-FC7C-4BB5-810E-601ACD7ECA94}" type="pres">
      <dgm:prSet presAssocID="{7D7B74EE-99DF-403A-8F30-E58EAC700918}" presName="node" presStyleLbl="node1" presStyleIdx="7" presStyleCnt="8" custScaleX="127236" custLinFactNeighborX="6399" custLinFactNeighborY="-11573">
        <dgm:presLayoutVars>
          <dgm:bulletEnabled val="1"/>
        </dgm:presLayoutVars>
      </dgm:prSet>
      <dgm:spPr/>
      <dgm:t>
        <a:bodyPr/>
        <a:lstStyle/>
        <a:p>
          <a:endParaRPr lang="el-GR"/>
        </a:p>
      </dgm:t>
    </dgm:pt>
  </dgm:ptLst>
  <dgm:cxnLst>
    <dgm:cxn modelId="{FEE70916-3DCE-4B65-890B-E18BC8FFB9A9}" type="presOf" srcId="{3968099E-C7F7-4E92-AD85-F10D9D073238}" destId="{B13E8A09-0EAA-491A-ACEB-25C05D6C1E9A}" srcOrd="0" destOrd="0" presId="urn:microsoft.com/office/officeart/2005/8/layout/bProcess3"/>
    <dgm:cxn modelId="{2508689E-EC28-4DB2-B5CD-03A879A011CC}" type="presOf" srcId="{47EBF8A5-BE03-4FD3-B6F6-890677C6E61A}" destId="{9BBB058C-D23E-4825-B95B-F23952E8F527}" srcOrd="1" destOrd="0" presId="urn:microsoft.com/office/officeart/2005/8/layout/bProcess3"/>
    <dgm:cxn modelId="{D0E57C36-E15D-41E4-B291-79750CE2BBC9}" srcId="{302D03F8-55D9-4C85-9FA3-03F0BBB6B875}" destId="{ABE47BFE-5FDB-46A6-ABA4-97A8BB49F2D6}" srcOrd="2" destOrd="0" parTransId="{425D6CF3-DE8B-4BD8-8816-7EE12C17FFCC}" sibTransId="{76554B6C-3C99-44EC-9048-A8ED2BBF4774}"/>
    <dgm:cxn modelId="{AA363AC7-491E-4AFC-96AC-0BCB5C65F6E1}" type="presOf" srcId="{D9BF156E-E00B-4B45-93CD-1ED1A621D4D2}" destId="{626F5332-1C04-46C6-B03F-E3ECAE38E22C}" srcOrd="0" destOrd="0" presId="urn:microsoft.com/office/officeart/2005/8/layout/bProcess3"/>
    <dgm:cxn modelId="{E295FCD3-D407-4CD1-A0DC-6406330D5B61}" type="presOf" srcId="{7D7B74EE-99DF-403A-8F30-E58EAC700918}" destId="{F592116B-FC7C-4BB5-810E-601ACD7ECA94}" srcOrd="0" destOrd="0" presId="urn:microsoft.com/office/officeart/2005/8/layout/bProcess3"/>
    <dgm:cxn modelId="{E3B796F3-AFAC-408E-822B-84FE9AB02084}" type="presOf" srcId="{76554B6C-3C99-44EC-9048-A8ED2BBF4774}" destId="{A015A51D-E1D2-401C-AA98-AC7EF8D35608}" srcOrd="0" destOrd="0" presId="urn:microsoft.com/office/officeart/2005/8/layout/bProcess3"/>
    <dgm:cxn modelId="{59B6A5D0-5D14-4194-9542-A352BA6F9A77}" srcId="{302D03F8-55D9-4C85-9FA3-03F0BBB6B875}" destId="{73A5DE51-91D0-4875-AA7E-F4C016D78AAA}" srcOrd="0" destOrd="0" parTransId="{F650DECC-77FD-4EF4-A6BC-044B42A11E04}" sibTransId="{3968099E-C7F7-4E92-AD85-F10D9D073238}"/>
    <dgm:cxn modelId="{F5CDD621-CD3F-4F2A-9344-ABBAB69680AB}" type="presOf" srcId="{16E5EBDE-BDE7-4D83-8054-CF674011EFF4}" destId="{8CCEB658-76B5-4D93-84F6-ADFAC810C0C2}" srcOrd="0" destOrd="0" presId="urn:microsoft.com/office/officeart/2005/8/layout/bProcess3"/>
    <dgm:cxn modelId="{39E64D92-F951-41AD-A608-E7E9DC1D8EF8}" type="presOf" srcId="{5D02A7C6-ABF6-4D24-BA22-CAABDCD41988}" destId="{4EA26494-2027-4000-B397-07E26F7966C1}" srcOrd="0" destOrd="0" presId="urn:microsoft.com/office/officeart/2005/8/layout/bProcess3"/>
    <dgm:cxn modelId="{79EA791D-FFD6-408A-ADB8-4F128EF6AF91}" type="presOf" srcId="{35586DF1-3754-48B2-9336-F2DEC0D80407}" destId="{BCF4F69F-D2E9-4CA1-BF99-7A89AFD2FFE9}" srcOrd="0" destOrd="0" presId="urn:microsoft.com/office/officeart/2005/8/layout/bProcess3"/>
    <dgm:cxn modelId="{54FC3EDE-7822-4BB9-81D1-A6D6B043AAB4}" type="presOf" srcId="{47EBF8A5-BE03-4FD3-B6F6-890677C6E61A}" destId="{358FCBE8-27ED-4DDF-8843-BE98BAD42694}" srcOrd="0" destOrd="0" presId="urn:microsoft.com/office/officeart/2005/8/layout/bProcess3"/>
    <dgm:cxn modelId="{59BC497E-63BD-468C-B0CB-38D97FEF6954}" type="presOf" srcId="{5D02A7C6-ABF6-4D24-BA22-CAABDCD41988}" destId="{03B5B5FD-DBB0-476B-8962-8D98528B88F5}" srcOrd="1" destOrd="0" presId="urn:microsoft.com/office/officeart/2005/8/layout/bProcess3"/>
    <dgm:cxn modelId="{C11367A5-7B6E-4078-A7B5-5880F8579CB9}" type="presOf" srcId="{11754D19-3415-4F4A-B9C2-63927B531451}" destId="{A84FCC9D-B081-45FB-8967-DE63AB9393AE}" srcOrd="0" destOrd="0" presId="urn:microsoft.com/office/officeart/2005/8/layout/bProcess3"/>
    <dgm:cxn modelId="{2C220675-05AA-4E0C-B4EE-FA06F4CFCC2B}" type="presOf" srcId="{76554B6C-3C99-44EC-9048-A8ED2BBF4774}" destId="{9DE5E5C5-5299-4DA9-810F-6FA4EBC84BE7}" srcOrd="1" destOrd="0" presId="urn:microsoft.com/office/officeart/2005/8/layout/bProcess3"/>
    <dgm:cxn modelId="{726D0570-A559-43CD-984A-4F4A86D29EC0}" srcId="{302D03F8-55D9-4C85-9FA3-03F0BBB6B875}" destId="{B8D777FE-355F-45BD-9EF4-283D3E018BF5}" srcOrd="5" destOrd="0" parTransId="{DA73EAC5-BDC2-423E-9D4E-C8DE294E66DD}" sibTransId="{8B5B0A79-9C73-449D-B73E-9CD739594440}"/>
    <dgm:cxn modelId="{5485025C-23DA-4527-A4A4-E313F018EB12}" srcId="{302D03F8-55D9-4C85-9FA3-03F0BBB6B875}" destId="{11754D19-3415-4F4A-B9C2-63927B531451}" srcOrd="1" destOrd="0" parTransId="{3712D26F-F786-414E-9CEE-7C55C2364016}" sibTransId="{5D02A7C6-ABF6-4D24-BA22-CAABDCD41988}"/>
    <dgm:cxn modelId="{EB136506-AB9E-4299-8ADB-A679D4ED11AB}" type="presOf" srcId="{302D03F8-55D9-4C85-9FA3-03F0BBB6B875}" destId="{DDAAE5C9-6FD2-455F-BEE2-780408EC806D}" srcOrd="0" destOrd="0" presId="urn:microsoft.com/office/officeart/2005/8/layout/bProcess3"/>
    <dgm:cxn modelId="{20BF28DE-5583-4887-9D9E-4F2F608AA17F}" type="presOf" srcId="{73A5DE51-91D0-4875-AA7E-F4C016D78AAA}" destId="{D95FA1F8-8796-45C9-ADD4-4011F73D5681}" srcOrd="0" destOrd="0" presId="urn:microsoft.com/office/officeart/2005/8/layout/bProcess3"/>
    <dgm:cxn modelId="{FD896103-3668-454B-9F05-D03CF6D6C39F}" type="presOf" srcId="{E287AEEE-5766-43B1-98E7-327B9BFDD569}" destId="{7FC91608-1DD8-44F0-A1F6-C3120C6F71EA}" srcOrd="0" destOrd="0" presId="urn:microsoft.com/office/officeart/2005/8/layout/bProcess3"/>
    <dgm:cxn modelId="{B16998CC-A78A-4771-9A7A-FC137C693C9F}" type="presOf" srcId="{8838C1C2-28C3-4E59-BF5E-082398E678A4}" destId="{1E00E0B5-565C-4AFC-90F6-6D3FBC14265A}" srcOrd="0" destOrd="0" presId="urn:microsoft.com/office/officeart/2005/8/layout/bProcess3"/>
    <dgm:cxn modelId="{5490D7DA-7914-4B74-8C85-CA228E55E5CC}" type="presOf" srcId="{D9BF156E-E00B-4B45-93CD-1ED1A621D4D2}" destId="{00D73718-0EFD-44E5-AD37-1B75BEF016A5}" srcOrd="1" destOrd="0" presId="urn:microsoft.com/office/officeart/2005/8/layout/bProcess3"/>
    <dgm:cxn modelId="{A55C0A55-58C5-48EC-8D2C-68AA601C9E9E}" type="presOf" srcId="{B8D777FE-355F-45BD-9EF4-283D3E018BF5}" destId="{C588B6BB-B46D-423C-9F7D-BE5444BC0DF8}" srcOrd="0" destOrd="0" presId="urn:microsoft.com/office/officeart/2005/8/layout/bProcess3"/>
    <dgm:cxn modelId="{4B8E662E-08BE-4671-9AE6-4E3A94D8082A}" srcId="{302D03F8-55D9-4C85-9FA3-03F0BBB6B875}" destId="{8838C1C2-28C3-4E59-BF5E-082398E678A4}" srcOrd="4" destOrd="0" parTransId="{A499F2F3-C1AF-4AE8-8FEE-245A5CE21E13}" sibTransId="{D9BF156E-E00B-4B45-93CD-1ED1A621D4D2}"/>
    <dgm:cxn modelId="{8E04C428-20D8-4923-BDB7-D29F1B06B9C2}" srcId="{302D03F8-55D9-4C85-9FA3-03F0BBB6B875}" destId="{E287AEEE-5766-43B1-98E7-327B9BFDD569}" srcOrd="6" destOrd="0" parTransId="{1A2561EE-DBD1-4794-B700-CB3F3BEE676E}" sibTransId="{16E5EBDE-BDE7-4D83-8054-CF674011EFF4}"/>
    <dgm:cxn modelId="{3EABBE82-BBAA-4862-8711-3C1BE703E204}" type="presOf" srcId="{8B5B0A79-9C73-449D-B73E-9CD739594440}" destId="{1DEEAB45-FA5B-4E83-AC01-4F04A570E8A3}" srcOrd="0" destOrd="0" presId="urn:microsoft.com/office/officeart/2005/8/layout/bProcess3"/>
    <dgm:cxn modelId="{84CD690F-6777-4062-9E87-253A7312D3EE}" type="presOf" srcId="{3968099E-C7F7-4E92-AD85-F10D9D073238}" destId="{03601F73-4BAC-4706-ACD1-166C472070EF}" srcOrd="1" destOrd="0" presId="urn:microsoft.com/office/officeart/2005/8/layout/bProcess3"/>
    <dgm:cxn modelId="{E25C3368-9E33-4F92-90A1-58621593F32E}" srcId="{302D03F8-55D9-4C85-9FA3-03F0BBB6B875}" destId="{7D7B74EE-99DF-403A-8F30-E58EAC700918}" srcOrd="7" destOrd="0" parTransId="{392466DD-4581-4033-90D2-83EFDBEF1FED}" sibTransId="{FA31FA34-CA42-4CD1-A1E3-F96C67D287E6}"/>
    <dgm:cxn modelId="{7AD57DAB-1091-4495-918A-8000383ECFB7}" type="presOf" srcId="{16E5EBDE-BDE7-4D83-8054-CF674011EFF4}" destId="{F3287F9F-9E5B-4D1A-8938-14047AE9C292}" srcOrd="1" destOrd="0" presId="urn:microsoft.com/office/officeart/2005/8/layout/bProcess3"/>
    <dgm:cxn modelId="{52A95D43-162F-42D4-BA91-A6FEA00C1D59}" type="presOf" srcId="{8B5B0A79-9C73-449D-B73E-9CD739594440}" destId="{84CA119D-7E17-42F3-9DF3-CC01A24C927B}" srcOrd="1" destOrd="0" presId="urn:microsoft.com/office/officeart/2005/8/layout/bProcess3"/>
    <dgm:cxn modelId="{7D4E6922-0A8E-4FA4-8A29-217177245B57}" srcId="{302D03F8-55D9-4C85-9FA3-03F0BBB6B875}" destId="{35586DF1-3754-48B2-9336-F2DEC0D80407}" srcOrd="3" destOrd="0" parTransId="{9798FFF9-1940-49FF-B37D-FAE8FF442C95}" sibTransId="{47EBF8A5-BE03-4FD3-B6F6-890677C6E61A}"/>
    <dgm:cxn modelId="{7C7C6C6A-C0C8-4AB4-B76C-21421837DF9B}" type="presOf" srcId="{ABE47BFE-5FDB-46A6-ABA4-97A8BB49F2D6}" destId="{E79D9381-F39D-47A2-ABC3-23BFB42DB295}" srcOrd="0" destOrd="0" presId="urn:microsoft.com/office/officeart/2005/8/layout/bProcess3"/>
    <dgm:cxn modelId="{BA460EF5-D73C-4C3B-9F30-B51189DCE0C8}" type="presParOf" srcId="{DDAAE5C9-6FD2-455F-BEE2-780408EC806D}" destId="{D95FA1F8-8796-45C9-ADD4-4011F73D5681}" srcOrd="0" destOrd="0" presId="urn:microsoft.com/office/officeart/2005/8/layout/bProcess3"/>
    <dgm:cxn modelId="{0E1FED89-3A89-48D4-8A3C-2C2F8728B4C7}" type="presParOf" srcId="{DDAAE5C9-6FD2-455F-BEE2-780408EC806D}" destId="{B13E8A09-0EAA-491A-ACEB-25C05D6C1E9A}" srcOrd="1" destOrd="0" presId="urn:microsoft.com/office/officeart/2005/8/layout/bProcess3"/>
    <dgm:cxn modelId="{1A1B0567-FA84-4202-B165-570CAABE361C}" type="presParOf" srcId="{B13E8A09-0EAA-491A-ACEB-25C05D6C1E9A}" destId="{03601F73-4BAC-4706-ACD1-166C472070EF}" srcOrd="0" destOrd="0" presId="urn:microsoft.com/office/officeart/2005/8/layout/bProcess3"/>
    <dgm:cxn modelId="{83AEA4E0-ED34-47E3-9D73-508703767C8C}" type="presParOf" srcId="{DDAAE5C9-6FD2-455F-BEE2-780408EC806D}" destId="{A84FCC9D-B081-45FB-8967-DE63AB9393AE}" srcOrd="2" destOrd="0" presId="urn:microsoft.com/office/officeart/2005/8/layout/bProcess3"/>
    <dgm:cxn modelId="{E65E9E96-7142-4FE7-AABD-9C523CF65E13}" type="presParOf" srcId="{DDAAE5C9-6FD2-455F-BEE2-780408EC806D}" destId="{4EA26494-2027-4000-B397-07E26F7966C1}" srcOrd="3" destOrd="0" presId="urn:microsoft.com/office/officeart/2005/8/layout/bProcess3"/>
    <dgm:cxn modelId="{3E30B1A2-0828-419B-B7F5-FE6301275281}" type="presParOf" srcId="{4EA26494-2027-4000-B397-07E26F7966C1}" destId="{03B5B5FD-DBB0-476B-8962-8D98528B88F5}" srcOrd="0" destOrd="0" presId="urn:microsoft.com/office/officeart/2005/8/layout/bProcess3"/>
    <dgm:cxn modelId="{B42B53C9-458A-4885-9406-54AC5F70514B}" type="presParOf" srcId="{DDAAE5C9-6FD2-455F-BEE2-780408EC806D}" destId="{E79D9381-F39D-47A2-ABC3-23BFB42DB295}" srcOrd="4" destOrd="0" presId="urn:microsoft.com/office/officeart/2005/8/layout/bProcess3"/>
    <dgm:cxn modelId="{5207DA63-5FE4-452E-B935-1C69C78BDEFD}" type="presParOf" srcId="{DDAAE5C9-6FD2-455F-BEE2-780408EC806D}" destId="{A015A51D-E1D2-401C-AA98-AC7EF8D35608}" srcOrd="5" destOrd="0" presId="urn:microsoft.com/office/officeart/2005/8/layout/bProcess3"/>
    <dgm:cxn modelId="{8AA398D0-3E47-4654-B81D-EABD6A9F4B32}" type="presParOf" srcId="{A015A51D-E1D2-401C-AA98-AC7EF8D35608}" destId="{9DE5E5C5-5299-4DA9-810F-6FA4EBC84BE7}" srcOrd="0" destOrd="0" presId="urn:microsoft.com/office/officeart/2005/8/layout/bProcess3"/>
    <dgm:cxn modelId="{36779B9B-0F84-4862-B0CE-9F3697ECC683}" type="presParOf" srcId="{DDAAE5C9-6FD2-455F-BEE2-780408EC806D}" destId="{BCF4F69F-D2E9-4CA1-BF99-7A89AFD2FFE9}" srcOrd="6" destOrd="0" presId="urn:microsoft.com/office/officeart/2005/8/layout/bProcess3"/>
    <dgm:cxn modelId="{DEA71541-8146-4F15-9C11-FC043DB7BC82}" type="presParOf" srcId="{DDAAE5C9-6FD2-455F-BEE2-780408EC806D}" destId="{358FCBE8-27ED-4DDF-8843-BE98BAD42694}" srcOrd="7" destOrd="0" presId="urn:microsoft.com/office/officeart/2005/8/layout/bProcess3"/>
    <dgm:cxn modelId="{9C6EB9FF-EB30-4C97-8409-A10B7221A016}" type="presParOf" srcId="{358FCBE8-27ED-4DDF-8843-BE98BAD42694}" destId="{9BBB058C-D23E-4825-B95B-F23952E8F527}" srcOrd="0" destOrd="0" presId="urn:microsoft.com/office/officeart/2005/8/layout/bProcess3"/>
    <dgm:cxn modelId="{322BD44D-666B-4E62-B959-F5FEBC34FE0D}" type="presParOf" srcId="{DDAAE5C9-6FD2-455F-BEE2-780408EC806D}" destId="{1E00E0B5-565C-4AFC-90F6-6D3FBC14265A}" srcOrd="8" destOrd="0" presId="urn:microsoft.com/office/officeart/2005/8/layout/bProcess3"/>
    <dgm:cxn modelId="{9E43444A-A39B-4A28-AF0F-639777B84A31}" type="presParOf" srcId="{DDAAE5C9-6FD2-455F-BEE2-780408EC806D}" destId="{626F5332-1C04-46C6-B03F-E3ECAE38E22C}" srcOrd="9" destOrd="0" presId="urn:microsoft.com/office/officeart/2005/8/layout/bProcess3"/>
    <dgm:cxn modelId="{56951790-5A31-4CCB-86BE-703A5D1817F4}" type="presParOf" srcId="{626F5332-1C04-46C6-B03F-E3ECAE38E22C}" destId="{00D73718-0EFD-44E5-AD37-1B75BEF016A5}" srcOrd="0" destOrd="0" presId="urn:microsoft.com/office/officeart/2005/8/layout/bProcess3"/>
    <dgm:cxn modelId="{66B326FD-BFB5-4201-9985-1DE520E2F9D4}" type="presParOf" srcId="{DDAAE5C9-6FD2-455F-BEE2-780408EC806D}" destId="{C588B6BB-B46D-423C-9F7D-BE5444BC0DF8}" srcOrd="10" destOrd="0" presId="urn:microsoft.com/office/officeart/2005/8/layout/bProcess3"/>
    <dgm:cxn modelId="{4E33C4F1-24DB-4B19-863F-B8118B291930}" type="presParOf" srcId="{DDAAE5C9-6FD2-455F-BEE2-780408EC806D}" destId="{1DEEAB45-FA5B-4E83-AC01-4F04A570E8A3}" srcOrd="11" destOrd="0" presId="urn:microsoft.com/office/officeart/2005/8/layout/bProcess3"/>
    <dgm:cxn modelId="{CD14351F-2E0C-41A7-9DC0-FB3D5ED0F401}" type="presParOf" srcId="{1DEEAB45-FA5B-4E83-AC01-4F04A570E8A3}" destId="{84CA119D-7E17-42F3-9DF3-CC01A24C927B}" srcOrd="0" destOrd="0" presId="urn:microsoft.com/office/officeart/2005/8/layout/bProcess3"/>
    <dgm:cxn modelId="{DD29E9ED-3CB7-4855-A422-AB9BCA95A812}" type="presParOf" srcId="{DDAAE5C9-6FD2-455F-BEE2-780408EC806D}" destId="{7FC91608-1DD8-44F0-A1F6-C3120C6F71EA}" srcOrd="12" destOrd="0" presId="urn:microsoft.com/office/officeart/2005/8/layout/bProcess3"/>
    <dgm:cxn modelId="{711982AD-4E5B-44FD-B6EE-706D60A31B6B}" type="presParOf" srcId="{DDAAE5C9-6FD2-455F-BEE2-780408EC806D}" destId="{8CCEB658-76B5-4D93-84F6-ADFAC810C0C2}" srcOrd="13" destOrd="0" presId="urn:microsoft.com/office/officeart/2005/8/layout/bProcess3"/>
    <dgm:cxn modelId="{892D5E6E-C50D-41F1-830D-E4DB4DCE1B9A}" type="presParOf" srcId="{8CCEB658-76B5-4D93-84F6-ADFAC810C0C2}" destId="{F3287F9F-9E5B-4D1A-8938-14047AE9C292}" srcOrd="0" destOrd="0" presId="urn:microsoft.com/office/officeart/2005/8/layout/bProcess3"/>
    <dgm:cxn modelId="{89AACB50-62B1-4456-B32B-CCD7FCE85F32}" type="presParOf" srcId="{DDAAE5C9-6FD2-455F-BEE2-780408EC806D}" destId="{F592116B-FC7C-4BB5-810E-601ACD7ECA94}" srcOrd="14" destOrd="0" presId="urn:microsoft.com/office/officeart/2005/8/layout/bProcess3"/>
  </dgm:cxnLst>
  <dgm:bg/>
  <dgm:whole>
    <a:ln>
      <a:solidFill>
        <a:srgbClr val="FFFF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FD9CE-8CFD-404B-8165-982B2501B3C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439A4114-580F-4DED-A5E4-B73A2E975E0E}">
      <dgm:prSet phldrT="[Κείμενο]" custT="1"/>
      <dgm:spPr>
        <a:solidFill>
          <a:srgbClr val="FFC000"/>
        </a:solidFill>
      </dgm:spPr>
      <dgm:t>
        <a:bodyPr/>
        <a:lstStyle/>
        <a:p>
          <a:pPr algn="ctr"/>
          <a:r>
            <a:rPr lang="el-GR" sz="2000" b="1" dirty="0" smtClean="0">
              <a:solidFill>
                <a:schemeClr val="bg1"/>
              </a:solidFill>
              <a:latin typeface="Century Gothic" pitchFamily="34" charset="0"/>
            </a:rPr>
            <a:t>Από την εμφάνιση της η Χριστιανική Τέχνη δεν είναι μόνο   διακοσμητική, αλλά κυρίως </a:t>
          </a:r>
          <a:r>
            <a:rPr lang="el-GR" sz="2000" b="1" u="sng" dirty="0" smtClean="0">
              <a:solidFill>
                <a:schemeClr val="bg1"/>
              </a:solidFill>
              <a:latin typeface="Century Gothic" pitchFamily="34" charset="0"/>
            </a:rPr>
            <a:t>θρησκευτική,  εκκλησιαστική. </a:t>
          </a:r>
          <a:endParaRPr lang="el-GR" sz="2000" b="1" dirty="0">
            <a:solidFill>
              <a:schemeClr val="bg1"/>
            </a:solidFill>
            <a:latin typeface="Century Gothic" pitchFamily="34" charset="0"/>
          </a:endParaRPr>
        </a:p>
      </dgm:t>
    </dgm:pt>
    <dgm:pt modelId="{C2C762C1-DC99-413E-9F6D-66532CC415AD}" type="parTrans" cxnId="{52499CB4-0612-4736-B24C-0139B730E559}">
      <dgm:prSet/>
      <dgm:spPr/>
      <dgm:t>
        <a:bodyPr/>
        <a:lstStyle/>
        <a:p>
          <a:endParaRPr lang="el-GR"/>
        </a:p>
      </dgm:t>
    </dgm:pt>
    <dgm:pt modelId="{400E5585-F729-4EB4-AFE0-2D56D4E75B33}" type="sibTrans" cxnId="{52499CB4-0612-4736-B24C-0139B730E559}">
      <dgm:prSet/>
      <dgm:spPr>
        <a:ln w="76200">
          <a:solidFill>
            <a:srgbClr val="FFFF00"/>
          </a:solidFill>
        </a:ln>
      </dgm:spPr>
      <dgm:t>
        <a:bodyPr/>
        <a:lstStyle/>
        <a:p>
          <a:endParaRPr lang="el-GR"/>
        </a:p>
      </dgm:t>
    </dgm:pt>
    <dgm:pt modelId="{B0B9EEAD-7D4A-4227-B1AE-7C3ED6EEA174}">
      <dgm:prSet phldrT="[Κείμενο]" custT="1"/>
      <dgm:spPr>
        <a:solidFill>
          <a:srgbClr val="FFC000"/>
        </a:solidFill>
      </dgm:spPr>
      <dgm:t>
        <a:bodyPr/>
        <a:lstStyle/>
        <a:p>
          <a:r>
            <a:rPr lang="el-GR" sz="1800" b="1" dirty="0" smtClean="0">
              <a:solidFill>
                <a:schemeClr val="bg1"/>
              </a:solidFill>
              <a:latin typeface="Century Gothic" pitchFamily="34" charset="0"/>
            </a:rPr>
            <a:t>Εκφράζει άριστα το πνευματικό περιεχόμενο του Χριστιανισμού. Ή ύλη υποτάσσεται, πιστά και διακριτικά, στο πνεύμα. Δεν εξυπηρετεί μόνο  τις κατηγορίες του ωραίου και του υψηλού, αλλά κυρίως του Αγίου και της Ηθικής.</a:t>
          </a:r>
          <a:endParaRPr lang="el-GR" sz="1800" b="1" dirty="0">
            <a:solidFill>
              <a:schemeClr val="bg1"/>
            </a:solidFill>
            <a:latin typeface="Century Gothic" pitchFamily="34" charset="0"/>
          </a:endParaRPr>
        </a:p>
      </dgm:t>
    </dgm:pt>
    <dgm:pt modelId="{5C8D196A-AAA8-42D5-B87D-152E01AF321B}" type="parTrans" cxnId="{AFCB2861-9EED-4145-B806-4358B8193266}">
      <dgm:prSet/>
      <dgm:spPr/>
      <dgm:t>
        <a:bodyPr/>
        <a:lstStyle/>
        <a:p>
          <a:endParaRPr lang="el-GR"/>
        </a:p>
      </dgm:t>
    </dgm:pt>
    <dgm:pt modelId="{89A974C1-F395-4B7A-87AE-A7EF5A305B6F}" type="sibTrans" cxnId="{AFCB2861-9EED-4145-B806-4358B8193266}">
      <dgm:prSet/>
      <dgm:spPr>
        <a:ln w="76200">
          <a:solidFill>
            <a:srgbClr val="FFFF00"/>
          </a:solidFill>
        </a:ln>
      </dgm:spPr>
      <dgm:t>
        <a:bodyPr/>
        <a:lstStyle/>
        <a:p>
          <a:endParaRPr lang="el-GR"/>
        </a:p>
      </dgm:t>
    </dgm:pt>
    <dgm:pt modelId="{592A1F42-EFEE-4947-904F-025DADCF2431}">
      <dgm:prSet phldrT="[Κείμενο]" custT="1"/>
      <dgm:spPr>
        <a:solidFill>
          <a:srgbClr val="FFC000"/>
        </a:solidFill>
      </dgm:spPr>
      <dgm:t>
        <a:bodyPr/>
        <a:lstStyle/>
        <a:p>
          <a:r>
            <a:rPr lang="el-GR" sz="1800" b="1" dirty="0" smtClean="0">
              <a:solidFill>
                <a:schemeClr val="bg1"/>
              </a:solidFill>
              <a:latin typeface="Century Gothic" pitchFamily="34" charset="0"/>
            </a:rPr>
            <a:t>Γενικά η Χρ. Τέχνη έχει έντονο </a:t>
          </a:r>
          <a:r>
            <a:rPr lang="el-GR" sz="1800" b="1" u="sng" dirty="0" smtClean="0">
              <a:solidFill>
                <a:schemeClr val="bg1"/>
              </a:solidFill>
              <a:latin typeface="Century Gothic" pitchFamily="34" charset="0"/>
            </a:rPr>
            <a:t>θεολογικό και μυστηριακό χαρακτήρα</a:t>
          </a:r>
          <a:r>
            <a:rPr lang="el-GR" sz="1800" b="1" dirty="0" smtClean="0">
              <a:solidFill>
                <a:schemeClr val="bg1"/>
              </a:solidFill>
              <a:latin typeface="Century Gothic" pitchFamily="34" charset="0"/>
            </a:rPr>
            <a:t>. Ενδιαφέρεται να εκφράσει τον εσωτερικό κόσμο, το πνεύμα, την κοινωνία του πιστού με το Θεό και εξυπηρετεί το ιδεώδες του αγίου. </a:t>
          </a:r>
          <a:endParaRPr lang="el-GR" sz="1800" b="1" dirty="0">
            <a:solidFill>
              <a:schemeClr val="bg1"/>
            </a:solidFill>
            <a:latin typeface="Century Gothic" pitchFamily="34" charset="0"/>
          </a:endParaRPr>
        </a:p>
      </dgm:t>
    </dgm:pt>
    <dgm:pt modelId="{6B6B1404-3661-4076-AB77-833CB980F5B7}" type="parTrans" cxnId="{590819DE-302F-4E2C-A7EA-862147AE2D34}">
      <dgm:prSet/>
      <dgm:spPr/>
      <dgm:t>
        <a:bodyPr/>
        <a:lstStyle/>
        <a:p>
          <a:endParaRPr lang="el-GR"/>
        </a:p>
      </dgm:t>
    </dgm:pt>
    <dgm:pt modelId="{60FEC11D-7E63-4673-AAAC-41F37D2ABF14}" type="sibTrans" cxnId="{590819DE-302F-4E2C-A7EA-862147AE2D34}">
      <dgm:prSet>
        <dgm:style>
          <a:lnRef idx="3">
            <a:schemeClr val="dk1"/>
          </a:lnRef>
          <a:fillRef idx="0">
            <a:schemeClr val="dk1"/>
          </a:fillRef>
          <a:effectRef idx="2">
            <a:schemeClr val="dk1"/>
          </a:effectRef>
          <a:fontRef idx="minor">
            <a:schemeClr val="tx1"/>
          </a:fontRef>
        </dgm:style>
      </dgm:prSet>
      <dgm:spPr>
        <a:solidFill>
          <a:srgbClr val="FFFF00"/>
        </a:solidFill>
        <a:ln w="76200">
          <a:solidFill>
            <a:srgbClr val="FFFF00"/>
          </a:solidFill>
        </a:ln>
      </dgm:spPr>
      <dgm:t>
        <a:bodyPr/>
        <a:lstStyle/>
        <a:p>
          <a:endParaRPr lang="el-GR"/>
        </a:p>
      </dgm:t>
    </dgm:pt>
    <dgm:pt modelId="{0EBF7D9A-FF94-448D-9ACB-2D5A56DDC41D}">
      <dgm:prSet phldrT="[Κείμενο]" custT="1"/>
      <dgm:spPr>
        <a:solidFill>
          <a:srgbClr val="FFC000"/>
        </a:solidFill>
      </dgm:spPr>
      <dgm:t>
        <a:bodyPr/>
        <a:lstStyle/>
        <a:p>
          <a:r>
            <a:rPr lang="el-GR" sz="2000" b="1" dirty="0" smtClean="0">
              <a:solidFill>
                <a:schemeClr val="bg1"/>
              </a:solidFill>
              <a:latin typeface="Century Gothic" pitchFamily="34" charset="0"/>
            </a:rPr>
            <a:t>Ο Χριστιανισμός δεν μισεί το ωραίο, αλλά το υποτάσσει, το νικά, με την ωραιότητα του πνεύματος και της ψυχής. </a:t>
          </a:r>
          <a:endParaRPr lang="el-GR" sz="2000" b="1" dirty="0">
            <a:solidFill>
              <a:schemeClr val="bg1"/>
            </a:solidFill>
            <a:latin typeface="Century Gothic" pitchFamily="34" charset="0"/>
          </a:endParaRPr>
        </a:p>
      </dgm:t>
    </dgm:pt>
    <dgm:pt modelId="{ED0D7076-FFA8-494B-A187-38DFFA8E5E0C}" type="parTrans" cxnId="{CCB50F66-B8B3-4775-AEF9-B05C84418E83}">
      <dgm:prSet/>
      <dgm:spPr/>
      <dgm:t>
        <a:bodyPr/>
        <a:lstStyle/>
        <a:p>
          <a:endParaRPr lang="el-GR"/>
        </a:p>
      </dgm:t>
    </dgm:pt>
    <dgm:pt modelId="{E5E4E8ED-0EEB-445C-89B7-5035FDADB9AD}" type="sibTrans" cxnId="{CCB50F66-B8B3-4775-AEF9-B05C84418E83}">
      <dgm:prSet/>
      <dgm:spPr>
        <a:ln w="76200">
          <a:solidFill>
            <a:srgbClr val="FFFF00"/>
          </a:solidFill>
        </a:ln>
      </dgm:spPr>
      <dgm:t>
        <a:bodyPr/>
        <a:lstStyle/>
        <a:p>
          <a:endParaRPr lang="el-GR"/>
        </a:p>
      </dgm:t>
    </dgm:pt>
    <dgm:pt modelId="{60208A69-484F-46F9-A921-B2012A04ABC4}">
      <dgm:prSet phldrT="[Κείμενο]" custT="1"/>
      <dgm:spPr>
        <a:solidFill>
          <a:srgbClr val="FFC000"/>
        </a:solidFill>
      </dgm:spPr>
      <dgm:t>
        <a:bodyPr/>
        <a:lstStyle/>
        <a:p>
          <a:r>
            <a:rPr lang="el-GR" sz="1800" b="1" dirty="0" smtClean="0">
              <a:solidFill>
                <a:schemeClr val="bg1"/>
              </a:solidFill>
              <a:latin typeface="Century Gothic" pitchFamily="34" charset="0"/>
            </a:rPr>
            <a:t>Με τη Χριστιανική Τέχνη η Εκκλησία εκφράζει την Πίστη, τη Λατρεία, το Δόγμα, δηλαδή τη Θεολογία. </a:t>
          </a:r>
          <a:endParaRPr lang="el-GR" sz="1400" b="1" dirty="0">
            <a:solidFill>
              <a:schemeClr val="bg1"/>
            </a:solidFill>
            <a:latin typeface="Century Gothic" pitchFamily="34" charset="0"/>
          </a:endParaRPr>
        </a:p>
      </dgm:t>
    </dgm:pt>
    <dgm:pt modelId="{E089F9B2-CED1-4ABB-AEFB-522537FE5E68}" type="parTrans" cxnId="{9F4DA128-EE1F-4021-AE26-5512061B918A}">
      <dgm:prSet/>
      <dgm:spPr/>
      <dgm:t>
        <a:bodyPr/>
        <a:lstStyle/>
        <a:p>
          <a:endParaRPr lang="el-GR"/>
        </a:p>
      </dgm:t>
    </dgm:pt>
    <dgm:pt modelId="{22FEE21D-97F1-45A4-9368-379FBD396DAC}" type="sibTrans" cxnId="{9F4DA128-EE1F-4021-AE26-5512061B918A}">
      <dgm:prSet/>
      <dgm:spPr>
        <a:solidFill>
          <a:srgbClr val="FFFF00"/>
        </a:solidFill>
        <a:ln w="76200">
          <a:solidFill>
            <a:srgbClr val="FFFF00"/>
          </a:solidFill>
        </a:ln>
      </dgm:spPr>
      <dgm:t>
        <a:bodyPr/>
        <a:lstStyle/>
        <a:p>
          <a:endParaRPr lang="el-GR"/>
        </a:p>
      </dgm:t>
    </dgm:pt>
    <dgm:pt modelId="{C147B010-D4A3-4D60-A3A9-965E9B2E15B9}" type="pres">
      <dgm:prSet presAssocID="{60BFD9CE-8CFD-404B-8165-982B2501B3C9}" presName="cycle" presStyleCnt="0">
        <dgm:presLayoutVars>
          <dgm:dir/>
          <dgm:resizeHandles val="exact"/>
        </dgm:presLayoutVars>
      </dgm:prSet>
      <dgm:spPr/>
      <dgm:t>
        <a:bodyPr/>
        <a:lstStyle/>
        <a:p>
          <a:endParaRPr lang="el-GR"/>
        </a:p>
      </dgm:t>
    </dgm:pt>
    <dgm:pt modelId="{0AE08938-170B-42C6-9CCA-80547889F643}" type="pres">
      <dgm:prSet presAssocID="{439A4114-580F-4DED-A5E4-B73A2E975E0E}" presName="node" presStyleLbl="node1" presStyleIdx="0" presStyleCnt="5" custScaleX="166351" custRadScaleRad="96101" custRadScaleInc="376">
        <dgm:presLayoutVars>
          <dgm:bulletEnabled val="1"/>
        </dgm:presLayoutVars>
      </dgm:prSet>
      <dgm:spPr/>
      <dgm:t>
        <a:bodyPr/>
        <a:lstStyle/>
        <a:p>
          <a:endParaRPr lang="el-GR"/>
        </a:p>
      </dgm:t>
    </dgm:pt>
    <dgm:pt modelId="{C1268EA1-81AF-480B-B531-E6D3A3B6FF3E}" type="pres">
      <dgm:prSet presAssocID="{439A4114-580F-4DED-A5E4-B73A2E975E0E}" presName="spNode" presStyleCnt="0"/>
      <dgm:spPr/>
    </dgm:pt>
    <dgm:pt modelId="{2B457E4E-B9F4-420A-9F1B-C803A2291F73}" type="pres">
      <dgm:prSet presAssocID="{400E5585-F729-4EB4-AFE0-2D56D4E75B33}" presName="sibTrans" presStyleLbl="sibTrans1D1" presStyleIdx="0" presStyleCnt="5"/>
      <dgm:spPr/>
      <dgm:t>
        <a:bodyPr/>
        <a:lstStyle/>
        <a:p>
          <a:endParaRPr lang="el-GR"/>
        </a:p>
      </dgm:t>
    </dgm:pt>
    <dgm:pt modelId="{6D6D4A0E-2767-4127-B877-1C3F2DBDD006}" type="pres">
      <dgm:prSet presAssocID="{B0B9EEAD-7D4A-4227-B1AE-7C3ED6EEA174}" presName="node" presStyleLbl="node1" presStyleIdx="1" presStyleCnt="5" custScaleX="204852">
        <dgm:presLayoutVars>
          <dgm:bulletEnabled val="1"/>
        </dgm:presLayoutVars>
      </dgm:prSet>
      <dgm:spPr/>
      <dgm:t>
        <a:bodyPr/>
        <a:lstStyle/>
        <a:p>
          <a:endParaRPr lang="el-GR"/>
        </a:p>
      </dgm:t>
    </dgm:pt>
    <dgm:pt modelId="{7E29B546-17A9-41BF-BEAD-99DC74ADE71F}" type="pres">
      <dgm:prSet presAssocID="{B0B9EEAD-7D4A-4227-B1AE-7C3ED6EEA174}" presName="spNode" presStyleCnt="0"/>
      <dgm:spPr/>
    </dgm:pt>
    <dgm:pt modelId="{167BCBB1-5978-4811-9D68-BBE579B1F034}" type="pres">
      <dgm:prSet presAssocID="{89A974C1-F395-4B7A-87AE-A7EF5A305B6F}" presName="sibTrans" presStyleLbl="sibTrans1D1" presStyleIdx="1" presStyleCnt="5"/>
      <dgm:spPr/>
      <dgm:t>
        <a:bodyPr/>
        <a:lstStyle/>
        <a:p>
          <a:endParaRPr lang="el-GR"/>
        </a:p>
      </dgm:t>
    </dgm:pt>
    <dgm:pt modelId="{8513B289-1010-4AAF-AFA7-2FEC003FFE78}" type="pres">
      <dgm:prSet presAssocID="{592A1F42-EFEE-4947-904F-025DADCF2431}" presName="node" presStyleLbl="node1" presStyleIdx="2" presStyleCnt="5" custScaleX="152280" custScaleY="157767" custRadScaleRad="99118" custRadScaleInc="-36061">
        <dgm:presLayoutVars>
          <dgm:bulletEnabled val="1"/>
        </dgm:presLayoutVars>
      </dgm:prSet>
      <dgm:spPr/>
      <dgm:t>
        <a:bodyPr/>
        <a:lstStyle/>
        <a:p>
          <a:endParaRPr lang="el-GR"/>
        </a:p>
      </dgm:t>
    </dgm:pt>
    <dgm:pt modelId="{6EDD6917-4014-4410-BB3F-38342E788F49}" type="pres">
      <dgm:prSet presAssocID="{592A1F42-EFEE-4947-904F-025DADCF2431}" presName="spNode" presStyleCnt="0"/>
      <dgm:spPr/>
    </dgm:pt>
    <dgm:pt modelId="{42794B20-5089-48E1-982E-8EB9B8AEFE67}" type="pres">
      <dgm:prSet presAssocID="{60FEC11D-7E63-4673-AAAC-41F37D2ABF14}" presName="sibTrans" presStyleLbl="sibTrans1D1" presStyleIdx="2" presStyleCnt="5"/>
      <dgm:spPr/>
      <dgm:t>
        <a:bodyPr/>
        <a:lstStyle/>
        <a:p>
          <a:endParaRPr lang="el-GR"/>
        </a:p>
      </dgm:t>
    </dgm:pt>
    <dgm:pt modelId="{423273D0-C382-4FB1-8F99-993395556CDC}" type="pres">
      <dgm:prSet presAssocID="{0EBF7D9A-FF94-448D-9ACB-2D5A56DDC41D}" presName="node" presStyleLbl="node1" presStyleIdx="3" presStyleCnt="5" custScaleX="130440" custScaleY="127792" custRadScaleRad="92441" custRadScaleInc="23397">
        <dgm:presLayoutVars>
          <dgm:bulletEnabled val="1"/>
        </dgm:presLayoutVars>
      </dgm:prSet>
      <dgm:spPr/>
      <dgm:t>
        <a:bodyPr/>
        <a:lstStyle/>
        <a:p>
          <a:endParaRPr lang="el-GR"/>
        </a:p>
      </dgm:t>
    </dgm:pt>
    <dgm:pt modelId="{04D9A987-FA15-4109-ABCB-63B484F97C0A}" type="pres">
      <dgm:prSet presAssocID="{0EBF7D9A-FF94-448D-9ACB-2D5A56DDC41D}" presName="spNode" presStyleCnt="0"/>
      <dgm:spPr/>
    </dgm:pt>
    <dgm:pt modelId="{5C16CD7B-F9A4-4223-8702-A261D9741C70}" type="pres">
      <dgm:prSet presAssocID="{E5E4E8ED-0EEB-445C-89B7-5035FDADB9AD}" presName="sibTrans" presStyleLbl="sibTrans1D1" presStyleIdx="3" presStyleCnt="5"/>
      <dgm:spPr/>
      <dgm:t>
        <a:bodyPr/>
        <a:lstStyle/>
        <a:p>
          <a:endParaRPr lang="el-GR"/>
        </a:p>
      </dgm:t>
    </dgm:pt>
    <dgm:pt modelId="{EF3BB779-0EBA-42F5-9F1C-63A0388C5E39}" type="pres">
      <dgm:prSet presAssocID="{60208A69-484F-46F9-A921-B2012A04ABC4}" presName="node" presStyleLbl="node1" presStyleIdx="4" presStyleCnt="5" custScaleX="190985">
        <dgm:presLayoutVars>
          <dgm:bulletEnabled val="1"/>
        </dgm:presLayoutVars>
      </dgm:prSet>
      <dgm:spPr/>
      <dgm:t>
        <a:bodyPr/>
        <a:lstStyle/>
        <a:p>
          <a:endParaRPr lang="el-GR"/>
        </a:p>
      </dgm:t>
    </dgm:pt>
    <dgm:pt modelId="{B4E1B5AD-3280-4DE7-991D-8B7578CFB7FD}" type="pres">
      <dgm:prSet presAssocID="{60208A69-484F-46F9-A921-B2012A04ABC4}" presName="spNode" presStyleCnt="0"/>
      <dgm:spPr/>
    </dgm:pt>
    <dgm:pt modelId="{9015DAA2-C69C-4841-B660-099E189AD0D6}" type="pres">
      <dgm:prSet presAssocID="{22FEE21D-97F1-45A4-9368-379FBD396DAC}" presName="sibTrans" presStyleLbl="sibTrans1D1" presStyleIdx="4" presStyleCnt="5"/>
      <dgm:spPr/>
      <dgm:t>
        <a:bodyPr/>
        <a:lstStyle/>
        <a:p>
          <a:endParaRPr lang="el-GR"/>
        </a:p>
      </dgm:t>
    </dgm:pt>
  </dgm:ptLst>
  <dgm:cxnLst>
    <dgm:cxn modelId="{9F4DA128-EE1F-4021-AE26-5512061B918A}" srcId="{60BFD9CE-8CFD-404B-8165-982B2501B3C9}" destId="{60208A69-484F-46F9-A921-B2012A04ABC4}" srcOrd="4" destOrd="0" parTransId="{E089F9B2-CED1-4ABB-AEFB-522537FE5E68}" sibTransId="{22FEE21D-97F1-45A4-9368-379FBD396DAC}"/>
    <dgm:cxn modelId="{C9372D94-D56C-4F1B-BABE-40DE96A3A810}" type="presOf" srcId="{592A1F42-EFEE-4947-904F-025DADCF2431}" destId="{8513B289-1010-4AAF-AFA7-2FEC003FFE78}" srcOrd="0" destOrd="0" presId="urn:microsoft.com/office/officeart/2005/8/layout/cycle5"/>
    <dgm:cxn modelId="{B1064EB4-B2C2-4E7B-B460-DC7032563EAF}" type="presOf" srcId="{B0B9EEAD-7D4A-4227-B1AE-7C3ED6EEA174}" destId="{6D6D4A0E-2767-4127-B877-1C3F2DBDD006}" srcOrd="0" destOrd="0" presId="urn:microsoft.com/office/officeart/2005/8/layout/cycle5"/>
    <dgm:cxn modelId="{590819DE-302F-4E2C-A7EA-862147AE2D34}" srcId="{60BFD9CE-8CFD-404B-8165-982B2501B3C9}" destId="{592A1F42-EFEE-4947-904F-025DADCF2431}" srcOrd="2" destOrd="0" parTransId="{6B6B1404-3661-4076-AB77-833CB980F5B7}" sibTransId="{60FEC11D-7E63-4673-AAAC-41F37D2ABF14}"/>
    <dgm:cxn modelId="{00774843-CA4E-41B4-88C9-1D7C3079EBEA}" type="presOf" srcId="{0EBF7D9A-FF94-448D-9ACB-2D5A56DDC41D}" destId="{423273D0-C382-4FB1-8F99-993395556CDC}" srcOrd="0" destOrd="0" presId="urn:microsoft.com/office/officeart/2005/8/layout/cycle5"/>
    <dgm:cxn modelId="{77815261-2A25-4D3D-BC20-92AB9729F2CC}" type="presOf" srcId="{60FEC11D-7E63-4673-AAAC-41F37D2ABF14}" destId="{42794B20-5089-48E1-982E-8EB9B8AEFE67}" srcOrd="0" destOrd="0" presId="urn:microsoft.com/office/officeart/2005/8/layout/cycle5"/>
    <dgm:cxn modelId="{FC63CB3F-2093-446C-BE02-1A9ACDEFAC7B}" type="presOf" srcId="{439A4114-580F-4DED-A5E4-B73A2E975E0E}" destId="{0AE08938-170B-42C6-9CCA-80547889F643}" srcOrd="0" destOrd="0" presId="urn:microsoft.com/office/officeart/2005/8/layout/cycle5"/>
    <dgm:cxn modelId="{EDB8DFF9-15EF-4999-A68A-6F0F89F2607B}" type="presOf" srcId="{400E5585-F729-4EB4-AFE0-2D56D4E75B33}" destId="{2B457E4E-B9F4-420A-9F1B-C803A2291F73}" srcOrd="0" destOrd="0" presId="urn:microsoft.com/office/officeart/2005/8/layout/cycle5"/>
    <dgm:cxn modelId="{52499CB4-0612-4736-B24C-0139B730E559}" srcId="{60BFD9CE-8CFD-404B-8165-982B2501B3C9}" destId="{439A4114-580F-4DED-A5E4-B73A2E975E0E}" srcOrd="0" destOrd="0" parTransId="{C2C762C1-DC99-413E-9F6D-66532CC415AD}" sibTransId="{400E5585-F729-4EB4-AFE0-2D56D4E75B33}"/>
    <dgm:cxn modelId="{CCB50F66-B8B3-4775-AEF9-B05C84418E83}" srcId="{60BFD9CE-8CFD-404B-8165-982B2501B3C9}" destId="{0EBF7D9A-FF94-448D-9ACB-2D5A56DDC41D}" srcOrd="3" destOrd="0" parTransId="{ED0D7076-FFA8-494B-A187-38DFFA8E5E0C}" sibTransId="{E5E4E8ED-0EEB-445C-89B7-5035FDADB9AD}"/>
    <dgm:cxn modelId="{D682B5A0-7089-4DBC-80E6-046FCC6DF5D7}" type="presOf" srcId="{60208A69-484F-46F9-A921-B2012A04ABC4}" destId="{EF3BB779-0EBA-42F5-9F1C-63A0388C5E39}" srcOrd="0" destOrd="0" presId="urn:microsoft.com/office/officeart/2005/8/layout/cycle5"/>
    <dgm:cxn modelId="{AFCB2861-9EED-4145-B806-4358B8193266}" srcId="{60BFD9CE-8CFD-404B-8165-982B2501B3C9}" destId="{B0B9EEAD-7D4A-4227-B1AE-7C3ED6EEA174}" srcOrd="1" destOrd="0" parTransId="{5C8D196A-AAA8-42D5-B87D-152E01AF321B}" sibTransId="{89A974C1-F395-4B7A-87AE-A7EF5A305B6F}"/>
    <dgm:cxn modelId="{E2C1944B-90EA-4008-8208-984099943826}" type="presOf" srcId="{89A974C1-F395-4B7A-87AE-A7EF5A305B6F}" destId="{167BCBB1-5978-4811-9D68-BBE579B1F034}" srcOrd="0" destOrd="0" presId="urn:microsoft.com/office/officeart/2005/8/layout/cycle5"/>
    <dgm:cxn modelId="{0C764ECC-3AEA-46BC-9AAB-93BC05DE2922}" type="presOf" srcId="{E5E4E8ED-0EEB-445C-89B7-5035FDADB9AD}" destId="{5C16CD7B-F9A4-4223-8702-A261D9741C70}" srcOrd="0" destOrd="0" presId="urn:microsoft.com/office/officeart/2005/8/layout/cycle5"/>
    <dgm:cxn modelId="{F87A1572-9B1B-459A-B390-B09C4E4204FB}" type="presOf" srcId="{22FEE21D-97F1-45A4-9368-379FBD396DAC}" destId="{9015DAA2-C69C-4841-B660-099E189AD0D6}" srcOrd="0" destOrd="0" presId="urn:microsoft.com/office/officeart/2005/8/layout/cycle5"/>
    <dgm:cxn modelId="{42C4343C-0686-4209-BB93-26B1EABE5B04}" type="presOf" srcId="{60BFD9CE-8CFD-404B-8165-982B2501B3C9}" destId="{C147B010-D4A3-4D60-A3A9-965E9B2E15B9}" srcOrd="0" destOrd="0" presId="urn:microsoft.com/office/officeart/2005/8/layout/cycle5"/>
    <dgm:cxn modelId="{F725C64C-E5E5-4649-BFD0-1E731491D72C}" type="presParOf" srcId="{C147B010-D4A3-4D60-A3A9-965E9B2E15B9}" destId="{0AE08938-170B-42C6-9CCA-80547889F643}" srcOrd="0" destOrd="0" presId="urn:microsoft.com/office/officeart/2005/8/layout/cycle5"/>
    <dgm:cxn modelId="{78AC7483-8B28-45EA-AF43-B8977BD1490F}" type="presParOf" srcId="{C147B010-D4A3-4D60-A3A9-965E9B2E15B9}" destId="{C1268EA1-81AF-480B-B531-E6D3A3B6FF3E}" srcOrd="1" destOrd="0" presId="urn:microsoft.com/office/officeart/2005/8/layout/cycle5"/>
    <dgm:cxn modelId="{838EF2C3-EE7F-4E27-9FE2-CF4C45CA9509}" type="presParOf" srcId="{C147B010-D4A3-4D60-A3A9-965E9B2E15B9}" destId="{2B457E4E-B9F4-420A-9F1B-C803A2291F73}" srcOrd="2" destOrd="0" presId="urn:microsoft.com/office/officeart/2005/8/layout/cycle5"/>
    <dgm:cxn modelId="{FDA05BE1-5EF6-4AD1-BC7F-7A7C06A96687}" type="presParOf" srcId="{C147B010-D4A3-4D60-A3A9-965E9B2E15B9}" destId="{6D6D4A0E-2767-4127-B877-1C3F2DBDD006}" srcOrd="3" destOrd="0" presId="urn:microsoft.com/office/officeart/2005/8/layout/cycle5"/>
    <dgm:cxn modelId="{AE398E95-E978-4840-B81C-97E0CD8CEC9C}" type="presParOf" srcId="{C147B010-D4A3-4D60-A3A9-965E9B2E15B9}" destId="{7E29B546-17A9-41BF-BEAD-99DC74ADE71F}" srcOrd="4" destOrd="0" presId="urn:microsoft.com/office/officeart/2005/8/layout/cycle5"/>
    <dgm:cxn modelId="{738CB86D-1A9F-4067-A136-90F621968948}" type="presParOf" srcId="{C147B010-D4A3-4D60-A3A9-965E9B2E15B9}" destId="{167BCBB1-5978-4811-9D68-BBE579B1F034}" srcOrd="5" destOrd="0" presId="urn:microsoft.com/office/officeart/2005/8/layout/cycle5"/>
    <dgm:cxn modelId="{BEB619F1-72A2-42C9-A4E4-878AF8E5BA3B}" type="presParOf" srcId="{C147B010-D4A3-4D60-A3A9-965E9B2E15B9}" destId="{8513B289-1010-4AAF-AFA7-2FEC003FFE78}" srcOrd="6" destOrd="0" presId="urn:microsoft.com/office/officeart/2005/8/layout/cycle5"/>
    <dgm:cxn modelId="{34D68F37-1FAD-409D-B3AD-DF6D627FF1FF}" type="presParOf" srcId="{C147B010-D4A3-4D60-A3A9-965E9B2E15B9}" destId="{6EDD6917-4014-4410-BB3F-38342E788F49}" srcOrd="7" destOrd="0" presId="urn:microsoft.com/office/officeart/2005/8/layout/cycle5"/>
    <dgm:cxn modelId="{B70DC53C-FEEC-4AD6-9EF9-AF6DCBAEC181}" type="presParOf" srcId="{C147B010-D4A3-4D60-A3A9-965E9B2E15B9}" destId="{42794B20-5089-48E1-982E-8EB9B8AEFE67}" srcOrd="8" destOrd="0" presId="urn:microsoft.com/office/officeart/2005/8/layout/cycle5"/>
    <dgm:cxn modelId="{2B0A6077-4E4C-4AFD-A04E-A5EB6F8CE982}" type="presParOf" srcId="{C147B010-D4A3-4D60-A3A9-965E9B2E15B9}" destId="{423273D0-C382-4FB1-8F99-993395556CDC}" srcOrd="9" destOrd="0" presId="urn:microsoft.com/office/officeart/2005/8/layout/cycle5"/>
    <dgm:cxn modelId="{137B2D65-ECB1-4364-983C-31032EEF5FED}" type="presParOf" srcId="{C147B010-D4A3-4D60-A3A9-965E9B2E15B9}" destId="{04D9A987-FA15-4109-ABCB-63B484F97C0A}" srcOrd="10" destOrd="0" presId="urn:microsoft.com/office/officeart/2005/8/layout/cycle5"/>
    <dgm:cxn modelId="{2D766775-F823-483D-9801-3250A51EFC7B}" type="presParOf" srcId="{C147B010-D4A3-4D60-A3A9-965E9B2E15B9}" destId="{5C16CD7B-F9A4-4223-8702-A261D9741C70}" srcOrd="11" destOrd="0" presId="urn:microsoft.com/office/officeart/2005/8/layout/cycle5"/>
    <dgm:cxn modelId="{67699A45-67FE-4D60-8C83-C5833A9EE86F}" type="presParOf" srcId="{C147B010-D4A3-4D60-A3A9-965E9B2E15B9}" destId="{EF3BB779-0EBA-42F5-9F1C-63A0388C5E39}" srcOrd="12" destOrd="0" presId="urn:microsoft.com/office/officeart/2005/8/layout/cycle5"/>
    <dgm:cxn modelId="{C9648432-4267-4A87-B188-02FCF64842D5}" type="presParOf" srcId="{C147B010-D4A3-4D60-A3A9-965E9B2E15B9}" destId="{B4E1B5AD-3280-4DE7-991D-8B7578CFB7FD}" srcOrd="13" destOrd="0" presId="urn:microsoft.com/office/officeart/2005/8/layout/cycle5"/>
    <dgm:cxn modelId="{9EA95219-CF3C-4910-9FAE-6D2894BE9457}" type="presParOf" srcId="{C147B010-D4A3-4D60-A3A9-965E9B2E15B9}" destId="{9015DAA2-C69C-4841-B660-099E189AD0D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7EC608-0188-4AC4-A4AD-ED6E922AC15B}"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l-GR"/>
        </a:p>
      </dgm:t>
    </dgm:pt>
    <dgm:pt modelId="{558F6208-5A67-4A17-B675-C1BB5926FAB0}">
      <dgm:prSet phldrT="[Κείμενο]">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dgm:spPr>
      <dgm:t>
        <a:bodyPr/>
        <a:lstStyle/>
        <a:p>
          <a:pPr algn="ctr"/>
          <a:r>
            <a:rPr lang="el-GR" dirty="0" smtClean="0"/>
            <a:t>ΤΑ ΕΙΔΗ ΤΗΣ ΕΚΚΛΗΣΙΑΣΤΙΚΗ ΤΕΧΝΗΣ.</a:t>
          </a:r>
          <a:endParaRPr lang="el-GR" dirty="0"/>
        </a:p>
      </dgm:t>
    </dgm:pt>
    <dgm:pt modelId="{CAC133DE-5819-4510-8CDA-EE72B97BA53F}" type="parTrans" cxnId="{A652BD30-C8B4-4326-B5AC-99836F1AF735}">
      <dgm:prSet/>
      <dgm:spPr/>
      <dgm:t>
        <a:bodyPr/>
        <a:lstStyle/>
        <a:p>
          <a:endParaRPr lang="el-GR"/>
        </a:p>
      </dgm:t>
    </dgm:pt>
    <dgm:pt modelId="{3E81D8A1-BA4B-431D-8581-4182D9699AEE}" type="sibTrans" cxnId="{A652BD30-C8B4-4326-B5AC-99836F1AF735}">
      <dgm:prSet/>
      <dgm:spPr/>
      <dgm:t>
        <a:bodyPr/>
        <a:lstStyle/>
        <a:p>
          <a:endParaRPr lang="el-GR"/>
        </a:p>
      </dgm:t>
    </dgm:pt>
    <dgm:pt modelId="{991F9559-C491-43F0-9DEC-2405F06696E3}" type="pres">
      <dgm:prSet presAssocID="{BC7EC608-0188-4AC4-A4AD-ED6E922AC15B}" presName="linear" presStyleCnt="0">
        <dgm:presLayoutVars>
          <dgm:dir/>
          <dgm:animLvl val="lvl"/>
          <dgm:resizeHandles val="exact"/>
        </dgm:presLayoutVars>
      </dgm:prSet>
      <dgm:spPr/>
      <dgm:t>
        <a:bodyPr/>
        <a:lstStyle/>
        <a:p>
          <a:endParaRPr lang="el-GR"/>
        </a:p>
      </dgm:t>
    </dgm:pt>
    <dgm:pt modelId="{10CB4DE4-3097-49EA-8E1F-D3C2D318F1A7}" type="pres">
      <dgm:prSet presAssocID="{558F6208-5A67-4A17-B675-C1BB5926FAB0}" presName="parentLin" presStyleCnt="0"/>
      <dgm:spPr/>
    </dgm:pt>
    <dgm:pt modelId="{45AED747-9216-4667-9DDD-7DADF87408EA}" type="pres">
      <dgm:prSet presAssocID="{558F6208-5A67-4A17-B675-C1BB5926FAB0}" presName="parentLeftMargin" presStyleLbl="node1" presStyleIdx="0" presStyleCnt="1"/>
      <dgm:spPr/>
      <dgm:t>
        <a:bodyPr/>
        <a:lstStyle/>
        <a:p>
          <a:endParaRPr lang="el-GR"/>
        </a:p>
      </dgm:t>
    </dgm:pt>
    <dgm:pt modelId="{3EDB30EB-9252-4B33-BD48-74606016BE99}" type="pres">
      <dgm:prSet presAssocID="{558F6208-5A67-4A17-B675-C1BB5926FAB0}" presName="parentText" presStyleLbl="node1" presStyleIdx="0" presStyleCnt="1" custScaleY="63841">
        <dgm:presLayoutVars>
          <dgm:chMax val="0"/>
          <dgm:bulletEnabled val="1"/>
        </dgm:presLayoutVars>
      </dgm:prSet>
      <dgm:spPr/>
      <dgm:t>
        <a:bodyPr/>
        <a:lstStyle/>
        <a:p>
          <a:endParaRPr lang="el-GR"/>
        </a:p>
      </dgm:t>
    </dgm:pt>
    <dgm:pt modelId="{F2DE5521-F9D0-49BD-855F-0B6E0F3C1B8E}" type="pres">
      <dgm:prSet presAssocID="{558F6208-5A67-4A17-B675-C1BB5926FAB0}" presName="negativeSpace" presStyleCnt="0"/>
      <dgm:spPr/>
    </dgm:pt>
    <dgm:pt modelId="{0F8B369E-1600-4B6F-A690-89FE39566577}" type="pres">
      <dgm:prSet presAssocID="{558F6208-5A67-4A17-B675-C1BB5926FAB0}" presName="childText" presStyleLbl="conFgAcc1" presStyleIdx="0" presStyleCnt="1">
        <dgm:presLayoutVars>
          <dgm:bulletEnabled val="1"/>
        </dgm:presLayoutVars>
        <dgm:style>
          <a:lnRef idx="1">
            <a:schemeClr val="accent2"/>
          </a:lnRef>
          <a:fillRef idx="3">
            <a:schemeClr val="accent2"/>
          </a:fillRef>
          <a:effectRef idx="2">
            <a:schemeClr val="accent2"/>
          </a:effectRef>
          <a:fontRef idx="minor">
            <a:schemeClr val="lt1"/>
          </a:fontRef>
        </dgm:style>
      </dgm:prSet>
      <dgm:spPr>
        <a:solidFill>
          <a:srgbClr val="92D050"/>
        </a:solidFill>
      </dgm:spPr>
    </dgm:pt>
  </dgm:ptLst>
  <dgm:cxnLst>
    <dgm:cxn modelId="{A652BD30-C8B4-4326-B5AC-99836F1AF735}" srcId="{BC7EC608-0188-4AC4-A4AD-ED6E922AC15B}" destId="{558F6208-5A67-4A17-B675-C1BB5926FAB0}" srcOrd="0" destOrd="0" parTransId="{CAC133DE-5819-4510-8CDA-EE72B97BA53F}" sibTransId="{3E81D8A1-BA4B-431D-8581-4182D9699AEE}"/>
    <dgm:cxn modelId="{2BD95EE9-934A-4362-9352-3E2694E7112C}" type="presOf" srcId="{558F6208-5A67-4A17-B675-C1BB5926FAB0}" destId="{45AED747-9216-4667-9DDD-7DADF87408EA}" srcOrd="0" destOrd="0" presId="urn:microsoft.com/office/officeart/2005/8/layout/list1"/>
    <dgm:cxn modelId="{D988E73D-268B-497D-855E-2EB48C3A4004}" type="presOf" srcId="{558F6208-5A67-4A17-B675-C1BB5926FAB0}" destId="{3EDB30EB-9252-4B33-BD48-74606016BE99}" srcOrd="1" destOrd="0" presId="urn:microsoft.com/office/officeart/2005/8/layout/list1"/>
    <dgm:cxn modelId="{D573AFC7-889D-4E79-B769-1BFB12253EB2}" type="presOf" srcId="{BC7EC608-0188-4AC4-A4AD-ED6E922AC15B}" destId="{991F9559-C491-43F0-9DEC-2405F06696E3}" srcOrd="0" destOrd="0" presId="urn:microsoft.com/office/officeart/2005/8/layout/list1"/>
    <dgm:cxn modelId="{77E8B758-9BDE-474C-94EA-8B6CFDB347A7}" type="presParOf" srcId="{991F9559-C491-43F0-9DEC-2405F06696E3}" destId="{10CB4DE4-3097-49EA-8E1F-D3C2D318F1A7}" srcOrd="0" destOrd="0" presId="urn:microsoft.com/office/officeart/2005/8/layout/list1"/>
    <dgm:cxn modelId="{874DFE30-09D8-4136-8E6F-A06D3625BE82}" type="presParOf" srcId="{10CB4DE4-3097-49EA-8E1F-D3C2D318F1A7}" destId="{45AED747-9216-4667-9DDD-7DADF87408EA}" srcOrd="0" destOrd="0" presId="urn:microsoft.com/office/officeart/2005/8/layout/list1"/>
    <dgm:cxn modelId="{65AF820A-08F3-42C5-AD97-699462192600}" type="presParOf" srcId="{10CB4DE4-3097-49EA-8E1F-D3C2D318F1A7}" destId="{3EDB30EB-9252-4B33-BD48-74606016BE99}" srcOrd="1" destOrd="0" presId="urn:microsoft.com/office/officeart/2005/8/layout/list1"/>
    <dgm:cxn modelId="{C5FF142A-3B31-44CB-959D-A87BFFB76476}" type="presParOf" srcId="{991F9559-C491-43F0-9DEC-2405F06696E3}" destId="{F2DE5521-F9D0-49BD-855F-0B6E0F3C1B8E}" srcOrd="1" destOrd="0" presId="urn:microsoft.com/office/officeart/2005/8/layout/list1"/>
    <dgm:cxn modelId="{D647344E-966B-409A-9466-D717BB0C4BB8}" type="presParOf" srcId="{991F9559-C491-43F0-9DEC-2405F06696E3}" destId="{0F8B369E-1600-4B6F-A690-89FE3956657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C9B35A-94BA-45B0-B517-2A883F4431E5}" type="doc">
      <dgm:prSet loTypeId="urn:microsoft.com/office/officeart/2005/8/layout/vList4#1" loCatId="list" qsTypeId="urn:microsoft.com/office/officeart/2005/8/quickstyle/3d1" qsCatId="3D" csTypeId="urn:microsoft.com/office/officeart/2005/8/colors/colorful4" csCatId="colorful" phldr="1"/>
      <dgm:spPr/>
      <dgm:t>
        <a:bodyPr/>
        <a:lstStyle/>
        <a:p>
          <a:endParaRPr lang="el-GR"/>
        </a:p>
      </dgm:t>
    </dgm:pt>
    <dgm:pt modelId="{035D6998-46EB-4D91-B19F-B59A2427760D}">
      <dgm:prSet phldrT="[Κείμενο]" custT="1">
        <dgm:style>
          <a:lnRef idx="1">
            <a:schemeClr val="accent6"/>
          </a:lnRef>
          <a:fillRef idx="2">
            <a:schemeClr val="accent6"/>
          </a:fillRef>
          <a:effectRef idx="1">
            <a:schemeClr val="accent6"/>
          </a:effectRef>
          <a:fontRef idx="minor">
            <a:schemeClr val="dk1"/>
          </a:fontRef>
        </dgm:style>
      </dgm:prSet>
      <dgm:spPr>
        <a:solidFill>
          <a:srgbClr val="92D050"/>
        </a:solidFill>
      </dgm:spPr>
      <dgm:t>
        <a:bodyPr/>
        <a:lstStyle/>
        <a:p>
          <a:pPr algn="ctr"/>
          <a:r>
            <a:rPr lang="el-GR" sz="1800" b="1" u="sng" dirty="0" smtClean="0">
              <a:latin typeface="Arial" pitchFamily="34" charset="0"/>
              <a:cs typeface="Arial" pitchFamily="34" charset="0"/>
            </a:rPr>
            <a:t>Αρχιτεκτονική – ναοδομία</a:t>
          </a:r>
          <a:r>
            <a:rPr lang="el-GR" sz="1800" u="sng" dirty="0" smtClean="0">
              <a:latin typeface="Arial" pitchFamily="34" charset="0"/>
              <a:cs typeface="Arial" pitchFamily="34" charset="0"/>
            </a:rPr>
            <a:t>. </a:t>
          </a:r>
          <a:endParaRPr lang="el-GR" sz="1800" u="sng" dirty="0">
            <a:latin typeface="Arial" pitchFamily="34" charset="0"/>
            <a:cs typeface="Arial" pitchFamily="34" charset="0"/>
          </a:endParaRPr>
        </a:p>
      </dgm:t>
    </dgm:pt>
    <dgm:pt modelId="{DF413D0B-17A9-4606-9DA4-E7B2E8978A2E}" type="parTrans" cxnId="{9CA73201-8BA7-4578-BD3C-855318FF40AB}">
      <dgm:prSet/>
      <dgm:spPr/>
      <dgm:t>
        <a:bodyPr/>
        <a:lstStyle/>
        <a:p>
          <a:endParaRPr lang="el-GR"/>
        </a:p>
      </dgm:t>
    </dgm:pt>
    <dgm:pt modelId="{D192CEC4-3777-4E1E-AE69-9F1A186F8480}" type="sibTrans" cxnId="{9CA73201-8BA7-4578-BD3C-855318FF40AB}">
      <dgm:prSet/>
      <dgm:spPr/>
      <dgm:t>
        <a:bodyPr/>
        <a:lstStyle/>
        <a:p>
          <a:endParaRPr lang="el-GR"/>
        </a:p>
      </dgm:t>
    </dgm:pt>
    <dgm:pt modelId="{4ECADCB6-09EA-4490-8A69-9C316ED092A3}">
      <dgm:prSet phldrT="[Κείμενο]" custT="1">
        <dgm:style>
          <a:lnRef idx="1">
            <a:schemeClr val="accent6"/>
          </a:lnRef>
          <a:fillRef idx="2">
            <a:schemeClr val="accent6"/>
          </a:fillRef>
          <a:effectRef idx="1">
            <a:schemeClr val="accent6"/>
          </a:effectRef>
          <a:fontRef idx="minor">
            <a:schemeClr val="dk1"/>
          </a:fontRef>
        </dgm:style>
      </dgm:prSet>
      <dgm:spPr>
        <a:solidFill>
          <a:srgbClr val="92D050"/>
        </a:solidFill>
      </dgm:spPr>
      <dgm:t>
        <a:bodyPr/>
        <a:lstStyle/>
        <a:p>
          <a:pPr algn="l"/>
          <a:r>
            <a:rPr lang="el-GR" sz="1400" dirty="0" smtClean="0">
              <a:latin typeface="Arial" pitchFamily="34" charset="0"/>
              <a:cs typeface="Arial" pitchFamily="34" charset="0"/>
            </a:rPr>
            <a:t>Εξετάσει τους ναούς, τα μοναστήρια, τα </a:t>
          </a:r>
          <a:r>
            <a:rPr lang="el-GR" sz="1400" dirty="0" err="1" smtClean="0">
              <a:latin typeface="Arial" pitchFamily="34" charset="0"/>
              <a:cs typeface="Arial" pitchFamily="34" charset="0"/>
            </a:rPr>
            <a:t>βαπτιστήρια</a:t>
          </a:r>
          <a:r>
            <a:rPr lang="el-GR" sz="1400" dirty="0" smtClean="0">
              <a:latin typeface="Arial" pitchFamily="34" charset="0"/>
              <a:cs typeface="Arial" pitchFamily="34" charset="0"/>
            </a:rPr>
            <a:t>, τα κωδωνοστάσια, τους τάφους κ.λπ..</a:t>
          </a:r>
          <a:endParaRPr lang="el-GR" sz="1400" dirty="0">
            <a:latin typeface="Arial" pitchFamily="34" charset="0"/>
            <a:cs typeface="Arial" pitchFamily="34" charset="0"/>
          </a:endParaRPr>
        </a:p>
      </dgm:t>
    </dgm:pt>
    <dgm:pt modelId="{37B5C635-4ABC-4ECF-9D55-D768E1384350}" type="parTrans" cxnId="{60F8AFD7-8F44-462D-8686-D7DBED42B2D6}">
      <dgm:prSet/>
      <dgm:spPr/>
      <dgm:t>
        <a:bodyPr/>
        <a:lstStyle/>
        <a:p>
          <a:endParaRPr lang="el-GR"/>
        </a:p>
      </dgm:t>
    </dgm:pt>
    <dgm:pt modelId="{5B438AC7-B4D2-42FD-91CD-3D730DE2153F}" type="sibTrans" cxnId="{60F8AFD7-8F44-462D-8686-D7DBED42B2D6}">
      <dgm:prSet/>
      <dgm:spPr/>
      <dgm:t>
        <a:bodyPr/>
        <a:lstStyle/>
        <a:p>
          <a:endParaRPr lang="el-GR"/>
        </a:p>
      </dgm:t>
    </dgm:pt>
    <dgm:pt modelId="{15AE530B-000B-494F-B38F-95DD234C9501}">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lgn="ctr"/>
          <a:r>
            <a:rPr lang="el-GR" sz="1800" b="0" u="sng" dirty="0" smtClean="0">
              <a:latin typeface="Arial" pitchFamily="34" charset="0"/>
              <a:cs typeface="Arial" pitchFamily="34" charset="0"/>
            </a:rPr>
            <a:t>Ζωγραφική – αγιογραφία.</a:t>
          </a:r>
          <a:endParaRPr lang="el-GR" sz="1800" b="0" u="sng" dirty="0">
            <a:latin typeface="Arial" pitchFamily="34" charset="0"/>
            <a:cs typeface="Arial" pitchFamily="34" charset="0"/>
          </a:endParaRPr>
        </a:p>
      </dgm:t>
    </dgm:pt>
    <dgm:pt modelId="{2100058C-0740-45A6-8758-E6F7C52C112C}" type="parTrans" cxnId="{54DDA165-82A0-4114-8591-26848ECA8D3F}">
      <dgm:prSet/>
      <dgm:spPr/>
      <dgm:t>
        <a:bodyPr/>
        <a:lstStyle/>
        <a:p>
          <a:endParaRPr lang="el-GR"/>
        </a:p>
      </dgm:t>
    </dgm:pt>
    <dgm:pt modelId="{71F1FCB4-64EA-4266-8854-909856853C56}" type="sibTrans" cxnId="{54DDA165-82A0-4114-8591-26848ECA8D3F}">
      <dgm:prSet/>
      <dgm:spPr/>
      <dgm:t>
        <a:bodyPr/>
        <a:lstStyle/>
        <a:p>
          <a:endParaRPr lang="el-GR"/>
        </a:p>
      </dgm:t>
    </dgm:pt>
    <dgm:pt modelId="{388A84B3-47AB-4299-A0FB-5201C51A1EE6}">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lgn="l"/>
          <a:r>
            <a:rPr lang="el-GR" sz="1400" dirty="0" smtClean="0">
              <a:latin typeface="Arial" pitchFamily="34" charset="0"/>
              <a:cs typeface="Arial" pitchFamily="34" charset="0"/>
            </a:rPr>
            <a:t>Η </a:t>
          </a:r>
          <a:r>
            <a:rPr lang="el-GR" sz="1400" b="1" dirty="0" smtClean="0">
              <a:latin typeface="Arial" pitchFamily="34" charset="0"/>
              <a:cs typeface="Arial" pitchFamily="34" charset="0"/>
            </a:rPr>
            <a:t>ζωγραφική – αγιογραφία</a:t>
          </a:r>
          <a:r>
            <a:rPr lang="el-GR" sz="1400" dirty="0" smtClean="0">
              <a:latin typeface="Arial" pitchFamily="34" charset="0"/>
              <a:cs typeface="Arial" pitchFamily="34" charset="0"/>
            </a:rPr>
            <a:t>, ασχολείται με: α) τις τοιχογραφίες [νωπογραφίες και ξηρογραφίες], β) τις φορητές εικόνες ή ξυλογραφίες, γ) τις μικρογραφίες, που στολίζουν τα εικονογραφημένα χειρόγραφα, δ) τα ψηφιδωτά ή μωσαϊκά και ε) τα σμάλτα.</a:t>
          </a:r>
          <a:endParaRPr lang="el-GR" sz="1400" dirty="0">
            <a:latin typeface="Arial" pitchFamily="34" charset="0"/>
            <a:cs typeface="Arial" pitchFamily="34" charset="0"/>
          </a:endParaRPr>
        </a:p>
      </dgm:t>
    </dgm:pt>
    <dgm:pt modelId="{782E1CB5-ED97-4EBB-A988-053DAD094C40}" type="parTrans" cxnId="{DA2FC0F3-596E-4EEF-98AC-60CEDB4F5CCF}">
      <dgm:prSet/>
      <dgm:spPr/>
      <dgm:t>
        <a:bodyPr/>
        <a:lstStyle/>
        <a:p>
          <a:endParaRPr lang="el-GR"/>
        </a:p>
      </dgm:t>
    </dgm:pt>
    <dgm:pt modelId="{5FA03C9C-71C1-46E6-8DCE-95CC6CBC3E9D}" type="sibTrans" cxnId="{DA2FC0F3-596E-4EEF-98AC-60CEDB4F5CCF}">
      <dgm:prSet/>
      <dgm:spPr/>
      <dgm:t>
        <a:bodyPr/>
        <a:lstStyle/>
        <a:p>
          <a:endParaRPr lang="el-GR"/>
        </a:p>
      </dgm:t>
    </dgm:pt>
    <dgm:pt modelId="{CE8A6659-AF81-4003-84B5-B44C659F6589}">
      <dgm:prSet phldrT="[Κείμενο]"/>
      <dgm:spPr/>
      <dgm:t>
        <a:bodyPr/>
        <a:lstStyle/>
        <a:p>
          <a:pPr algn="ctr"/>
          <a:r>
            <a:rPr lang="el-GR" b="1" u="sng" dirty="0" smtClean="0">
              <a:solidFill>
                <a:schemeClr val="bg1"/>
              </a:solidFill>
            </a:rPr>
            <a:t>Μουσική – υμνολογία</a:t>
          </a:r>
          <a:r>
            <a:rPr lang="el-GR" u="sng" dirty="0" smtClean="0">
              <a:solidFill>
                <a:schemeClr val="bg1"/>
              </a:solidFill>
            </a:rPr>
            <a:t>.</a:t>
          </a:r>
          <a:endParaRPr lang="el-GR" u="sng" dirty="0">
            <a:solidFill>
              <a:schemeClr val="bg1"/>
            </a:solidFill>
          </a:endParaRPr>
        </a:p>
      </dgm:t>
    </dgm:pt>
    <dgm:pt modelId="{61C970A3-8BCC-42E4-9359-B33D9D64EBBC}" type="parTrans" cxnId="{A943A1FF-7FF8-4321-8697-0CCA1DBC7D7F}">
      <dgm:prSet/>
      <dgm:spPr/>
      <dgm:t>
        <a:bodyPr/>
        <a:lstStyle/>
        <a:p>
          <a:endParaRPr lang="el-GR"/>
        </a:p>
      </dgm:t>
    </dgm:pt>
    <dgm:pt modelId="{7C4AF19C-7804-4186-AB42-5DF13EE0E087}" type="sibTrans" cxnId="{A943A1FF-7FF8-4321-8697-0CCA1DBC7D7F}">
      <dgm:prSet/>
      <dgm:spPr/>
      <dgm:t>
        <a:bodyPr/>
        <a:lstStyle/>
        <a:p>
          <a:endParaRPr lang="el-GR"/>
        </a:p>
      </dgm:t>
    </dgm:pt>
    <dgm:pt modelId="{26C9A306-367C-4E64-9B00-24F27E12FC23}">
      <dgm:prSet phldrT="[Κείμενο]"/>
      <dgm:spPr/>
      <dgm:t>
        <a:bodyPr/>
        <a:lstStyle/>
        <a:p>
          <a:pPr algn="l"/>
          <a:r>
            <a:rPr lang="el-GR" dirty="0" smtClean="0"/>
            <a:t> ΥΜΝΟΓΡΑΦΙΑ είναι η Επιστήμη που έχει ως θέμα έρευνας και μελέτης τους Ύμνους 
 Μελετά την Εκκλησιαστική Ποίηση (στίχους)  και τη Μελωδία (Μουσική επένδυση) των ύμνων </a:t>
          </a:r>
          <a:endParaRPr lang="el-GR" dirty="0"/>
        </a:p>
      </dgm:t>
    </dgm:pt>
    <dgm:pt modelId="{6357662A-83C2-4211-98BF-809EAF9E6556}" type="parTrans" cxnId="{4A3920E9-A006-4425-AEE9-10F99935D91B}">
      <dgm:prSet/>
      <dgm:spPr/>
      <dgm:t>
        <a:bodyPr/>
        <a:lstStyle/>
        <a:p>
          <a:endParaRPr lang="el-GR"/>
        </a:p>
      </dgm:t>
    </dgm:pt>
    <dgm:pt modelId="{3489297F-8F5A-422C-B669-0F6C74D767EF}" type="sibTrans" cxnId="{4A3920E9-A006-4425-AEE9-10F99935D91B}">
      <dgm:prSet/>
      <dgm:spPr/>
      <dgm:t>
        <a:bodyPr/>
        <a:lstStyle/>
        <a:p>
          <a:endParaRPr lang="el-GR"/>
        </a:p>
      </dgm:t>
    </dgm:pt>
    <dgm:pt modelId="{D91F068D-4B03-4852-AC6F-537364B45537}" type="pres">
      <dgm:prSet presAssocID="{4DC9B35A-94BA-45B0-B517-2A883F4431E5}" presName="linear" presStyleCnt="0">
        <dgm:presLayoutVars>
          <dgm:dir/>
          <dgm:resizeHandles val="exact"/>
        </dgm:presLayoutVars>
      </dgm:prSet>
      <dgm:spPr/>
      <dgm:t>
        <a:bodyPr/>
        <a:lstStyle/>
        <a:p>
          <a:endParaRPr lang="el-GR"/>
        </a:p>
      </dgm:t>
    </dgm:pt>
    <dgm:pt modelId="{401A9B0F-57C8-4084-89B6-FCC814EB36A7}" type="pres">
      <dgm:prSet presAssocID="{035D6998-46EB-4D91-B19F-B59A2427760D}" presName="comp" presStyleCnt="0"/>
      <dgm:spPr/>
    </dgm:pt>
    <dgm:pt modelId="{F20588BA-82F3-44E7-8DDA-DDF028DFB762}" type="pres">
      <dgm:prSet presAssocID="{035D6998-46EB-4D91-B19F-B59A2427760D}" presName="box" presStyleLbl="node1" presStyleIdx="0" presStyleCnt="3"/>
      <dgm:spPr/>
      <dgm:t>
        <a:bodyPr/>
        <a:lstStyle/>
        <a:p>
          <a:endParaRPr lang="el-GR"/>
        </a:p>
      </dgm:t>
    </dgm:pt>
    <dgm:pt modelId="{4AFA6290-B3EB-4283-BD7F-8A3C13828B94}" type="pres">
      <dgm:prSet presAssocID="{035D6998-46EB-4D91-B19F-B59A2427760D}" presName="img" presStyleLbl="fgImgPlace1" presStyleIdx="0" presStyleCnt="3"/>
      <dgm:spPr>
        <a:blipFill rotWithShape="0">
          <a:blip xmlns:r="http://schemas.openxmlformats.org/officeDocument/2006/relationships" r:embed="rId1"/>
          <a:stretch>
            <a:fillRect/>
          </a:stretch>
        </a:blipFill>
      </dgm:spPr>
    </dgm:pt>
    <dgm:pt modelId="{A82A5DEF-3D84-48B8-B221-D1C4ADBE9685}" type="pres">
      <dgm:prSet presAssocID="{035D6998-46EB-4D91-B19F-B59A2427760D}" presName="text" presStyleLbl="node1" presStyleIdx="0" presStyleCnt="3">
        <dgm:presLayoutVars>
          <dgm:bulletEnabled val="1"/>
        </dgm:presLayoutVars>
      </dgm:prSet>
      <dgm:spPr/>
      <dgm:t>
        <a:bodyPr/>
        <a:lstStyle/>
        <a:p>
          <a:endParaRPr lang="el-GR"/>
        </a:p>
      </dgm:t>
    </dgm:pt>
    <dgm:pt modelId="{1A32927F-ECC0-4581-9A5F-301266734AD4}" type="pres">
      <dgm:prSet presAssocID="{D192CEC4-3777-4E1E-AE69-9F1A186F8480}" presName="spacer" presStyleCnt="0"/>
      <dgm:spPr/>
    </dgm:pt>
    <dgm:pt modelId="{6C1088D9-F2F8-4EA7-8EBE-05BE0CB36ED1}" type="pres">
      <dgm:prSet presAssocID="{15AE530B-000B-494F-B38F-95DD234C9501}" presName="comp" presStyleCnt="0"/>
      <dgm:spPr/>
    </dgm:pt>
    <dgm:pt modelId="{AE29C291-7949-48CF-968C-4716336A8A81}" type="pres">
      <dgm:prSet presAssocID="{15AE530B-000B-494F-B38F-95DD234C9501}" presName="box" presStyleLbl="node1" presStyleIdx="1" presStyleCnt="3"/>
      <dgm:spPr/>
      <dgm:t>
        <a:bodyPr/>
        <a:lstStyle/>
        <a:p>
          <a:endParaRPr lang="el-GR"/>
        </a:p>
      </dgm:t>
    </dgm:pt>
    <dgm:pt modelId="{E507DCEB-0789-4086-A750-61A7F64FFEB3}" type="pres">
      <dgm:prSet presAssocID="{15AE530B-000B-494F-B38F-95DD234C9501}" presName="img" presStyleLbl="fgImgPlace1" presStyleIdx="1" presStyleCnt="3"/>
      <dgm:spPr>
        <a:blipFill rotWithShape="0">
          <a:blip xmlns:r="http://schemas.openxmlformats.org/officeDocument/2006/relationships" r:embed="rId2"/>
          <a:stretch>
            <a:fillRect/>
          </a:stretch>
        </a:blipFill>
      </dgm:spPr>
    </dgm:pt>
    <dgm:pt modelId="{6A2D3934-9682-40DA-9366-C47227DA3B93}" type="pres">
      <dgm:prSet presAssocID="{15AE530B-000B-494F-B38F-95DD234C9501}" presName="text" presStyleLbl="node1" presStyleIdx="1" presStyleCnt="3">
        <dgm:presLayoutVars>
          <dgm:bulletEnabled val="1"/>
        </dgm:presLayoutVars>
      </dgm:prSet>
      <dgm:spPr/>
      <dgm:t>
        <a:bodyPr/>
        <a:lstStyle/>
        <a:p>
          <a:endParaRPr lang="el-GR"/>
        </a:p>
      </dgm:t>
    </dgm:pt>
    <dgm:pt modelId="{B26AB898-02CF-4984-96A3-654C21C935B1}" type="pres">
      <dgm:prSet presAssocID="{71F1FCB4-64EA-4266-8854-909856853C56}" presName="spacer" presStyleCnt="0"/>
      <dgm:spPr/>
    </dgm:pt>
    <dgm:pt modelId="{582EF019-A285-4FB0-A661-D174D5AAD2FA}" type="pres">
      <dgm:prSet presAssocID="{CE8A6659-AF81-4003-84B5-B44C659F6589}" presName="comp" presStyleCnt="0"/>
      <dgm:spPr/>
    </dgm:pt>
    <dgm:pt modelId="{3D8B6B73-B347-41AD-9992-6DCA1D816580}" type="pres">
      <dgm:prSet presAssocID="{CE8A6659-AF81-4003-84B5-B44C659F6589}" presName="box" presStyleLbl="node1" presStyleIdx="2" presStyleCnt="3"/>
      <dgm:spPr/>
      <dgm:t>
        <a:bodyPr/>
        <a:lstStyle/>
        <a:p>
          <a:endParaRPr lang="el-GR"/>
        </a:p>
      </dgm:t>
    </dgm:pt>
    <dgm:pt modelId="{A8DF8AA2-EF44-4D57-8593-40A3461A0FE9}" type="pres">
      <dgm:prSet presAssocID="{CE8A6659-AF81-4003-84B5-B44C659F6589}" presName="img" presStyleLbl="fgImgPlace1" presStyleIdx="2" presStyleCnt="3"/>
      <dgm:spPr>
        <a:blipFill rotWithShape="0">
          <a:blip xmlns:r="http://schemas.openxmlformats.org/officeDocument/2006/relationships" r:embed="rId3"/>
          <a:stretch>
            <a:fillRect/>
          </a:stretch>
        </a:blipFill>
      </dgm:spPr>
      <dgm:t>
        <a:bodyPr/>
        <a:lstStyle/>
        <a:p>
          <a:endParaRPr lang="el-GR"/>
        </a:p>
      </dgm:t>
    </dgm:pt>
    <dgm:pt modelId="{C902BAE8-9C76-47A2-B7B4-FAACF910A02F}" type="pres">
      <dgm:prSet presAssocID="{CE8A6659-AF81-4003-84B5-B44C659F6589}" presName="text" presStyleLbl="node1" presStyleIdx="2" presStyleCnt="3">
        <dgm:presLayoutVars>
          <dgm:bulletEnabled val="1"/>
        </dgm:presLayoutVars>
      </dgm:prSet>
      <dgm:spPr/>
      <dgm:t>
        <a:bodyPr/>
        <a:lstStyle/>
        <a:p>
          <a:endParaRPr lang="el-GR"/>
        </a:p>
      </dgm:t>
    </dgm:pt>
  </dgm:ptLst>
  <dgm:cxnLst>
    <dgm:cxn modelId="{9CA73201-8BA7-4578-BD3C-855318FF40AB}" srcId="{4DC9B35A-94BA-45B0-B517-2A883F4431E5}" destId="{035D6998-46EB-4D91-B19F-B59A2427760D}" srcOrd="0" destOrd="0" parTransId="{DF413D0B-17A9-4606-9DA4-E7B2E8978A2E}" sibTransId="{D192CEC4-3777-4E1E-AE69-9F1A186F8480}"/>
    <dgm:cxn modelId="{397378C3-4BCA-470D-83E2-84530C4E8CB8}" type="presOf" srcId="{15AE530B-000B-494F-B38F-95DD234C9501}" destId="{6A2D3934-9682-40DA-9366-C47227DA3B93}" srcOrd="1" destOrd="0" presId="urn:microsoft.com/office/officeart/2005/8/layout/vList4#1"/>
    <dgm:cxn modelId="{DB7ADEC3-E3C2-4577-AF65-B83703947EDD}" type="presOf" srcId="{388A84B3-47AB-4299-A0FB-5201C51A1EE6}" destId="{6A2D3934-9682-40DA-9366-C47227DA3B93}" srcOrd="1" destOrd="1" presId="urn:microsoft.com/office/officeart/2005/8/layout/vList4#1"/>
    <dgm:cxn modelId="{0B73D005-0A9C-4592-ABC7-05B589561F56}" type="presOf" srcId="{4DC9B35A-94BA-45B0-B517-2A883F4431E5}" destId="{D91F068D-4B03-4852-AC6F-537364B45537}" srcOrd="0" destOrd="0" presId="urn:microsoft.com/office/officeart/2005/8/layout/vList4#1"/>
    <dgm:cxn modelId="{4A3920E9-A006-4425-AEE9-10F99935D91B}" srcId="{CE8A6659-AF81-4003-84B5-B44C659F6589}" destId="{26C9A306-367C-4E64-9B00-24F27E12FC23}" srcOrd="0" destOrd="0" parTransId="{6357662A-83C2-4211-98BF-809EAF9E6556}" sibTransId="{3489297F-8F5A-422C-B669-0F6C74D767EF}"/>
    <dgm:cxn modelId="{DA2FC0F3-596E-4EEF-98AC-60CEDB4F5CCF}" srcId="{15AE530B-000B-494F-B38F-95DD234C9501}" destId="{388A84B3-47AB-4299-A0FB-5201C51A1EE6}" srcOrd="0" destOrd="0" parTransId="{782E1CB5-ED97-4EBB-A988-053DAD094C40}" sibTransId="{5FA03C9C-71C1-46E6-8DCE-95CC6CBC3E9D}"/>
    <dgm:cxn modelId="{DC50936C-6678-40E8-86A4-BB09E69507D4}" type="presOf" srcId="{26C9A306-367C-4E64-9B00-24F27E12FC23}" destId="{3D8B6B73-B347-41AD-9992-6DCA1D816580}" srcOrd="0" destOrd="1" presId="urn:microsoft.com/office/officeart/2005/8/layout/vList4#1"/>
    <dgm:cxn modelId="{A943A1FF-7FF8-4321-8697-0CCA1DBC7D7F}" srcId="{4DC9B35A-94BA-45B0-B517-2A883F4431E5}" destId="{CE8A6659-AF81-4003-84B5-B44C659F6589}" srcOrd="2" destOrd="0" parTransId="{61C970A3-8BCC-42E4-9359-B33D9D64EBBC}" sibTransId="{7C4AF19C-7804-4186-AB42-5DF13EE0E087}"/>
    <dgm:cxn modelId="{40DDD1E9-2659-47F8-967A-0412BDD2D1F1}" type="presOf" srcId="{388A84B3-47AB-4299-A0FB-5201C51A1EE6}" destId="{AE29C291-7949-48CF-968C-4716336A8A81}" srcOrd="0" destOrd="1" presId="urn:microsoft.com/office/officeart/2005/8/layout/vList4#1"/>
    <dgm:cxn modelId="{E843B001-6A00-4BBD-A24E-79710B219C13}" type="presOf" srcId="{26C9A306-367C-4E64-9B00-24F27E12FC23}" destId="{C902BAE8-9C76-47A2-B7B4-FAACF910A02F}" srcOrd="1" destOrd="1" presId="urn:microsoft.com/office/officeart/2005/8/layout/vList4#1"/>
    <dgm:cxn modelId="{D815FE8A-F01F-49F9-9B6B-932A0DFBCA20}" type="presOf" srcId="{4ECADCB6-09EA-4490-8A69-9C316ED092A3}" destId="{F20588BA-82F3-44E7-8DDA-DDF028DFB762}" srcOrd="0" destOrd="1" presId="urn:microsoft.com/office/officeart/2005/8/layout/vList4#1"/>
    <dgm:cxn modelId="{1E71F4D0-65C7-4217-863C-3D1D3C804C7A}" type="presOf" srcId="{CE8A6659-AF81-4003-84B5-B44C659F6589}" destId="{C902BAE8-9C76-47A2-B7B4-FAACF910A02F}" srcOrd="1" destOrd="0" presId="urn:microsoft.com/office/officeart/2005/8/layout/vList4#1"/>
    <dgm:cxn modelId="{E3EA5DA6-73A9-4698-9921-76F356F15AD9}" type="presOf" srcId="{15AE530B-000B-494F-B38F-95DD234C9501}" destId="{AE29C291-7949-48CF-968C-4716336A8A81}" srcOrd="0" destOrd="0" presId="urn:microsoft.com/office/officeart/2005/8/layout/vList4#1"/>
    <dgm:cxn modelId="{24CE791F-6964-4CAA-8389-EE2382DD97BB}" type="presOf" srcId="{CE8A6659-AF81-4003-84B5-B44C659F6589}" destId="{3D8B6B73-B347-41AD-9992-6DCA1D816580}" srcOrd="0" destOrd="0" presId="urn:microsoft.com/office/officeart/2005/8/layout/vList4#1"/>
    <dgm:cxn modelId="{16B8FBFD-DAF1-49FF-BE7B-822BFF407C87}" type="presOf" srcId="{035D6998-46EB-4D91-B19F-B59A2427760D}" destId="{F20588BA-82F3-44E7-8DDA-DDF028DFB762}" srcOrd="0" destOrd="0" presId="urn:microsoft.com/office/officeart/2005/8/layout/vList4#1"/>
    <dgm:cxn modelId="{455EECB0-E7CB-4DE0-9197-497DD9A4DFA8}" type="presOf" srcId="{035D6998-46EB-4D91-B19F-B59A2427760D}" destId="{A82A5DEF-3D84-48B8-B221-D1C4ADBE9685}" srcOrd="1" destOrd="0" presId="urn:microsoft.com/office/officeart/2005/8/layout/vList4#1"/>
    <dgm:cxn modelId="{60F8AFD7-8F44-462D-8686-D7DBED42B2D6}" srcId="{035D6998-46EB-4D91-B19F-B59A2427760D}" destId="{4ECADCB6-09EA-4490-8A69-9C316ED092A3}" srcOrd="0" destOrd="0" parTransId="{37B5C635-4ABC-4ECF-9D55-D768E1384350}" sibTransId="{5B438AC7-B4D2-42FD-91CD-3D730DE2153F}"/>
    <dgm:cxn modelId="{54DDA165-82A0-4114-8591-26848ECA8D3F}" srcId="{4DC9B35A-94BA-45B0-B517-2A883F4431E5}" destId="{15AE530B-000B-494F-B38F-95DD234C9501}" srcOrd="1" destOrd="0" parTransId="{2100058C-0740-45A6-8758-E6F7C52C112C}" sibTransId="{71F1FCB4-64EA-4266-8854-909856853C56}"/>
    <dgm:cxn modelId="{4EED1A37-AB7F-449D-AC96-B3449207587F}" type="presOf" srcId="{4ECADCB6-09EA-4490-8A69-9C316ED092A3}" destId="{A82A5DEF-3D84-48B8-B221-D1C4ADBE9685}" srcOrd="1" destOrd="1" presId="urn:microsoft.com/office/officeart/2005/8/layout/vList4#1"/>
    <dgm:cxn modelId="{C5176441-7C92-465E-A8F7-AA1A9624CFAC}" type="presParOf" srcId="{D91F068D-4B03-4852-AC6F-537364B45537}" destId="{401A9B0F-57C8-4084-89B6-FCC814EB36A7}" srcOrd="0" destOrd="0" presId="urn:microsoft.com/office/officeart/2005/8/layout/vList4#1"/>
    <dgm:cxn modelId="{5B89076D-B10F-441B-9836-3F2A97D9D8B3}" type="presParOf" srcId="{401A9B0F-57C8-4084-89B6-FCC814EB36A7}" destId="{F20588BA-82F3-44E7-8DDA-DDF028DFB762}" srcOrd="0" destOrd="0" presId="urn:microsoft.com/office/officeart/2005/8/layout/vList4#1"/>
    <dgm:cxn modelId="{6AA6DC52-E87D-4061-B5F5-E9D7EF3E02EC}" type="presParOf" srcId="{401A9B0F-57C8-4084-89B6-FCC814EB36A7}" destId="{4AFA6290-B3EB-4283-BD7F-8A3C13828B94}" srcOrd="1" destOrd="0" presId="urn:microsoft.com/office/officeart/2005/8/layout/vList4#1"/>
    <dgm:cxn modelId="{3DF6C590-3927-4800-8C4B-2B50CDEBFE5D}" type="presParOf" srcId="{401A9B0F-57C8-4084-89B6-FCC814EB36A7}" destId="{A82A5DEF-3D84-48B8-B221-D1C4ADBE9685}" srcOrd="2" destOrd="0" presId="urn:microsoft.com/office/officeart/2005/8/layout/vList4#1"/>
    <dgm:cxn modelId="{A0A6BB51-40C9-450C-96F3-AB2A1D546925}" type="presParOf" srcId="{D91F068D-4B03-4852-AC6F-537364B45537}" destId="{1A32927F-ECC0-4581-9A5F-301266734AD4}" srcOrd="1" destOrd="0" presId="urn:microsoft.com/office/officeart/2005/8/layout/vList4#1"/>
    <dgm:cxn modelId="{15CDF762-9E0D-4AB6-A940-EFF5DBFD4135}" type="presParOf" srcId="{D91F068D-4B03-4852-AC6F-537364B45537}" destId="{6C1088D9-F2F8-4EA7-8EBE-05BE0CB36ED1}" srcOrd="2" destOrd="0" presId="urn:microsoft.com/office/officeart/2005/8/layout/vList4#1"/>
    <dgm:cxn modelId="{A877B48B-8199-414D-99B9-22688D4F794F}" type="presParOf" srcId="{6C1088D9-F2F8-4EA7-8EBE-05BE0CB36ED1}" destId="{AE29C291-7949-48CF-968C-4716336A8A81}" srcOrd="0" destOrd="0" presId="urn:microsoft.com/office/officeart/2005/8/layout/vList4#1"/>
    <dgm:cxn modelId="{EA323574-01C3-4F58-B2CE-3D916042A141}" type="presParOf" srcId="{6C1088D9-F2F8-4EA7-8EBE-05BE0CB36ED1}" destId="{E507DCEB-0789-4086-A750-61A7F64FFEB3}" srcOrd="1" destOrd="0" presId="urn:microsoft.com/office/officeart/2005/8/layout/vList4#1"/>
    <dgm:cxn modelId="{849BC9ED-DB27-4A9D-8D80-8663A19CD345}" type="presParOf" srcId="{6C1088D9-F2F8-4EA7-8EBE-05BE0CB36ED1}" destId="{6A2D3934-9682-40DA-9366-C47227DA3B93}" srcOrd="2" destOrd="0" presId="urn:microsoft.com/office/officeart/2005/8/layout/vList4#1"/>
    <dgm:cxn modelId="{5D01EFEB-6AFD-4482-BAA6-44C04D49FD71}" type="presParOf" srcId="{D91F068D-4B03-4852-AC6F-537364B45537}" destId="{B26AB898-02CF-4984-96A3-654C21C935B1}" srcOrd="3" destOrd="0" presId="urn:microsoft.com/office/officeart/2005/8/layout/vList4#1"/>
    <dgm:cxn modelId="{F3E38FA1-9770-4D8F-9832-8A3C713C162E}" type="presParOf" srcId="{D91F068D-4B03-4852-AC6F-537364B45537}" destId="{582EF019-A285-4FB0-A661-D174D5AAD2FA}" srcOrd="4" destOrd="0" presId="urn:microsoft.com/office/officeart/2005/8/layout/vList4#1"/>
    <dgm:cxn modelId="{271D38E0-F577-4822-947C-3D1C451F4F63}" type="presParOf" srcId="{582EF019-A285-4FB0-A661-D174D5AAD2FA}" destId="{3D8B6B73-B347-41AD-9992-6DCA1D816580}" srcOrd="0" destOrd="0" presId="urn:microsoft.com/office/officeart/2005/8/layout/vList4#1"/>
    <dgm:cxn modelId="{CEED5383-CE88-4420-A4C5-BB5F88D023F1}" type="presParOf" srcId="{582EF019-A285-4FB0-A661-D174D5AAD2FA}" destId="{A8DF8AA2-EF44-4D57-8593-40A3461A0FE9}" srcOrd="1" destOrd="0" presId="urn:microsoft.com/office/officeart/2005/8/layout/vList4#1"/>
    <dgm:cxn modelId="{F043706B-5933-4267-8C2F-CA6CBC3EFE32}" type="presParOf" srcId="{582EF019-A285-4FB0-A661-D174D5AAD2FA}" destId="{C902BAE8-9C76-47A2-B7B4-FAACF910A02F}" srcOrd="2" destOrd="0" presId="urn:microsoft.com/office/officeart/2005/8/layout/vList4#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7EC608-0188-4AC4-A4AD-ED6E922AC15B}"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l-GR"/>
        </a:p>
      </dgm:t>
    </dgm:pt>
    <dgm:pt modelId="{558F6208-5A67-4A17-B675-C1BB5926FAB0}">
      <dgm:prSet phldrT="[Κείμενο]">
        <dgm:style>
          <a:lnRef idx="1">
            <a:schemeClr val="accent2"/>
          </a:lnRef>
          <a:fillRef idx="2">
            <a:schemeClr val="accent2"/>
          </a:fillRef>
          <a:effectRef idx="1">
            <a:schemeClr val="accent2"/>
          </a:effectRef>
          <a:fontRef idx="minor">
            <a:schemeClr val="dk1"/>
          </a:fontRef>
        </dgm:style>
      </dgm:prSet>
      <dgm:spPr/>
      <dgm:t>
        <a:bodyPr/>
        <a:lstStyle/>
        <a:p>
          <a:pPr algn="ctr"/>
          <a:r>
            <a:rPr lang="el-GR" dirty="0" smtClean="0"/>
            <a:t>ΤΑ ΕΙΔΗ ΤΗΣ ΕΚΚΛΗΣΙΑΣΤΙΚΗ ΤΕΧΝΗΣ.</a:t>
          </a:r>
          <a:endParaRPr lang="el-GR" dirty="0"/>
        </a:p>
      </dgm:t>
    </dgm:pt>
    <dgm:pt modelId="{CAC133DE-5819-4510-8CDA-EE72B97BA53F}" type="parTrans" cxnId="{A652BD30-C8B4-4326-B5AC-99836F1AF735}">
      <dgm:prSet/>
      <dgm:spPr/>
      <dgm:t>
        <a:bodyPr/>
        <a:lstStyle/>
        <a:p>
          <a:endParaRPr lang="el-GR"/>
        </a:p>
      </dgm:t>
    </dgm:pt>
    <dgm:pt modelId="{3E81D8A1-BA4B-431D-8581-4182D9699AEE}" type="sibTrans" cxnId="{A652BD30-C8B4-4326-B5AC-99836F1AF735}">
      <dgm:prSet/>
      <dgm:spPr/>
      <dgm:t>
        <a:bodyPr/>
        <a:lstStyle/>
        <a:p>
          <a:endParaRPr lang="el-GR"/>
        </a:p>
      </dgm:t>
    </dgm:pt>
    <dgm:pt modelId="{991F9559-C491-43F0-9DEC-2405F06696E3}" type="pres">
      <dgm:prSet presAssocID="{BC7EC608-0188-4AC4-A4AD-ED6E922AC15B}" presName="linear" presStyleCnt="0">
        <dgm:presLayoutVars>
          <dgm:dir/>
          <dgm:animLvl val="lvl"/>
          <dgm:resizeHandles val="exact"/>
        </dgm:presLayoutVars>
      </dgm:prSet>
      <dgm:spPr/>
      <dgm:t>
        <a:bodyPr/>
        <a:lstStyle/>
        <a:p>
          <a:endParaRPr lang="el-GR"/>
        </a:p>
      </dgm:t>
    </dgm:pt>
    <dgm:pt modelId="{10CB4DE4-3097-49EA-8E1F-D3C2D318F1A7}" type="pres">
      <dgm:prSet presAssocID="{558F6208-5A67-4A17-B675-C1BB5926FAB0}" presName="parentLin" presStyleCnt="0"/>
      <dgm:spPr/>
    </dgm:pt>
    <dgm:pt modelId="{45AED747-9216-4667-9DDD-7DADF87408EA}" type="pres">
      <dgm:prSet presAssocID="{558F6208-5A67-4A17-B675-C1BB5926FAB0}" presName="parentLeftMargin" presStyleLbl="node1" presStyleIdx="0" presStyleCnt="1"/>
      <dgm:spPr/>
      <dgm:t>
        <a:bodyPr/>
        <a:lstStyle/>
        <a:p>
          <a:endParaRPr lang="el-GR"/>
        </a:p>
      </dgm:t>
    </dgm:pt>
    <dgm:pt modelId="{3EDB30EB-9252-4B33-BD48-74606016BE99}" type="pres">
      <dgm:prSet presAssocID="{558F6208-5A67-4A17-B675-C1BB5926FAB0}" presName="parentText" presStyleLbl="node1" presStyleIdx="0" presStyleCnt="1" custScaleY="63841">
        <dgm:presLayoutVars>
          <dgm:chMax val="0"/>
          <dgm:bulletEnabled val="1"/>
        </dgm:presLayoutVars>
      </dgm:prSet>
      <dgm:spPr/>
      <dgm:t>
        <a:bodyPr/>
        <a:lstStyle/>
        <a:p>
          <a:endParaRPr lang="el-GR"/>
        </a:p>
      </dgm:t>
    </dgm:pt>
    <dgm:pt modelId="{F2DE5521-F9D0-49BD-855F-0B6E0F3C1B8E}" type="pres">
      <dgm:prSet presAssocID="{558F6208-5A67-4A17-B675-C1BB5926FAB0}" presName="negativeSpace" presStyleCnt="0"/>
      <dgm:spPr/>
    </dgm:pt>
    <dgm:pt modelId="{0F8B369E-1600-4B6F-A690-89FE39566577}" type="pres">
      <dgm:prSet presAssocID="{558F6208-5A67-4A17-B675-C1BB5926FAB0}" presName="childText" presStyleLbl="conFgAcc1" presStyleIdx="0" presStyleCnt="1">
        <dgm:presLayoutVars>
          <dgm:bulletEnabled val="1"/>
        </dgm:presLayoutVars>
        <dgm:style>
          <a:lnRef idx="1">
            <a:schemeClr val="accent2"/>
          </a:lnRef>
          <a:fillRef idx="3">
            <a:schemeClr val="accent2"/>
          </a:fillRef>
          <a:effectRef idx="2">
            <a:schemeClr val="accent2"/>
          </a:effectRef>
          <a:fontRef idx="minor">
            <a:schemeClr val="lt1"/>
          </a:fontRef>
        </dgm:style>
      </dgm:prSet>
      <dgm:spPr/>
    </dgm:pt>
  </dgm:ptLst>
  <dgm:cxnLst>
    <dgm:cxn modelId="{A652BD30-C8B4-4326-B5AC-99836F1AF735}" srcId="{BC7EC608-0188-4AC4-A4AD-ED6E922AC15B}" destId="{558F6208-5A67-4A17-B675-C1BB5926FAB0}" srcOrd="0" destOrd="0" parTransId="{CAC133DE-5819-4510-8CDA-EE72B97BA53F}" sibTransId="{3E81D8A1-BA4B-431D-8581-4182D9699AEE}"/>
    <dgm:cxn modelId="{50206045-9ACE-4ED8-BD55-355880095300}" type="presOf" srcId="{558F6208-5A67-4A17-B675-C1BB5926FAB0}" destId="{3EDB30EB-9252-4B33-BD48-74606016BE99}" srcOrd="1" destOrd="0" presId="urn:microsoft.com/office/officeart/2005/8/layout/list1"/>
    <dgm:cxn modelId="{8F408633-453C-466F-968F-04B9BAC06D25}" type="presOf" srcId="{558F6208-5A67-4A17-B675-C1BB5926FAB0}" destId="{45AED747-9216-4667-9DDD-7DADF87408EA}" srcOrd="0" destOrd="0" presId="urn:microsoft.com/office/officeart/2005/8/layout/list1"/>
    <dgm:cxn modelId="{077A2AD1-9952-4E1F-8CC9-5F7E2897B58B}" type="presOf" srcId="{BC7EC608-0188-4AC4-A4AD-ED6E922AC15B}" destId="{991F9559-C491-43F0-9DEC-2405F06696E3}" srcOrd="0" destOrd="0" presId="urn:microsoft.com/office/officeart/2005/8/layout/list1"/>
    <dgm:cxn modelId="{302C8B93-143A-4E76-8C0B-740590E343C2}" type="presParOf" srcId="{991F9559-C491-43F0-9DEC-2405F06696E3}" destId="{10CB4DE4-3097-49EA-8E1F-D3C2D318F1A7}" srcOrd="0" destOrd="0" presId="urn:microsoft.com/office/officeart/2005/8/layout/list1"/>
    <dgm:cxn modelId="{8F683CE3-E12E-4154-BEA1-C3DF626D6D7D}" type="presParOf" srcId="{10CB4DE4-3097-49EA-8E1F-D3C2D318F1A7}" destId="{45AED747-9216-4667-9DDD-7DADF87408EA}" srcOrd="0" destOrd="0" presId="urn:microsoft.com/office/officeart/2005/8/layout/list1"/>
    <dgm:cxn modelId="{835C9B8D-790F-4350-9227-602AC1405034}" type="presParOf" srcId="{10CB4DE4-3097-49EA-8E1F-D3C2D318F1A7}" destId="{3EDB30EB-9252-4B33-BD48-74606016BE99}" srcOrd="1" destOrd="0" presId="urn:microsoft.com/office/officeart/2005/8/layout/list1"/>
    <dgm:cxn modelId="{7CD50AB7-99F4-4627-8199-C151C37FFB03}" type="presParOf" srcId="{991F9559-C491-43F0-9DEC-2405F06696E3}" destId="{F2DE5521-F9D0-49BD-855F-0B6E0F3C1B8E}" srcOrd="1" destOrd="0" presId="urn:microsoft.com/office/officeart/2005/8/layout/list1"/>
    <dgm:cxn modelId="{D92B7193-BE2B-4BC1-BCD0-41EA10D9CD4A}" type="presParOf" srcId="{991F9559-C491-43F0-9DEC-2405F06696E3}" destId="{0F8B369E-1600-4B6F-A690-89FE3956657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13D42-6DEF-4110-A100-0AD38E62DF82}" type="doc">
      <dgm:prSet loTypeId="urn:microsoft.com/office/officeart/2005/8/layout/vList4#2" loCatId="list" qsTypeId="urn:microsoft.com/office/officeart/2005/8/quickstyle/simple1" qsCatId="simple" csTypeId="urn:microsoft.com/office/officeart/2005/8/colors/accent0_3" csCatId="mainScheme" phldr="1"/>
      <dgm:spPr/>
      <dgm:t>
        <a:bodyPr/>
        <a:lstStyle/>
        <a:p>
          <a:endParaRPr lang="el-GR"/>
        </a:p>
      </dgm:t>
    </dgm:pt>
    <dgm:pt modelId="{4FCF19E3-D322-4104-A915-C849B4F806D4}">
      <dgm:prSet phldrT="[Κείμενο]" custT="1"/>
      <dgm:spPr>
        <a:solidFill>
          <a:srgbClr val="00B050"/>
        </a:solidFill>
      </dgm:spPr>
      <dgm:t>
        <a:bodyPr/>
        <a:lstStyle/>
        <a:p>
          <a:r>
            <a:rPr lang="el-GR" sz="2800" b="1" dirty="0" smtClean="0">
              <a:latin typeface="Arial" pitchFamily="34" charset="0"/>
              <a:cs typeface="Arial" pitchFamily="34" charset="0"/>
            </a:rPr>
            <a:t>Γλυπτική.</a:t>
          </a:r>
          <a:endParaRPr lang="el-GR" sz="2800" dirty="0">
            <a:latin typeface="Arial" pitchFamily="34" charset="0"/>
            <a:cs typeface="Arial" pitchFamily="34" charset="0"/>
          </a:endParaRPr>
        </a:p>
      </dgm:t>
    </dgm:pt>
    <dgm:pt modelId="{646CD3B4-366C-4AD6-879C-D5AB76E4D702}" type="parTrans" cxnId="{49519B0C-AFC9-48A9-80C0-EA57694C5CBE}">
      <dgm:prSet/>
      <dgm:spPr/>
      <dgm:t>
        <a:bodyPr/>
        <a:lstStyle/>
        <a:p>
          <a:endParaRPr lang="el-GR"/>
        </a:p>
      </dgm:t>
    </dgm:pt>
    <dgm:pt modelId="{E4DB9678-F868-4FEC-A876-FDEB2C61187B}" type="sibTrans" cxnId="{49519B0C-AFC9-48A9-80C0-EA57694C5CBE}">
      <dgm:prSet/>
      <dgm:spPr/>
      <dgm:t>
        <a:bodyPr/>
        <a:lstStyle/>
        <a:p>
          <a:endParaRPr lang="el-GR"/>
        </a:p>
      </dgm:t>
    </dgm:pt>
    <dgm:pt modelId="{75F17D81-E169-4D24-8C2F-1226CB99E8A7}">
      <dgm:prSet phldrT="[Κείμενο]" custT="1"/>
      <dgm:spPr>
        <a:solidFill>
          <a:srgbClr val="00B050"/>
        </a:solidFill>
      </dgm:spPr>
      <dgm:t>
        <a:bodyPr/>
        <a:lstStyle/>
        <a:p>
          <a:r>
            <a:rPr lang="el-GR" sz="2000" dirty="0" smtClean="0">
              <a:latin typeface="Arial" pitchFamily="34" charset="0"/>
              <a:cs typeface="Arial" pitchFamily="34" charset="0"/>
            </a:rPr>
            <a:t>περιλαμβάνει: α) τα αγάλματα, β) τα ανάγλυφα, γ) τα διάφορα διακοσμητικά γλυπτά (όπως κιονόκρανα – τέμπλα – άμβωνες – επισκοπικοί θρόνοι – οι </a:t>
          </a:r>
          <a:r>
            <a:rPr lang="el-GR" sz="2000" dirty="0" err="1" smtClean="0">
              <a:latin typeface="Arial" pitchFamily="34" charset="0"/>
              <a:cs typeface="Arial" pitchFamily="34" charset="0"/>
            </a:rPr>
            <a:t>μεταλικοί</a:t>
          </a:r>
          <a:r>
            <a:rPr lang="el-GR" sz="2000" dirty="0" smtClean="0">
              <a:latin typeface="Arial" pitchFamily="34" charset="0"/>
              <a:cs typeface="Arial" pitchFamily="34" charset="0"/>
            </a:rPr>
            <a:t> ή ξύλινοι σταυροί – τα εγκόλπια – οι λειψανοθήκες κ.α.)</a:t>
          </a:r>
          <a:endParaRPr lang="el-GR" sz="2000" dirty="0">
            <a:latin typeface="Arial" pitchFamily="34" charset="0"/>
            <a:cs typeface="Arial" pitchFamily="34" charset="0"/>
          </a:endParaRPr>
        </a:p>
      </dgm:t>
    </dgm:pt>
    <dgm:pt modelId="{6496CEF4-68D0-455D-929D-8B24892F2979}" type="parTrans" cxnId="{46919F60-F338-4753-A79F-5E6FF85B8741}">
      <dgm:prSet/>
      <dgm:spPr/>
      <dgm:t>
        <a:bodyPr/>
        <a:lstStyle/>
        <a:p>
          <a:endParaRPr lang="el-GR"/>
        </a:p>
      </dgm:t>
    </dgm:pt>
    <dgm:pt modelId="{E43AC6E8-926C-4A5E-A543-FE90CF1140CF}" type="sibTrans" cxnId="{46919F60-F338-4753-A79F-5E6FF85B8741}">
      <dgm:prSet/>
      <dgm:spPr/>
      <dgm:t>
        <a:bodyPr/>
        <a:lstStyle/>
        <a:p>
          <a:endParaRPr lang="el-GR"/>
        </a:p>
      </dgm:t>
    </dgm:pt>
    <dgm:pt modelId="{391705B0-308C-4A9F-A0A1-4FB136F7572B}">
      <dgm:prSet phldrT="[Κείμενο]" custT="1"/>
      <dgm:spPr>
        <a:solidFill>
          <a:srgbClr val="FF0000"/>
        </a:solidFill>
      </dgm:spPr>
      <dgm:t>
        <a:bodyPr/>
        <a:lstStyle/>
        <a:p>
          <a:pPr algn="l"/>
          <a:r>
            <a:rPr lang="el-GR" sz="2800" b="1" dirty="0" smtClean="0">
              <a:latin typeface="Arial" pitchFamily="34" charset="0"/>
              <a:cs typeface="Arial" pitchFamily="34" charset="0"/>
            </a:rPr>
            <a:t>Μικροτεχνία ή βιοτεχνία.</a:t>
          </a:r>
          <a:endParaRPr lang="el-GR" sz="2800" dirty="0">
            <a:latin typeface="Arial" pitchFamily="34" charset="0"/>
            <a:cs typeface="Arial" pitchFamily="34" charset="0"/>
          </a:endParaRPr>
        </a:p>
      </dgm:t>
    </dgm:pt>
    <dgm:pt modelId="{45652DC9-EA15-4EEA-8763-D8E2EA9D1639}" type="parTrans" cxnId="{755DCE9A-CA79-429B-A7C5-5754B10718C7}">
      <dgm:prSet/>
      <dgm:spPr/>
      <dgm:t>
        <a:bodyPr/>
        <a:lstStyle/>
        <a:p>
          <a:endParaRPr lang="el-GR"/>
        </a:p>
      </dgm:t>
    </dgm:pt>
    <dgm:pt modelId="{DC178E26-C98C-47B1-B02F-8CD1CC9FAA3F}" type="sibTrans" cxnId="{755DCE9A-CA79-429B-A7C5-5754B10718C7}">
      <dgm:prSet/>
      <dgm:spPr/>
      <dgm:t>
        <a:bodyPr/>
        <a:lstStyle/>
        <a:p>
          <a:endParaRPr lang="el-GR"/>
        </a:p>
      </dgm:t>
    </dgm:pt>
    <dgm:pt modelId="{DC3A9AF4-5F0A-4C71-9E68-66EE491EF7DE}">
      <dgm:prSet phldrT="[Κείμενο]" custT="1"/>
      <dgm:spPr>
        <a:solidFill>
          <a:srgbClr val="FF0000"/>
        </a:solidFill>
      </dgm:spPr>
      <dgm:t>
        <a:bodyPr/>
        <a:lstStyle/>
        <a:p>
          <a:pPr algn="l"/>
          <a:r>
            <a:rPr lang="el-GR" sz="2000" dirty="0" smtClean="0">
              <a:latin typeface="Arial" pitchFamily="34" charset="0"/>
              <a:cs typeface="Arial" pitchFamily="34" charset="0"/>
            </a:rPr>
            <a:t>περιλαμβάνει: α) τα υφαντά [κυρίως άμφια, κεντητές εικόνες κ.α.] β) υαλουργικά είδη [φιάλες, ποτήρια, φεγγίτες παραθύρων κ.λπ.] γ) τα κεραμικά κυρίως διακοσμητικά, ακόμη πιάτα και αγγεία.</a:t>
          </a:r>
          <a:endParaRPr lang="el-GR" sz="2000" dirty="0">
            <a:latin typeface="Arial" pitchFamily="34" charset="0"/>
            <a:cs typeface="Arial" pitchFamily="34" charset="0"/>
          </a:endParaRPr>
        </a:p>
      </dgm:t>
    </dgm:pt>
    <dgm:pt modelId="{E1A82375-93F0-471B-BB0E-219EDCE43DBF}" type="parTrans" cxnId="{9CC06A64-F90A-4F46-AEA7-313A45DBA8FD}">
      <dgm:prSet/>
      <dgm:spPr/>
      <dgm:t>
        <a:bodyPr/>
        <a:lstStyle/>
        <a:p>
          <a:endParaRPr lang="el-GR"/>
        </a:p>
      </dgm:t>
    </dgm:pt>
    <dgm:pt modelId="{13A4F7BE-0D4C-475F-B829-C1CDB961B579}" type="sibTrans" cxnId="{9CC06A64-F90A-4F46-AEA7-313A45DBA8FD}">
      <dgm:prSet/>
      <dgm:spPr/>
      <dgm:t>
        <a:bodyPr/>
        <a:lstStyle/>
        <a:p>
          <a:endParaRPr lang="el-GR"/>
        </a:p>
      </dgm:t>
    </dgm:pt>
    <dgm:pt modelId="{DD1829D7-8CC6-4F17-8C6F-C42AB5982E4A}" type="pres">
      <dgm:prSet presAssocID="{CD313D42-6DEF-4110-A100-0AD38E62DF82}" presName="linear" presStyleCnt="0">
        <dgm:presLayoutVars>
          <dgm:dir/>
          <dgm:resizeHandles val="exact"/>
        </dgm:presLayoutVars>
      </dgm:prSet>
      <dgm:spPr/>
      <dgm:t>
        <a:bodyPr/>
        <a:lstStyle/>
        <a:p>
          <a:endParaRPr lang="el-GR"/>
        </a:p>
      </dgm:t>
    </dgm:pt>
    <dgm:pt modelId="{9AFA4DA4-ECE2-4AA6-BBB9-57716AE4C153}" type="pres">
      <dgm:prSet presAssocID="{4FCF19E3-D322-4104-A915-C849B4F806D4}" presName="comp" presStyleCnt="0"/>
      <dgm:spPr/>
      <dgm:t>
        <a:bodyPr/>
        <a:lstStyle/>
        <a:p>
          <a:endParaRPr lang="el-GR"/>
        </a:p>
      </dgm:t>
    </dgm:pt>
    <dgm:pt modelId="{6DF9427A-7E96-4928-8EEF-99036113A753}" type="pres">
      <dgm:prSet presAssocID="{4FCF19E3-D322-4104-A915-C849B4F806D4}" presName="box" presStyleLbl="node1" presStyleIdx="0" presStyleCnt="2"/>
      <dgm:spPr/>
      <dgm:t>
        <a:bodyPr/>
        <a:lstStyle/>
        <a:p>
          <a:endParaRPr lang="el-GR"/>
        </a:p>
      </dgm:t>
    </dgm:pt>
    <dgm:pt modelId="{6FCAA81D-851D-4BA1-BECF-6ED3C0EE1949}" type="pres">
      <dgm:prSet presAssocID="{4FCF19E3-D322-4104-A915-C849B4F806D4}" presName="img" presStyleLbl="fgImgPlace1" presStyleIdx="0" presStyleCnt="2"/>
      <dgm:spPr>
        <a:blipFill rotWithShape="0">
          <a:blip xmlns:r="http://schemas.openxmlformats.org/officeDocument/2006/relationships" r:embed="rId1"/>
          <a:stretch>
            <a:fillRect/>
          </a:stretch>
        </a:blipFill>
      </dgm:spPr>
      <dgm:t>
        <a:bodyPr/>
        <a:lstStyle/>
        <a:p>
          <a:endParaRPr lang="el-GR"/>
        </a:p>
      </dgm:t>
    </dgm:pt>
    <dgm:pt modelId="{26EFCE5B-7852-4F82-9EE4-8D88CE498285}" type="pres">
      <dgm:prSet presAssocID="{4FCF19E3-D322-4104-A915-C849B4F806D4}" presName="text" presStyleLbl="node1" presStyleIdx="0" presStyleCnt="2">
        <dgm:presLayoutVars>
          <dgm:bulletEnabled val="1"/>
        </dgm:presLayoutVars>
      </dgm:prSet>
      <dgm:spPr/>
      <dgm:t>
        <a:bodyPr/>
        <a:lstStyle/>
        <a:p>
          <a:endParaRPr lang="el-GR"/>
        </a:p>
      </dgm:t>
    </dgm:pt>
    <dgm:pt modelId="{DCA742B0-F029-4807-8B50-F9667E5B5576}" type="pres">
      <dgm:prSet presAssocID="{E4DB9678-F868-4FEC-A876-FDEB2C61187B}" presName="spacer" presStyleCnt="0"/>
      <dgm:spPr/>
      <dgm:t>
        <a:bodyPr/>
        <a:lstStyle/>
        <a:p>
          <a:endParaRPr lang="el-GR"/>
        </a:p>
      </dgm:t>
    </dgm:pt>
    <dgm:pt modelId="{3B2AFC74-B9A4-4028-8476-B2BBB7B77470}" type="pres">
      <dgm:prSet presAssocID="{391705B0-308C-4A9F-A0A1-4FB136F7572B}" presName="comp" presStyleCnt="0"/>
      <dgm:spPr/>
      <dgm:t>
        <a:bodyPr/>
        <a:lstStyle/>
        <a:p>
          <a:endParaRPr lang="el-GR"/>
        </a:p>
      </dgm:t>
    </dgm:pt>
    <dgm:pt modelId="{13B39C34-6F03-40E3-9511-35C51095F4F6}" type="pres">
      <dgm:prSet presAssocID="{391705B0-308C-4A9F-A0A1-4FB136F7572B}" presName="box" presStyleLbl="node1" presStyleIdx="1" presStyleCnt="2"/>
      <dgm:spPr/>
      <dgm:t>
        <a:bodyPr/>
        <a:lstStyle/>
        <a:p>
          <a:endParaRPr lang="el-GR"/>
        </a:p>
      </dgm:t>
    </dgm:pt>
    <dgm:pt modelId="{000D8BAD-9F16-48C0-A0E9-5E3383F195C2}" type="pres">
      <dgm:prSet presAssocID="{391705B0-308C-4A9F-A0A1-4FB136F7572B}" presName="img" presStyleLbl="fgImgPlace1" presStyleIdx="1" presStyleCnt="2"/>
      <dgm:spPr>
        <a:blipFill rotWithShape="0">
          <a:blip xmlns:r="http://schemas.openxmlformats.org/officeDocument/2006/relationships" r:embed="rId2"/>
          <a:stretch>
            <a:fillRect/>
          </a:stretch>
        </a:blipFill>
      </dgm:spPr>
      <dgm:t>
        <a:bodyPr/>
        <a:lstStyle/>
        <a:p>
          <a:endParaRPr lang="el-GR"/>
        </a:p>
      </dgm:t>
    </dgm:pt>
    <dgm:pt modelId="{DD787402-E1BB-457A-AD8F-45D9CBBA1231}" type="pres">
      <dgm:prSet presAssocID="{391705B0-308C-4A9F-A0A1-4FB136F7572B}" presName="text" presStyleLbl="node1" presStyleIdx="1" presStyleCnt="2">
        <dgm:presLayoutVars>
          <dgm:bulletEnabled val="1"/>
        </dgm:presLayoutVars>
      </dgm:prSet>
      <dgm:spPr/>
      <dgm:t>
        <a:bodyPr/>
        <a:lstStyle/>
        <a:p>
          <a:endParaRPr lang="el-GR"/>
        </a:p>
      </dgm:t>
    </dgm:pt>
  </dgm:ptLst>
  <dgm:cxnLst>
    <dgm:cxn modelId="{32F06B41-700E-4A1A-9591-521D6600BF67}" type="presOf" srcId="{DC3A9AF4-5F0A-4C71-9E68-66EE491EF7DE}" destId="{13B39C34-6F03-40E3-9511-35C51095F4F6}" srcOrd="0" destOrd="1" presId="urn:microsoft.com/office/officeart/2005/8/layout/vList4#2"/>
    <dgm:cxn modelId="{C3543537-3590-4291-94AB-C4C0A81FF06C}" type="presOf" srcId="{CD313D42-6DEF-4110-A100-0AD38E62DF82}" destId="{DD1829D7-8CC6-4F17-8C6F-C42AB5982E4A}" srcOrd="0" destOrd="0" presId="urn:microsoft.com/office/officeart/2005/8/layout/vList4#2"/>
    <dgm:cxn modelId="{46919F60-F338-4753-A79F-5E6FF85B8741}" srcId="{4FCF19E3-D322-4104-A915-C849B4F806D4}" destId="{75F17D81-E169-4D24-8C2F-1226CB99E8A7}" srcOrd="0" destOrd="0" parTransId="{6496CEF4-68D0-455D-929D-8B24892F2979}" sibTransId="{E43AC6E8-926C-4A5E-A543-FE90CF1140CF}"/>
    <dgm:cxn modelId="{9CC06A64-F90A-4F46-AEA7-313A45DBA8FD}" srcId="{391705B0-308C-4A9F-A0A1-4FB136F7572B}" destId="{DC3A9AF4-5F0A-4C71-9E68-66EE491EF7DE}" srcOrd="0" destOrd="0" parTransId="{E1A82375-93F0-471B-BB0E-219EDCE43DBF}" sibTransId="{13A4F7BE-0D4C-475F-B829-C1CDB961B579}"/>
    <dgm:cxn modelId="{49519B0C-AFC9-48A9-80C0-EA57694C5CBE}" srcId="{CD313D42-6DEF-4110-A100-0AD38E62DF82}" destId="{4FCF19E3-D322-4104-A915-C849B4F806D4}" srcOrd="0" destOrd="0" parTransId="{646CD3B4-366C-4AD6-879C-D5AB76E4D702}" sibTransId="{E4DB9678-F868-4FEC-A876-FDEB2C61187B}"/>
    <dgm:cxn modelId="{3524FA05-339E-4CD0-8F94-7D4CCA4A98AC}" type="presOf" srcId="{391705B0-308C-4A9F-A0A1-4FB136F7572B}" destId="{13B39C34-6F03-40E3-9511-35C51095F4F6}" srcOrd="0" destOrd="0" presId="urn:microsoft.com/office/officeart/2005/8/layout/vList4#2"/>
    <dgm:cxn modelId="{BEE46BCC-EBD2-41FA-BD78-EA88135F4A18}" type="presOf" srcId="{75F17D81-E169-4D24-8C2F-1226CB99E8A7}" destId="{6DF9427A-7E96-4928-8EEF-99036113A753}" srcOrd="0" destOrd="1" presId="urn:microsoft.com/office/officeart/2005/8/layout/vList4#2"/>
    <dgm:cxn modelId="{56183E50-92F5-41CA-9905-BD97876B3322}" type="presOf" srcId="{4FCF19E3-D322-4104-A915-C849B4F806D4}" destId="{6DF9427A-7E96-4928-8EEF-99036113A753}" srcOrd="0" destOrd="0" presId="urn:microsoft.com/office/officeart/2005/8/layout/vList4#2"/>
    <dgm:cxn modelId="{755DCE9A-CA79-429B-A7C5-5754B10718C7}" srcId="{CD313D42-6DEF-4110-A100-0AD38E62DF82}" destId="{391705B0-308C-4A9F-A0A1-4FB136F7572B}" srcOrd="1" destOrd="0" parTransId="{45652DC9-EA15-4EEA-8763-D8E2EA9D1639}" sibTransId="{DC178E26-C98C-47B1-B02F-8CD1CC9FAA3F}"/>
    <dgm:cxn modelId="{9FC0D65A-AB9C-4E9E-BE3B-D63F0AED56DD}" type="presOf" srcId="{DC3A9AF4-5F0A-4C71-9E68-66EE491EF7DE}" destId="{DD787402-E1BB-457A-AD8F-45D9CBBA1231}" srcOrd="1" destOrd="1" presId="urn:microsoft.com/office/officeart/2005/8/layout/vList4#2"/>
    <dgm:cxn modelId="{39442826-8D9C-45F9-BD7F-62BF071E1AAE}" type="presOf" srcId="{4FCF19E3-D322-4104-A915-C849B4F806D4}" destId="{26EFCE5B-7852-4F82-9EE4-8D88CE498285}" srcOrd="1" destOrd="0" presId="urn:microsoft.com/office/officeart/2005/8/layout/vList4#2"/>
    <dgm:cxn modelId="{CF09CF86-BDA8-4CA4-90E6-349B5C7346B5}" type="presOf" srcId="{391705B0-308C-4A9F-A0A1-4FB136F7572B}" destId="{DD787402-E1BB-457A-AD8F-45D9CBBA1231}" srcOrd="1" destOrd="0" presId="urn:microsoft.com/office/officeart/2005/8/layout/vList4#2"/>
    <dgm:cxn modelId="{FBEFFABC-C1F5-45A7-B9E7-0FE9F8A40F3F}" type="presOf" srcId="{75F17D81-E169-4D24-8C2F-1226CB99E8A7}" destId="{26EFCE5B-7852-4F82-9EE4-8D88CE498285}" srcOrd="1" destOrd="1" presId="urn:microsoft.com/office/officeart/2005/8/layout/vList4#2"/>
    <dgm:cxn modelId="{CF59145F-A19C-499B-A059-189CD43CBA3A}" type="presParOf" srcId="{DD1829D7-8CC6-4F17-8C6F-C42AB5982E4A}" destId="{9AFA4DA4-ECE2-4AA6-BBB9-57716AE4C153}" srcOrd="0" destOrd="0" presId="urn:microsoft.com/office/officeart/2005/8/layout/vList4#2"/>
    <dgm:cxn modelId="{FE9D527D-1E7C-42E7-8F8B-244B243211DF}" type="presParOf" srcId="{9AFA4DA4-ECE2-4AA6-BBB9-57716AE4C153}" destId="{6DF9427A-7E96-4928-8EEF-99036113A753}" srcOrd="0" destOrd="0" presId="urn:microsoft.com/office/officeart/2005/8/layout/vList4#2"/>
    <dgm:cxn modelId="{B0FAE8F5-C037-4C01-B2A8-0E4A19B1E583}" type="presParOf" srcId="{9AFA4DA4-ECE2-4AA6-BBB9-57716AE4C153}" destId="{6FCAA81D-851D-4BA1-BECF-6ED3C0EE1949}" srcOrd="1" destOrd="0" presId="urn:microsoft.com/office/officeart/2005/8/layout/vList4#2"/>
    <dgm:cxn modelId="{0A6C9AA6-7DD9-49C0-A468-E10A862B7817}" type="presParOf" srcId="{9AFA4DA4-ECE2-4AA6-BBB9-57716AE4C153}" destId="{26EFCE5B-7852-4F82-9EE4-8D88CE498285}" srcOrd="2" destOrd="0" presId="urn:microsoft.com/office/officeart/2005/8/layout/vList4#2"/>
    <dgm:cxn modelId="{9743F0B8-BD81-42B8-BE56-E8181A165144}" type="presParOf" srcId="{DD1829D7-8CC6-4F17-8C6F-C42AB5982E4A}" destId="{DCA742B0-F029-4807-8B50-F9667E5B5576}" srcOrd="1" destOrd="0" presId="urn:microsoft.com/office/officeart/2005/8/layout/vList4#2"/>
    <dgm:cxn modelId="{13BD4959-FE59-4205-899D-C1A9CBCED8F0}" type="presParOf" srcId="{DD1829D7-8CC6-4F17-8C6F-C42AB5982E4A}" destId="{3B2AFC74-B9A4-4028-8476-B2BBB7B77470}" srcOrd="2" destOrd="0" presId="urn:microsoft.com/office/officeart/2005/8/layout/vList4#2"/>
    <dgm:cxn modelId="{1CC5397A-4DDA-49E2-8F13-74CCC44AB420}" type="presParOf" srcId="{3B2AFC74-B9A4-4028-8476-B2BBB7B77470}" destId="{13B39C34-6F03-40E3-9511-35C51095F4F6}" srcOrd="0" destOrd="0" presId="urn:microsoft.com/office/officeart/2005/8/layout/vList4#2"/>
    <dgm:cxn modelId="{0DE3E257-7DA5-4451-9171-0ABD3A2D7F9B}" type="presParOf" srcId="{3B2AFC74-B9A4-4028-8476-B2BBB7B77470}" destId="{000D8BAD-9F16-48C0-A0E9-5E3383F195C2}" srcOrd="1" destOrd="0" presId="urn:microsoft.com/office/officeart/2005/8/layout/vList4#2"/>
    <dgm:cxn modelId="{BCE7244E-BAA1-4FBC-97E0-6350CC02D97D}" type="presParOf" srcId="{3B2AFC74-B9A4-4028-8476-B2BBB7B77470}" destId="{DD787402-E1BB-457A-AD8F-45D9CBBA1231}"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8FB49E-B0D7-40A4-88F7-25445138EAEF}" type="doc">
      <dgm:prSet loTypeId="urn:microsoft.com/office/officeart/2005/8/layout/list1" loCatId="list" qsTypeId="urn:microsoft.com/office/officeart/2005/8/quickstyle/3d5" qsCatId="3D" csTypeId="urn:microsoft.com/office/officeart/2005/8/colors/accent0_3" csCatId="mainScheme" phldr="1"/>
      <dgm:spPr/>
      <dgm:t>
        <a:bodyPr/>
        <a:lstStyle/>
        <a:p>
          <a:endParaRPr lang="el-GR"/>
        </a:p>
      </dgm:t>
    </dgm:pt>
    <dgm:pt modelId="{C532E739-3E30-4A67-BAA9-F3100F0289D8}">
      <dgm:prSet phldrT="[Κείμενο]" custT="1"/>
      <dgm:spPr/>
      <dgm:t>
        <a:bodyPr/>
        <a:lstStyle/>
        <a:p>
          <a:r>
            <a:rPr lang="el-GR" sz="3600" dirty="0" smtClean="0">
              <a:latin typeface="Arial" pitchFamily="34" charset="0"/>
              <a:cs typeface="Arial" pitchFamily="34" charset="0"/>
            </a:rPr>
            <a:t>Οι αρχαίοι Έλληνες πίστευαν πως ο ναός, στον οποίο στεγάζονταν το ξόανο ή το άγαλμα του θεού, ήταν η κατοικία του θεού. </a:t>
          </a:r>
          <a:endParaRPr lang="el-GR" sz="3600" dirty="0">
            <a:latin typeface="Arial" pitchFamily="34" charset="0"/>
            <a:cs typeface="Arial" pitchFamily="34" charset="0"/>
          </a:endParaRPr>
        </a:p>
      </dgm:t>
    </dgm:pt>
    <dgm:pt modelId="{A1E5431F-E613-44E2-A623-6A387A7175A8}" type="parTrans" cxnId="{43D07A1F-C889-4E55-8615-3AE1605F78E9}">
      <dgm:prSet/>
      <dgm:spPr/>
      <dgm:t>
        <a:bodyPr/>
        <a:lstStyle/>
        <a:p>
          <a:endParaRPr lang="el-GR"/>
        </a:p>
      </dgm:t>
    </dgm:pt>
    <dgm:pt modelId="{4C8A6105-1C20-42C2-8815-833C099D1A88}" type="sibTrans" cxnId="{43D07A1F-C889-4E55-8615-3AE1605F78E9}">
      <dgm:prSet/>
      <dgm:spPr/>
      <dgm:t>
        <a:bodyPr/>
        <a:lstStyle/>
        <a:p>
          <a:endParaRPr lang="el-GR"/>
        </a:p>
      </dgm:t>
    </dgm:pt>
    <dgm:pt modelId="{BFD21E09-3A5A-4C55-AADF-FF8D51DBAD95}" type="pres">
      <dgm:prSet presAssocID="{A88FB49E-B0D7-40A4-88F7-25445138EAEF}" presName="linear" presStyleCnt="0">
        <dgm:presLayoutVars>
          <dgm:dir/>
          <dgm:animLvl val="lvl"/>
          <dgm:resizeHandles val="exact"/>
        </dgm:presLayoutVars>
      </dgm:prSet>
      <dgm:spPr/>
      <dgm:t>
        <a:bodyPr/>
        <a:lstStyle/>
        <a:p>
          <a:endParaRPr lang="el-GR"/>
        </a:p>
      </dgm:t>
    </dgm:pt>
    <dgm:pt modelId="{D86B482F-EAC2-4BAF-9D07-E7173DAEFA68}" type="pres">
      <dgm:prSet presAssocID="{C532E739-3E30-4A67-BAA9-F3100F0289D8}" presName="parentLin" presStyleCnt="0"/>
      <dgm:spPr/>
      <dgm:t>
        <a:bodyPr/>
        <a:lstStyle/>
        <a:p>
          <a:endParaRPr lang="el-GR"/>
        </a:p>
      </dgm:t>
    </dgm:pt>
    <dgm:pt modelId="{200F7242-379C-4DE6-8F3D-BAC42EE6E043}" type="pres">
      <dgm:prSet presAssocID="{C532E739-3E30-4A67-BAA9-F3100F0289D8}" presName="parentLeftMargin" presStyleLbl="node1" presStyleIdx="0" presStyleCnt="1"/>
      <dgm:spPr/>
      <dgm:t>
        <a:bodyPr/>
        <a:lstStyle/>
        <a:p>
          <a:endParaRPr lang="el-GR"/>
        </a:p>
      </dgm:t>
    </dgm:pt>
    <dgm:pt modelId="{12244697-0DCB-478C-A2F2-6A6D7660ED96}" type="pres">
      <dgm:prSet presAssocID="{C532E739-3E30-4A67-BAA9-F3100F0289D8}" presName="parentText" presStyleLbl="node1" presStyleIdx="0" presStyleCnt="1" custScaleX="136735" custScaleY="344092" custLinFactNeighborX="-42407" custLinFactNeighborY="-68209">
        <dgm:presLayoutVars>
          <dgm:chMax val="0"/>
          <dgm:bulletEnabled val="1"/>
        </dgm:presLayoutVars>
      </dgm:prSet>
      <dgm:spPr/>
      <dgm:t>
        <a:bodyPr/>
        <a:lstStyle/>
        <a:p>
          <a:endParaRPr lang="el-GR"/>
        </a:p>
      </dgm:t>
    </dgm:pt>
    <dgm:pt modelId="{D09BCD23-F322-4B4F-9506-CAE8C49AE149}" type="pres">
      <dgm:prSet presAssocID="{C532E739-3E30-4A67-BAA9-F3100F0289D8}" presName="negativeSpace" presStyleCnt="0"/>
      <dgm:spPr/>
      <dgm:t>
        <a:bodyPr/>
        <a:lstStyle/>
        <a:p>
          <a:endParaRPr lang="el-GR"/>
        </a:p>
      </dgm:t>
    </dgm:pt>
    <dgm:pt modelId="{01535397-1A82-460E-9960-8E2B5C3755DF}" type="pres">
      <dgm:prSet presAssocID="{C532E739-3E30-4A67-BAA9-F3100F0289D8}" presName="childText" presStyleLbl="conFgAcc1" presStyleIdx="0" presStyleCnt="1" custLinFactNeighborX="1429" custLinFactNeighborY="-35372">
        <dgm:presLayoutVars>
          <dgm:bulletEnabled val="1"/>
        </dgm:presLayoutVars>
      </dgm:prSet>
      <dgm:spPr/>
      <dgm:t>
        <a:bodyPr/>
        <a:lstStyle/>
        <a:p>
          <a:endParaRPr lang="el-GR"/>
        </a:p>
      </dgm:t>
    </dgm:pt>
  </dgm:ptLst>
  <dgm:cxnLst>
    <dgm:cxn modelId="{43D07A1F-C889-4E55-8615-3AE1605F78E9}" srcId="{A88FB49E-B0D7-40A4-88F7-25445138EAEF}" destId="{C532E739-3E30-4A67-BAA9-F3100F0289D8}" srcOrd="0" destOrd="0" parTransId="{A1E5431F-E613-44E2-A623-6A387A7175A8}" sibTransId="{4C8A6105-1C20-42C2-8815-833C099D1A88}"/>
    <dgm:cxn modelId="{80B1E471-32F3-4759-9E52-7E1457C27DD3}" type="presOf" srcId="{C532E739-3E30-4A67-BAA9-F3100F0289D8}" destId="{200F7242-379C-4DE6-8F3D-BAC42EE6E043}" srcOrd="0" destOrd="0" presId="urn:microsoft.com/office/officeart/2005/8/layout/list1"/>
    <dgm:cxn modelId="{A49BA8DE-7D98-4367-8C7F-3A3635E132AE}" type="presOf" srcId="{A88FB49E-B0D7-40A4-88F7-25445138EAEF}" destId="{BFD21E09-3A5A-4C55-AADF-FF8D51DBAD95}" srcOrd="0" destOrd="0" presId="urn:microsoft.com/office/officeart/2005/8/layout/list1"/>
    <dgm:cxn modelId="{3FB78319-207E-41C6-82C1-EEC6EC0A6491}" type="presOf" srcId="{C532E739-3E30-4A67-BAA9-F3100F0289D8}" destId="{12244697-0DCB-478C-A2F2-6A6D7660ED96}" srcOrd="1" destOrd="0" presId="urn:microsoft.com/office/officeart/2005/8/layout/list1"/>
    <dgm:cxn modelId="{C38DCC88-73EF-4727-9166-D314C79AA095}" type="presParOf" srcId="{BFD21E09-3A5A-4C55-AADF-FF8D51DBAD95}" destId="{D86B482F-EAC2-4BAF-9D07-E7173DAEFA68}" srcOrd="0" destOrd="0" presId="urn:microsoft.com/office/officeart/2005/8/layout/list1"/>
    <dgm:cxn modelId="{1BB2CF74-D1BE-4612-B574-4655FE2C7257}" type="presParOf" srcId="{D86B482F-EAC2-4BAF-9D07-E7173DAEFA68}" destId="{200F7242-379C-4DE6-8F3D-BAC42EE6E043}" srcOrd="0" destOrd="0" presId="urn:microsoft.com/office/officeart/2005/8/layout/list1"/>
    <dgm:cxn modelId="{B1603BEA-B19A-45E2-946A-3F82B1A4C78B}" type="presParOf" srcId="{D86B482F-EAC2-4BAF-9D07-E7173DAEFA68}" destId="{12244697-0DCB-478C-A2F2-6A6D7660ED96}" srcOrd="1" destOrd="0" presId="urn:microsoft.com/office/officeart/2005/8/layout/list1"/>
    <dgm:cxn modelId="{19955800-47F3-465B-B430-5CD18E7FE862}" type="presParOf" srcId="{BFD21E09-3A5A-4C55-AADF-FF8D51DBAD95}" destId="{D09BCD23-F322-4B4F-9506-CAE8C49AE149}" srcOrd="1" destOrd="0" presId="urn:microsoft.com/office/officeart/2005/8/layout/list1"/>
    <dgm:cxn modelId="{C2581A23-3A78-48AE-ADDD-3538A4EEFAEF}" type="presParOf" srcId="{BFD21E09-3A5A-4C55-AADF-FF8D51DBAD95}" destId="{01535397-1A82-460E-9960-8E2B5C3755D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6A8E3-75B4-43EE-812C-11677A774475}">
      <dsp:nvSpPr>
        <dsp:cNvPr id="0" name=""/>
        <dsp:cNvSpPr/>
      </dsp:nvSpPr>
      <dsp:spPr>
        <a:xfrm>
          <a:off x="395510" y="163136"/>
          <a:ext cx="2563571" cy="1948438"/>
        </a:xfrm>
        <a:prstGeom prst="roundRect">
          <a:avLst>
            <a:gd name="adj" fmla="val 10000"/>
          </a:avLst>
        </a:prstGeom>
        <a:solidFill>
          <a:srgbClr val="FFC000"/>
        </a:solidFill>
        <a:ln w="38100">
          <a:solidFill>
            <a:srgbClr val="00206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7030A0"/>
              </a:solidFill>
              <a:latin typeface="Century Gothic" pitchFamily="34" charset="0"/>
            </a:rPr>
            <a:t>Τέχνη, ποίημα χωρίς λέξεις</a:t>
          </a:r>
          <a:endParaRPr lang="el-GR" sz="2800" b="1" kern="1200" dirty="0">
            <a:solidFill>
              <a:srgbClr val="7030A0"/>
            </a:solidFill>
            <a:latin typeface="Century Gothic" pitchFamily="34" charset="0"/>
          </a:endParaRPr>
        </a:p>
      </dsp:txBody>
      <dsp:txXfrm>
        <a:off x="452578" y="220204"/>
        <a:ext cx="2449435" cy="1834302"/>
      </dsp:txXfrm>
    </dsp:sp>
    <dsp:sp modelId="{562184A4-CF6D-4714-82A9-2077BEF7D835}">
      <dsp:nvSpPr>
        <dsp:cNvPr id="0" name=""/>
        <dsp:cNvSpPr/>
      </dsp:nvSpPr>
      <dsp:spPr>
        <a:xfrm>
          <a:off x="3138929" y="883935"/>
          <a:ext cx="433267" cy="506840"/>
        </a:xfrm>
        <a:prstGeom prst="rightArrow">
          <a:avLst>
            <a:gd name="adj1" fmla="val 60000"/>
            <a:gd name="adj2" fmla="val 50000"/>
          </a:avLst>
        </a:prstGeom>
        <a:solidFill>
          <a:srgbClr val="FFFF00"/>
        </a:solidFill>
        <a:ln w="38100">
          <a:solidFill>
            <a:srgbClr val="00206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a:off x="3138929" y="985303"/>
        <a:ext cx="303287" cy="304104"/>
      </dsp:txXfrm>
    </dsp:sp>
    <dsp:sp modelId="{BF8BDA93-3AD1-4D1E-B8CF-3F86B965D4FB}">
      <dsp:nvSpPr>
        <dsp:cNvPr id="0" name=""/>
        <dsp:cNvSpPr/>
      </dsp:nvSpPr>
      <dsp:spPr>
        <a:xfrm>
          <a:off x="3776567" y="59464"/>
          <a:ext cx="2138847" cy="2155781"/>
        </a:xfrm>
        <a:prstGeom prst="roundRect">
          <a:avLst>
            <a:gd name="adj" fmla="val 10000"/>
          </a:avLst>
        </a:prstGeom>
        <a:solidFill>
          <a:srgbClr val="FFC000"/>
        </a:solidFill>
        <a:ln w="57150">
          <a:solidFill>
            <a:srgbClr val="00206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7030A0"/>
              </a:solidFill>
              <a:latin typeface="Century Gothic" pitchFamily="34" charset="0"/>
            </a:rPr>
            <a:t>Η τέχνη αποτελεί πνευματικό και λυτρωτικό λειτούργημα</a:t>
          </a:r>
          <a:endParaRPr lang="el-GR" sz="2400" b="1" kern="1200" dirty="0">
            <a:solidFill>
              <a:srgbClr val="7030A0"/>
            </a:solidFill>
            <a:latin typeface="Century Gothic" pitchFamily="34" charset="0"/>
          </a:endParaRPr>
        </a:p>
      </dsp:txBody>
      <dsp:txXfrm>
        <a:off x="3839212" y="122109"/>
        <a:ext cx="2013557" cy="2030491"/>
      </dsp:txXfrm>
    </dsp:sp>
    <dsp:sp modelId="{AE4435C4-B501-4C25-9FEE-69D77B7E8617}">
      <dsp:nvSpPr>
        <dsp:cNvPr id="0" name=""/>
        <dsp:cNvSpPr/>
      </dsp:nvSpPr>
      <dsp:spPr>
        <a:xfrm>
          <a:off x="6095261" y="883935"/>
          <a:ext cx="433267" cy="506840"/>
        </a:xfrm>
        <a:prstGeom prst="rightArrow">
          <a:avLst>
            <a:gd name="adj1" fmla="val 60000"/>
            <a:gd name="adj2" fmla="val 50000"/>
          </a:avLst>
        </a:prstGeom>
        <a:solidFill>
          <a:srgbClr val="FFFF00"/>
        </a:solidFill>
        <a:ln>
          <a:solidFill>
            <a:srgbClr val="00206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a:off x="6095261" y="985303"/>
        <a:ext cx="303287" cy="304104"/>
      </dsp:txXfrm>
    </dsp:sp>
    <dsp:sp modelId="{10205838-F87E-4A16-9C51-16AC91847071}">
      <dsp:nvSpPr>
        <dsp:cNvPr id="0" name=""/>
        <dsp:cNvSpPr/>
      </dsp:nvSpPr>
      <dsp:spPr>
        <a:xfrm>
          <a:off x="6732899" y="287322"/>
          <a:ext cx="4067478" cy="1700066"/>
        </a:xfrm>
        <a:prstGeom prst="roundRect">
          <a:avLst>
            <a:gd name="adj" fmla="val 10000"/>
          </a:avLst>
        </a:prstGeom>
        <a:solidFill>
          <a:srgbClr val="92D050"/>
        </a:solidFill>
        <a:ln w="38100">
          <a:solidFill>
            <a:srgbClr val="00206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7030A0"/>
              </a:solidFill>
              <a:effectLst>
                <a:outerShdw blurRad="38100" dist="38100" dir="2700000" algn="tl">
                  <a:srgbClr val="000000">
                    <a:alpha val="43137"/>
                  </a:srgbClr>
                </a:outerShdw>
              </a:effectLst>
              <a:latin typeface="Century Gothic" pitchFamily="34" charset="0"/>
            </a:rPr>
            <a:t>Η τέχνη δεν είναι ο καθρέπτης που αντικατοπτρίζει την πραγματικότητα, αλλά η σφύρα που τη διαμορφώνει. - </a:t>
          </a:r>
          <a:r>
            <a:rPr lang="el-GR" sz="2000" b="1" kern="1200" dirty="0" err="1" smtClean="0">
              <a:solidFill>
                <a:srgbClr val="7030A0"/>
              </a:solidFill>
              <a:effectLst>
                <a:outerShdw blurRad="38100" dist="38100" dir="2700000" algn="tl">
                  <a:srgbClr val="000000">
                    <a:alpha val="43137"/>
                  </a:srgbClr>
                </a:outerShdw>
              </a:effectLst>
              <a:latin typeface="Century Gothic" pitchFamily="34" charset="0"/>
            </a:rPr>
            <a:t>Μπέρτολτ</a:t>
          </a:r>
          <a:r>
            <a:rPr lang="el-GR" sz="2000" b="1" kern="1200" dirty="0" smtClean="0">
              <a:solidFill>
                <a:srgbClr val="7030A0"/>
              </a:solidFill>
              <a:effectLst>
                <a:outerShdw blurRad="38100" dist="38100" dir="2700000" algn="tl">
                  <a:srgbClr val="000000">
                    <a:alpha val="43137"/>
                  </a:srgbClr>
                </a:outerShdw>
              </a:effectLst>
              <a:latin typeface="Century Gothic" pitchFamily="34" charset="0"/>
            </a:rPr>
            <a:t> Μπρεχτ</a:t>
          </a:r>
          <a:endParaRPr lang="el-GR" sz="2000" b="1" kern="1200" dirty="0">
            <a:solidFill>
              <a:srgbClr val="7030A0"/>
            </a:solidFill>
            <a:effectLst>
              <a:outerShdw blurRad="38100" dist="38100" dir="2700000" algn="tl">
                <a:srgbClr val="000000">
                  <a:alpha val="43137"/>
                </a:srgbClr>
              </a:outerShdw>
            </a:effectLst>
            <a:latin typeface="Century Gothic" pitchFamily="34" charset="0"/>
          </a:endParaRPr>
        </a:p>
      </dsp:txBody>
      <dsp:txXfrm>
        <a:off x="6782692" y="337115"/>
        <a:ext cx="3967892" cy="1600480"/>
      </dsp:txXfrm>
    </dsp:sp>
    <dsp:sp modelId="{83D4B194-1519-4771-8930-1FBDA904BE25}">
      <dsp:nvSpPr>
        <dsp:cNvPr id="0" name=""/>
        <dsp:cNvSpPr/>
      </dsp:nvSpPr>
      <dsp:spPr>
        <a:xfrm rot="5404804">
          <a:off x="9008894" y="2235929"/>
          <a:ext cx="574280" cy="506840"/>
        </a:xfrm>
        <a:prstGeom prst="rightArrow">
          <a:avLst>
            <a:gd name="adj1" fmla="val 60000"/>
            <a:gd name="adj2" fmla="val 50000"/>
          </a:avLst>
        </a:prstGeom>
        <a:solidFill>
          <a:srgbClr val="FFFF00"/>
        </a:solidFill>
        <a:ln>
          <a:solidFill>
            <a:srgbClr val="00206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l-GR" sz="3200" kern="1200"/>
        </a:p>
      </dsp:txBody>
      <dsp:txXfrm rot="-5400000">
        <a:off x="9144088" y="2202209"/>
        <a:ext cx="304104" cy="422228"/>
      </dsp:txXfrm>
    </dsp:sp>
    <dsp:sp modelId="{558EE64B-7210-407B-8CE4-42E0CF3A416C}">
      <dsp:nvSpPr>
        <dsp:cNvPr id="0" name=""/>
        <dsp:cNvSpPr/>
      </dsp:nvSpPr>
      <dsp:spPr>
        <a:xfrm>
          <a:off x="8047885" y="3052792"/>
          <a:ext cx="2526069" cy="2042281"/>
        </a:xfrm>
        <a:prstGeom prst="roundRect">
          <a:avLst>
            <a:gd name="adj" fmla="val 10000"/>
          </a:avLst>
        </a:prstGeom>
        <a:solidFill>
          <a:srgbClr val="00B050"/>
        </a:solidFill>
        <a:ln>
          <a:solidFill>
            <a:srgbClr val="FFFF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7030A0"/>
              </a:solidFill>
              <a:effectLst>
                <a:outerShdw blurRad="38100" dist="38100" dir="2700000" algn="tl">
                  <a:srgbClr val="000000">
                    <a:alpha val="43137"/>
                  </a:srgbClr>
                </a:outerShdw>
              </a:effectLst>
              <a:latin typeface="Century Gothic" pitchFamily="34" charset="0"/>
            </a:rPr>
            <a:t>Η τέχνη δεν μιμείται, αλλά ερμηνεύει</a:t>
          </a:r>
          <a:endParaRPr lang="el-GR" sz="2800" b="1" kern="1200" dirty="0">
            <a:solidFill>
              <a:srgbClr val="7030A0"/>
            </a:solidFill>
            <a:effectLst>
              <a:outerShdw blurRad="38100" dist="38100" dir="2700000" algn="tl">
                <a:srgbClr val="000000">
                  <a:alpha val="43137"/>
                </a:srgbClr>
              </a:outerShdw>
            </a:effectLst>
            <a:latin typeface="Century Gothic" pitchFamily="34" charset="0"/>
          </a:endParaRPr>
        </a:p>
      </dsp:txBody>
      <dsp:txXfrm>
        <a:off x="8107701" y="3112608"/>
        <a:ext cx="2406437" cy="1922649"/>
      </dsp:txXfrm>
    </dsp:sp>
    <dsp:sp modelId="{28AC644E-FFCA-4BDF-86AE-4424A3B42C35}">
      <dsp:nvSpPr>
        <dsp:cNvPr id="0" name=""/>
        <dsp:cNvSpPr/>
      </dsp:nvSpPr>
      <dsp:spPr>
        <a:xfrm rot="10809016">
          <a:off x="7604588" y="3816448"/>
          <a:ext cx="313263" cy="506840"/>
        </a:xfrm>
        <a:prstGeom prst="rightArrow">
          <a:avLst>
            <a:gd name="adj1" fmla="val 60000"/>
            <a:gd name="adj2" fmla="val 50000"/>
          </a:avLst>
        </a:prstGeom>
        <a:solidFill>
          <a:srgbClr val="FFFF00"/>
        </a:solidFill>
        <a:ln>
          <a:solidFill>
            <a:srgbClr val="00206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0800000">
        <a:off x="7698567" y="3917939"/>
        <a:ext cx="219284" cy="304104"/>
      </dsp:txXfrm>
    </dsp:sp>
    <dsp:sp modelId="{A4C1EA4D-E79B-43EC-9069-C1FE15B43D2A}">
      <dsp:nvSpPr>
        <dsp:cNvPr id="0" name=""/>
        <dsp:cNvSpPr/>
      </dsp:nvSpPr>
      <dsp:spPr>
        <a:xfrm>
          <a:off x="4526078" y="3032731"/>
          <a:ext cx="2930744" cy="2064991"/>
        </a:xfrm>
        <a:prstGeom prst="roundRect">
          <a:avLst>
            <a:gd name="adj" fmla="val 10000"/>
          </a:avLst>
        </a:prstGeom>
        <a:solidFill>
          <a:srgbClr val="00B050"/>
        </a:solidFill>
        <a:ln>
          <a:solidFill>
            <a:srgbClr val="FFFF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7030A0"/>
              </a:solidFill>
              <a:effectLst>
                <a:outerShdw blurRad="38100" dist="38100" dir="2700000" algn="tl">
                  <a:srgbClr val="000000">
                    <a:alpha val="43137"/>
                  </a:srgbClr>
                </a:outerShdw>
              </a:effectLst>
              <a:latin typeface="Century Gothic" pitchFamily="34" charset="0"/>
            </a:rPr>
            <a:t>Η τέχνη είναι αποκάλυψη.</a:t>
          </a:r>
        </a:p>
        <a:p>
          <a:pPr lvl="0" algn="ctr" defTabSz="1244600">
            <a:lnSpc>
              <a:spcPct val="90000"/>
            </a:lnSpc>
            <a:spcBef>
              <a:spcPct val="0"/>
            </a:spcBef>
            <a:spcAft>
              <a:spcPct val="35000"/>
            </a:spcAft>
          </a:pPr>
          <a:r>
            <a:rPr lang="el-GR" sz="2800" b="1" kern="1200" dirty="0" smtClean="0">
              <a:solidFill>
                <a:srgbClr val="7030A0"/>
              </a:solidFill>
              <a:effectLst>
                <a:outerShdw blurRad="38100" dist="38100" dir="2700000" algn="tl">
                  <a:srgbClr val="000000">
                    <a:alpha val="43137"/>
                  </a:srgbClr>
                </a:outerShdw>
              </a:effectLst>
              <a:latin typeface="Century Gothic" pitchFamily="34" charset="0"/>
            </a:rPr>
            <a:t> Φώτος Πολίτης</a:t>
          </a:r>
          <a:endParaRPr lang="el-GR" sz="2800" b="1" kern="1200" dirty="0">
            <a:solidFill>
              <a:srgbClr val="7030A0"/>
            </a:solidFill>
            <a:effectLst>
              <a:outerShdw blurRad="38100" dist="38100" dir="2700000" algn="tl">
                <a:srgbClr val="000000">
                  <a:alpha val="43137"/>
                </a:srgbClr>
              </a:outerShdw>
            </a:effectLst>
            <a:latin typeface="Century Gothic" pitchFamily="34" charset="0"/>
          </a:endParaRPr>
        </a:p>
      </dsp:txBody>
      <dsp:txXfrm>
        <a:off x="4586560" y="3093213"/>
        <a:ext cx="2809780" cy="1944027"/>
      </dsp:txXfrm>
    </dsp:sp>
    <dsp:sp modelId="{5808EA53-4658-4B44-A5FF-C5633A618490}">
      <dsp:nvSpPr>
        <dsp:cNvPr id="0" name=""/>
        <dsp:cNvSpPr/>
      </dsp:nvSpPr>
      <dsp:spPr>
        <a:xfrm rot="10793105">
          <a:off x="3936658" y="3674418"/>
          <a:ext cx="414519" cy="506840"/>
        </a:xfrm>
        <a:prstGeom prst="rightArrow">
          <a:avLst>
            <a:gd name="adj1" fmla="val 60000"/>
            <a:gd name="adj2" fmla="val 50000"/>
          </a:avLst>
        </a:prstGeom>
        <a:solidFill>
          <a:srgbClr val="FFFF00"/>
        </a:solidFill>
        <a:ln>
          <a:solidFill>
            <a:srgbClr val="00206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0800000">
        <a:off x="4061014" y="3775661"/>
        <a:ext cx="290163" cy="304104"/>
      </dsp:txXfrm>
    </dsp:sp>
    <dsp:sp modelId="{5A12F138-E276-411B-92CF-D7E241C4DEA5}">
      <dsp:nvSpPr>
        <dsp:cNvPr id="0" name=""/>
        <dsp:cNvSpPr/>
      </dsp:nvSpPr>
      <dsp:spPr>
        <a:xfrm>
          <a:off x="37411" y="2841151"/>
          <a:ext cx="3707621" cy="2019535"/>
        </a:xfrm>
        <a:prstGeom prst="roundRect">
          <a:avLst>
            <a:gd name="adj" fmla="val 10000"/>
          </a:avLst>
        </a:prstGeom>
        <a:solidFill>
          <a:srgbClr val="00B050"/>
        </a:solidFill>
        <a:ln>
          <a:solidFill>
            <a:srgbClr val="FFFF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7030A0"/>
              </a:solidFill>
              <a:effectLst>
                <a:outerShdw blurRad="38100" dist="38100" dir="2700000" algn="tl">
                  <a:srgbClr val="000000">
                    <a:alpha val="43137"/>
                  </a:srgbClr>
                </a:outerShdw>
              </a:effectLst>
              <a:latin typeface="Century Gothic" pitchFamily="34" charset="0"/>
            </a:rPr>
            <a:t>Δεν είναι το έργο της τέχνης πολυτέλεια, αλλά επιούσιος άρτος του πνεύματος. - Θεοδωρακόπουλος Ι.</a:t>
          </a:r>
          <a:endParaRPr lang="el-GR" sz="2400" b="1" kern="1200" dirty="0">
            <a:solidFill>
              <a:srgbClr val="7030A0"/>
            </a:solidFill>
            <a:effectLst>
              <a:outerShdw blurRad="38100" dist="38100" dir="2700000" algn="tl">
                <a:srgbClr val="000000">
                  <a:alpha val="43137"/>
                </a:srgbClr>
              </a:outerShdw>
            </a:effectLst>
            <a:latin typeface="Century Gothic" pitchFamily="34" charset="0"/>
          </a:endParaRPr>
        </a:p>
      </dsp:txBody>
      <dsp:txXfrm>
        <a:off x="96561" y="2900301"/>
        <a:ext cx="3589321" cy="1901235"/>
      </dsp:txXfrm>
    </dsp:sp>
    <dsp:sp modelId="{CA6CB6FB-CF8F-408B-8CFA-EFC93F475C8A}">
      <dsp:nvSpPr>
        <dsp:cNvPr id="0" name=""/>
        <dsp:cNvSpPr/>
      </dsp:nvSpPr>
      <dsp:spPr>
        <a:xfrm rot="5558790">
          <a:off x="2453549" y="4984248"/>
          <a:ext cx="475615" cy="506840"/>
        </a:xfrm>
        <a:prstGeom prst="rightArrow">
          <a:avLst>
            <a:gd name="adj1" fmla="val 60000"/>
            <a:gd name="adj2" fmla="val 50000"/>
          </a:avLst>
        </a:prstGeom>
        <a:solidFill>
          <a:srgbClr val="FFFF00"/>
        </a:solidFill>
        <a:ln>
          <a:solidFill>
            <a:srgbClr val="00206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l-GR" sz="2500" kern="1200"/>
        </a:p>
      </dsp:txBody>
      <dsp:txXfrm rot="-5400000">
        <a:off x="2542598" y="4999937"/>
        <a:ext cx="304104" cy="332931"/>
      </dsp:txXfrm>
    </dsp:sp>
    <dsp:sp modelId="{BC4E3B87-D259-4E4C-A893-7F258CE29480}">
      <dsp:nvSpPr>
        <dsp:cNvPr id="0" name=""/>
        <dsp:cNvSpPr/>
      </dsp:nvSpPr>
      <dsp:spPr>
        <a:xfrm>
          <a:off x="962927" y="5637970"/>
          <a:ext cx="4626311" cy="1226227"/>
        </a:xfrm>
        <a:prstGeom prst="roundRect">
          <a:avLst>
            <a:gd name="adj" fmla="val 10000"/>
          </a:avLst>
        </a:prstGeom>
        <a:solidFill>
          <a:srgbClr val="C00000"/>
        </a:solidFill>
        <a:ln w="38100">
          <a:solidFill>
            <a:srgbClr val="FFFF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kern="1200" dirty="0" smtClean="0">
              <a:latin typeface="Century Gothic" pitchFamily="34" charset="0"/>
            </a:rPr>
            <a:t>Δεν λέω τα πάντα, αλλά ζωγραφίζω τα πάντα. - Πάμπλο Πικάσο.</a:t>
          </a:r>
          <a:endParaRPr lang="el-GR" sz="2800" kern="1200" dirty="0">
            <a:latin typeface="Century Gothic" pitchFamily="34" charset="0"/>
          </a:endParaRPr>
        </a:p>
      </dsp:txBody>
      <dsp:txXfrm>
        <a:off x="998842" y="5673885"/>
        <a:ext cx="4554481" cy="1154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8A09-0EAA-491A-ACEB-25C05D6C1E9A}">
      <dsp:nvSpPr>
        <dsp:cNvPr id="0" name=""/>
        <dsp:cNvSpPr/>
      </dsp:nvSpPr>
      <dsp:spPr>
        <a:xfrm>
          <a:off x="3144812" y="1133481"/>
          <a:ext cx="583757" cy="91440"/>
        </a:xfrm>
        <a:custGeom>
          <a:avLst/>
          <a:gdLst/>
          <a:ahLst/>
          <a:cxnLst/>
          <a:rect l="0" t="0" r="0" b="0"/>
          <a:pathLst>
            <a:path>
              <a:moveTo>
                <a:pt x="0" y="45720"/>
              </a:moveTo>
              <a:lnTo>
                <a:pt x="583757" y="45720"/>
              </a:lnTo>
            </a:path>
          </a:pathLst>
        </a:custGeom>
        <a:noFill/>
        <a:ln w="38100" cap="flat" cmpd="sng" algn="ctr">
          <a:solidFill>
            <a:schemeClr val="accent4"/>
          </a:solidFill>
          <a:prstDash val="solid"/>
          <a:tailEnd type="arrow"/>
        </a:ln>
        <a:effectLst>
          <a:outerShdw blurRad="40000" dist="23000" dir="5400000" rotWithShape="0">
            <a:srgbClr val="000000">
              <a:alpha val="35000"/>
            </a:srgbClr>
          </a:outerShdw>
        </a:effectLst>
        <a:scene3d>
          <a:camera prst="orthographicFront"/>
          <a:lightRig rig="flat" dir="t"/>
        </a:scene3d>
        <a:sp3d z="-40000"/>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421331" y="1176126"/>
        <a:ext cx="30717" cy="6149"/>
      </dsp:txXfrm>
    </dsp:sp>
    <dsp:sp modelId="{D95FA1F8-8796-45C9-ADD4-4011F73D5681}">
      <dsp:nvSpPr>
        <dsp:cNvPr id="0" name=""/>
        <dsp:cNvSpPr/>
      </dsp:nvSpPr>
      <dsp:spPr>
        <a:xfrm>
          <a:off x="5911" y="247464"/>
          <a:ext cx="3140700" cy="18634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solidFill>
              <a:latin typeface="Franklin Gothic Medium" pitchFamily="34" charset="0"/>
            </a:rPr>
            <a:t>Προάγει τον πολιτισμό και το πνευματικό επίπεδο ολόκληρης της ανθρωπότητας</a:t>
          </a:r>
          <a:endParaRPr lang="el-GR" sz="2000" kern="1200" dirty="0">
            <a:solidFill>
              <a:schemeClr val="bg1"/>
            </a:solidFill>
            <a:latin typeface="Franklin Gothic Medium" pitchFamily="34" charset="0"/>
          </a:endParaRPr>
        </a:p>
      </dsp:txBody>
      <dsp:txXfrm>
        <a:off x="5911" y="247464"/>
        <a:ext cx="3140700" cy="1863473"/>
      </dsp:txXfrm>
    </dsp:sp>
    <dsp:sp modelId="{4EA26494-2027-4000-B397-07E26F7966C1}">
      <dsp:nvSpPr>
        <dsp:cNvPr id="0" name=""/>
        <dsp:cNvSpPr/>
      </dsp:nvSpPr>
      <dsp:spPr>
        <a:xfrm>
          <a:off x="6832130" y="1133481"/>
          <a:ext cx="583757" cy="91440"/>
        </a:xfrm>
        <a:custGeom>
          <a:avLst/>
          <a:gdLst/>
          <a:ahLst/>
          <a:cxnLst/>
          <a:rect l="0" t="0" r="0" b="0"/>
          <a:pathLst>
            <a:path>
              <a:moveTo>
                <a:pt x="0" y="45720"/>
              </a:moveTo>
              <a:lnTo>
                <a:pt x="583757" y="45720"/>
              </a:lnTo>
            </a:path>
          </a:pathLst>
        </a:custGeom>
        <a:noFill/>
        <a:ln w="38100" cap="flat" cmpd="sng" algn="ctr">
          <a:solidFill>
            <a:schemeClr val="accent4"/>
          </a:solidFill>
          <a:prstDash val="solid"/>
          <a:tailEnd type="arrow"/>
        </a:ln>
        <a:effectLst>
          <a:outerShdw blurRad="40000" dist="23000" dir="5400000" rotWithShape="0">
            <a:srgbClr val="000000">
              <a:alpha val="35000"/>
            </a:srgbClr>
          </a:outerShdw>
        </a:effectLst>
        <a:scene3d>
          <a:camera prst="orthographicFront"/>
          <a:lightRig rig="flat" dir="t"/>
        </a:scene3d>
        <a:sp3d z="-40000"/>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7108650" y="1176126"/>
        <a:ext cx="30717" cy="6149"/>
      </dsp:txXfrm>
    </dsp:sp>
    <dsp:sp modelId="{A84FCC9D-B081-45FB-8967-DE63AB9393AE}">
      <dsp:nvSpPr>
        <dsp:cNvPr id="0" name=""/>
        <dsp:cNvSpPr/>
      </dsp:nvSpPr>
      <dsp:spPr>
        <a:xfrm>
          <a:off x="3760969" y="247464"/>
          <a:ext cx="3072961" cy="1863473"/>
        </a:xfrm>
        <a:prstGeom prst="rect">
          <a:avLst/>
        </a:prstGeom>
        <a:gradFill rotWithShape="0">
          <a:gsLst>
            <a:gs pos="0">
              <a:schemeClr val="accent4">
                <a:hueOff val="1763262"/>
                <a:satOff val="7017"/>
                <a:lumOff val="-1120"/>
                <a:alphaOff val="0"/>
                <a:shade val="51000"/>
                <a:satMod val="130000"/>
              </a:schemeClr>
            </a:gs>
            <a:gs pos="80000">
              <a:schemeClr val="accent4">
                <a:hueOff val="1763262"/>
                <a:satOff val="7017"/>
                <a:lumOff val="-1120"/>
                <a:alphaOff val="0"/>
                <a:shade val="93000"/>
                <a:satMod val="130000"/>
              </a:schemeClr>
            </a:gs>
            <a:gs pos="100000">
              <a:schemeClr val="accent4">
                <a:hueOff val="1763262"/>
                <a:satOff val="7017"/>
                <a:lumOff val="-11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l-GR" sz="2800" kern="1200" dirty="0" smtClean="0">
              <a:solidFill>
                <a:schemeClr val="bg1"/>
              </a:solidFill>
              <a:latin typeface="Franklin Gothic Medium" pitchFamily="34" charset="0"/>
            </a:rPr>
            <a:t>Καλλιεργεί την κρίση, τη δημιουργική φαντασία, </a:t>
          </a:r>
          <a:endParaRPr lang="el-GR" sz="2800" kern="1200" dirty="0">
            <a:solidFill>
              <a:schemeClr val="bg1"/>
            </a:solidFill>
            <a:latin typeface="Franklin Gothic Medium" pitchFamily="34" charset="0"/>
          </a:endParaRPr>
        </a:p>
      </dsp:txBody>
      <dsp:txXfrm>
        <a:off x="3760969" y="247464"/>
        <a:ext cx="3072961" cy="1863473"/>
      </dsp:txXfrm>
    </dsp:sp>
    <dsp:sp modelId="{A015A51D-E1D2-401C-AA98-AC7EF8D35608}">
      <dsp:nvSpPr>
        <dsp:cNvPr id="0" name=""/>
        <dsp:cNvSpPr/>
      </dsp:nvSpPr>
      <dsp:spPr>
        <a:xfrm>
          <a:off x="1727767" y="2168140"/>
          <a:ext cx="7309728" cy="583757"/>
        </a:xfrm>
        <a:custGeom>
          <a:avLst/>
          <a:gdLst/>
          <a:ahLst/>
          <a:cxnLst/>
          <a:rect l="0" t="0" r="0" b="0"/>
          <a:pathLst>
            <a:path>
              <a:moveTo>
                <a:pt x="7309728" y="0"/>
              </a:moveTo>
              <a:lnTo>
                <a:pt x="7309728" y="308978"/>
              </a:lnTo>
              <a:lnTo>
                <a:pt x="0" y="308978"/>
              </a:lnTo>
              <a:lnTo>
                <a:pt x="0" y="583757"/>
              </a:lnTo>
            </a:path>
          </a:pathLst>
        </a:custGeom>
        <a:noFill/>
        <a:ln w="38100" cap="flat" cmpd="sng" algn="ctr">
          <a:solidFill>
            <a:schemeClr val="accent4"/>
          </a:solidFill>
          <a:prstDash val="solid"/>
          <a:tailEnd type="arrow"/>
        </a:ln>
        <a:effectLst>
          <a:outerShdw blurRad="40000" dist="23000" dir="5400000" rotWithShape="0">
            <a:srgbClr val="000000">
              <a:alpha val="35000"/>
            </a:srgbClr>
          </a:outerShdw>
        </a:effectLst>
        <a:scene3d>
          <a:camera prst="orthographicFront"/>
          <a:lightRig rig="flat" dir="t"/>
        </a:scene3d>
        <a:sp3d z="-40000"/>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5199244" y="2456944"/>
        <a:ext cx="366775" cy="6149"/>
      </dsp:txXfrm>
    </dsp:sp>
    <dsp:sp modelId="{E79D9381-F39D-47A2-ABC3-23BFB42DB295}">
      <dsp:nvSpPr>
        <dsp:cNvPr id="0" name=""/>
        <dsp:cNvSpPr/>
      </dsp:nvSpPr>
      <dsp:spPr>
        <a:xfrm>
          <a:off x="7448287" y="188462"/>
          <a:ext cx="3178416" cy="1981478"/>
        </a:xfrm>
        <a:prstGeom prst="rect">
          <a:avLst/>
        </a:prstGeom>
        <a:gradFill rotWithShape="0">
          <a:gsLst>
            <a:gs pos="0">
              <a:schemeClr val="accent4">
                <a:hueOff val="3526525"/>
                <a:satOff val="14035"/>
                <a:lumOff val="-2241"/>
                <a:alphaOff val="0"/>
                <a:shade val="51000"/>
                <a:satMod val="130000"/>
              </a:schemeClr>
            </a:gs>
            <a:gs pos="80000">
              <a:schemeClr val="accent4">
                <a:hueOff val="3526525"/>
                <a:satOff val="14035"/>
                <a:lumOff val="-2241"/>
                <a:alphaOff val="0"/>
                <a:shade val="93000"/>
                <a:satMod val="130000"/>
              </a:schemeClr>
            </a:gs>
            <a:gs pos="100000">
              <a:schemeClr val="accent4">
                <a:hueOff val="3526525"/>
                <a:satOff val="14035"/>
                <a:lumOff val="-22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solidFill>
                <a:schemeClr val="bg1"/>
              </a:solidFill>
              <a:latin typeface="Franklin Gothic Medium" pitchFamily="34" charset="0"/>
            </a:rPr>
            <a:t>Συμβάλλει στην αυτογνωσία και στην ολοκλήρωση του ανθρώπου, να κατανοεί την πραγματικότητα</a:t>
          </a:r>
          <a:endParaRPr lang="el-GR" sz="2400" kern="1200" dirty="0">
            <a:solidFill>
              <a:schemeClr val="bg1"/>
            </a:solidFill>
            <a:latin typeface="Franklin Gothic Medium" pitchFamily="34" charset="0"/>
          </a:endParaRPr>
        </a:p>
      </dsp:txBody>
      <dsp:txXfrm>
        <a:off x="7448287" y="188462"/>
        <a:ext cx="3178416" cy="1981478"/>
      </dsp:txXfrm>
    </dsp:sp>
    <dsp:sp modelId="{358FCBE8-27ED-4DDF-8843-BE98BAD42694}">
      <dsp:nvSpPr>
        <dsp:cNvPr id="0" name=""/>
        <dsp:cNvSpPr/>
      </dsp:nvSpPr>
      <dsp:spPr>
        <a:xfrm>
          <a:off x="3447823" y="3744133"/>
          <a:ext cx="583757" cy="91440"/>
        </a:xfrm>
        <a:custGeom>
          <a:avLst/>
          <a:gdLst/>
          <a:ahLst/>
          <a:cxnLst/>
          <a:rect l="0" t="0" r="0" b="0"/>
          <a:pathLst>
            <a:path>
              <a:moveTo>
                <a:pt x="0" y="45720"/>
              </a:moveTo>
              <a:lnTo>
                <a:pt x="583757" y="45720"/>
              </a:lnTo>
            </a:path>
          </a:pathLst>
        </a:custGeom>
        <a:noFill/>
        <a:ln w="38100" cap="flat" cmpd="sng" algn="ctr">
          <a:solidFill>
            <a:schemeClr val="accent4"/>
          </a:solidFill>
          <a:prstDash val="solid"/>
          <a:tailEnd type="arrow"/>
        </a:ln>
        <a:effectLst>
          <a:outerShdw blurRad="40000" dist="23000" dir="5400000" rotWithShape="0">
            <a:srgbClr val="000000">
              <a:alpha val="35000"/>
            </a:srgbClr>
          </a:outerShdw>
        </a:effectLst>
        <a:scene3d>
          <a:camera prst="orthographicFront"/>
          <a:lightRig rig="flat" dir="t"/>
        </a:scene3d>
        <a:sp3d z="-40000"/>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724343" y="3786778"/>
        <a:ext cx="30717" cy="6149"/>
      </dsp:txXfrm>
    </dsp:sp>
    <dsp:sp modelId="{BCF4F69F-D2E9-4CA1-BF99-7A89AFD2FFE9}">
      <dsp:nvSpPr>
        <dsp:cNvPr id="0" name=""/>
        <dsp:cNvSpPr/>
      </dsp:nvSpPr>
      <dsp:spPr>
        <a:xfrm>
          <a:off x="5911" y="2784297"/>
          <a:ext cx="3443712" cy="2011111"/>
        </a:xfrm>
        <a:prstGeom prst="rect">
          <a:avLst/>
        </a:prstGeom>
        <a:gradFill rotWithShape="0">
          <a:gsLst>
            <a:gs pos="0">
              <a:schemeClr val="accent4">
                <a:hueOff val="5289787"/>
                <a:satOff val="21052"/>
                <a:lumOff val="-3361"/>
                <a:alphaOff val="0"/>
                <a:shade val="51000"/>
                <a:satMod val="130000"/>
              </a:schemeClr>
            </a:gs>
            <a:gs pos="80000">
              <a:schemeClr val="accent4">
                <a:hueOff val="5289787"/>
                <a:satOff val="21052"/>
                <a:lumOff val="-3361"/>
                <a:alphaOff val="0"/>
                <a:shade val="93000"/>
                <a:satMod val="130000"/>
              </a:schemeClr>
            </a:gs>
            <a:gs pos="100000">
              <a:schemeClr val="accent4">
                <a:hueOff val="5289787"/>
                <a:satOff val="21052"/>
                <a:lumOff val="-33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solidFill>
                <a:schemeClr val="bg1"/>
              </a:solidFill>
              <a:latin typeface="Franklin Gothic Medium" pitchFamily="34" charset="0"/>
            </a:rPr>
            <a:t>Ηθικοποιεί το άτομο και το οδηγεί στην κάθαρση, απαλλάσσοντάς το από τον εγωισμό και τα πάθη</a:t>
          </a:r>
          <a:endParaRPr lang="el-GR" sz="2400" kern="1200" dirty="0">
            <a:solidFill>
              <a:schemeClr val="bg1"/>
            </a:solidFill>
            <a:latin typeface="Franklin Gothic Medium" pitchFamily="34" charset="0"/>
          </a:endParaRPr>
        </a:p>
      </dsp:txBody>
      <dsp:txXfrm>
        <a:off x="5911" y="2784297"/>
        <a:ext cx="3443712" cy="2011111"/>
      </dsp:txXfrm>
    </dsp:sp>
    <dsp:sp modelId="{626F5332-1C04-46C6-B03F-E3ECAE38E22C}">
      <dsp:nvSpPr>
        <dsp:cNvPr id="0" name=""/>
        <dsp:cNvSpPr/>
      </dsp:nvSpPr>
      <dsp:spPr>
        <a:xfrm>
          <a:off x="7138961" y="3744133"/>
          <a:ext cx="583757" cy="91440"/>
        </a:xfrm>
        <a:custGeom>
          <a:avLst/>
          <a:gdLst/>
          <a:ahLst/>
          <a:cxnLst/>
          <a:rect l="0" t="0" r="0" b="0"/>
          <a:pathLst>
            <a:path>
              <a:moveTo>
                <a:pt x="0" y="45720"/>
              </a:moveTo>
              <a:lnTo>
                <a:pt x="583757" y="45720"/>
              </a:lnTo>
            </a:path>
          </a:pathLst>
        </a:custGeom>
        <a:noFill/>
        <a:ln w="38100" cap="flat" cmpd="sng" algn="ctr">
          <a:solidFill>
            <a:schemeClr val="accent4"/>
          </a:solidFill>
          <a:prstDash val="solid"/>
          <a:tailEnd type="arrow"/>
        </a:ln>
        <a:effectLst>
          <a:outerShdw blurRad="40000" dist="23000" dir="5400000" rotWithShape="0">
            <a:srgbClr val="000000">
              <a:alpha val="35000"/>
            </a:srgbClr>
          </a:outerShdw>
        </a:effectLst>
        <a:scene3d>
          <a:camera prst="orthographicFront"/>
          <a:lightRig rig="flat" dir="t"/>
        </a:scene3d>
        <a:sp3d z="-40000"/>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7415481" y="3786778"/>
        <a:ext cx="30717" cy="6149"/>
      </dsp:txXfrm>
    </dsp:sp>
    <dsp:sp modelId="{1E00E0B5-565C-4AFC-90F6-6D3FBC14265A}">
      <dsp:nvSpPr>
        <dsp:cNvPr id="0" name=""/>
        <dsp:cNvSpPr/>
      </dsp:nvSpPr>
      <dsp:spPr>
        <a:xfrm>
          <a:off x="4063981" y="2794298"/>
          <a:ext cx="3076780" cy="1991110"/>
        </a:xfrm>
        <a:prstGeom prst="rect">
          <a:avLst/>
        </a:prstGeom>
        <a:gradFill rotWithShape="0">
          <a:gsLst>
            <a:gs pos="0">
              <a:schemeClr val="accent4">
                <a:hueOff val="7053049"/>
                <a:satOff val="28070"/>
                <a:lumOff val="-4482"/>
                <a:alphaOff val="0"/>
                <a:shade val="51000"/>
                <a:satMod val="130000"/>
              </a:schemeClr>
            </a:gs>
            <a:gs pos="80000">
              <a:schemeClr val="accent4">
                <a:hueOff val="7053049"/>
                <a:satOff val="28070"/>
                <a:lumOff val="-4482"/>
                <a:alphaOff val="0"/>
                <a:shade val="93000"/>
                <a:satMod val="130000"/>
              </a:schemeClr>
            </a:gs>
            <a:gs pos="100000">
              <a:schemeClr val="accent4">
                <a:hueOff val="7053049"/>
                <a:satOff val="28070"/>
                <a:lumOff val="-44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kern="1200" dirty="0" smtClean="0">
              <a:solidFill>
                <a:schemeClr val="bg1"/>
              </a:solidFill>
              <a:latin typeface="Franklin Gothic Medium" pitchFamily="34" charset="0"/>
            </a:rPr>
            <a:t>Αναπτύσσονται μέσω της τέχνης οι αρετές </a:t>
          </a:r>
        </a:p>
        <a:p>
          <a:pPr lvl="0" algn="ctr" defTabSz="889000">
            <a:lnSpc>
              <a:spcPct val="90000"/>
            </a:lnSpc>
            <a:spcBef>
              <a:spcPct val="0"/>
            </a:spcBef>
            <a:spcAft>
              <a:spcPct val="35000"/>
            </a:spcAft>
          </a:pPr>
          <a:r>
            <a:rPr lang="el-GR" sz="2000" kern="1200" dirty="0" smtClean="0">
              <a:solidFill>
                <a:schemeClr val="bg1"/>
              </a:solidFill>
              <a:latin typeface="Franklin Gothic Medium" pitchFamily="34" charset="0"/>
              <a:sym typeface="Wingdings"/>
            </a:rPr>
            <a:t> </a:t>
          </a:r>
          <a:r>
            <a:rPr lang="el-GR" sz="2000" kern="1200" dirty="0" smtClean="0">
              <a:solidFill>
                <a:schemeClr val="bg1"/>
              </a:solidFill>
              <a:latin typeface="Franklin Gothic Medium" pitchFamily="34" charset="0"/>
            </a:rPr>
            <a:t>της συλλογικότητας και</a:t>
          </a:r>
        </a:p>
        <a:p>
          <a:pPr lvl="0" algn="l" defTabSz="889000">
            <a:lnSpc>
              <a:spcPct val="90000"/>
            </a:lnSpc>
            <a:spcBef>
              <a:spcPct val="0"/>
            </a:spcBef>
            <a:spcAft>
              <a:spcPct val="35000"/>
            </a:spcAft>
          </a:pPr>
          <a:r>
            <a:rPr lang="el-GR" sz="2000" kern="1200" dirty="0" smtClean="0">
              <a:solidFill>
                <a:schemeClr val="bg1"/>
              </a:solidFill>
              <a:latin typeface="Franklin Gothic Medium" pitchFamily="34" charset="0"/>
              <a:sym typeface="Wingdings"/>
            </a:rPr>
            <a:t>      </a:t>
          </a:r>
          <a:r>
            <a:rPr lang="el-GR" sz="2000" kern="1200" dirty="0" smtClean="0">
              <a:solidFill>
                <a:schemeClr val="bg1"/>
              </a:solidFill>
              <a:latin typeface="Franklin Gothic Medium" pitchFamily="34" charset="0"/>
            </a:rPr>
            <a:t>της αλληλεγγύης.</a:t>
          </a:r>
          <a:endParaRPr lang="el-GR" sz="2000" kern="1200" dirty="0">
            <a:solidFill>
              <a:schemeClr val="bg1"/>
            </a:solidFill>
            <a:latin typeface="Franklin Gothic Medium" pitchFamily="34" charset="0"/>
          </a:endParaRPr>
        </a:p>
      </dsp:txBody>
      <dsp:txXfrm>
        <a:off x="4063981" y="2794298"/>
        <a:ext cx="3076780" cy="1991110"/>
      </dsp:txXfrm>
    </dsp:sp>
    <dsp:sp modelId="{1DEEAB45-FA5B-4E83-AC01-4F04A570E8A3}">
      <dsp:nvSpPr>
        <dsp:cNvPr id="0" name=""/>
        <dsp:cNvSpPr/>
      </dsp:nvSpPr>
      <dsp:spPr>
        <a:xfrm>
          <a:off x="1605884" y="4706424"/>
          <a:ext cx="7484793" cy="485465"/>
        </a:xfrm>
        <a:custGeom>
          <a:avLst/>
          <a:gdLst/>
          <a:ahLst/>
          <a:cxnLst/>
          <a:rect l="0" t="0" r="0" b="0"/>
          <a:pathLst>
            <a:path>
              <a:moveTo>
                <a:pt x="7484793" y="0"/>
              </a:moveTo>
              <a:lnTo>
                <a:pt x="7484793" y="259832"/>
              </a:lnTo>
              <a:lnTo>
                <a:pt x="0" y="259832"/>
              </a:lnTo>
              <a:lnTo>
                <a:pt x="0" y="485465"/>
              </a:lnTo>
            </a:path>
          </a:pathLst>
        </a:custGeom>
        <a:noFill/>
        <a:ln w="38100" cap="flat" cmpd="sng" algn="ctr">
          <a:solidFill>
            <a:schemeClr val="accent3"/>
          </a:solidFill>
          <a:prstDash val="solid"/>
          <a:tailEnd type="arrow"/>
        </a:ln>
        <a:effectLst>
          <a:outerShdw blurRad="40000" dist="23000" dir="5400000" rotWithShape="0">
            <a:srgbClr val="000000">
              <a:alpha val="35000"/>
            </a:srgbClr>
          </a:outerShdw>
        </a:effectLst>
        <a:scene3d>
          <a:camera prst="orthographicFront"/>
          <a:lightRig rig="flat" dir="t"/>
        </a:scene3d>
        <a:sp3d z="-40000"/>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5160717" y="4946081"/>
        <a:ext cx="375128" cy="6149"/>
      </dsp:txXfrm>
    </dsp:sp>
    <dsp:sp modelId="{C588B6BB-B46D-423C-9F7D-BE5444BC0DF8}">
      <dsp:nvSpPr>
        <dsp:cNvPr id="0" name=""/>
        <dsp:cNvSpPr/>
      </dsp:nvSpPr>
      <dsp:spPr>
        <a:xfrm>
          <a:off x="7755118" y="2871483"/>
          <a:ext cx="2671118" cy="1836740"/>
        </a:xfrm>
        <a:prstGeom prst="rect">
          <a:avLst/>
        </a:prstGeom>
        <a:gradFill rotWithShape="0">
          <a:gsLst>
            <a:gs pos="0">
              <a:schemeClr val="accent4">
                <a:hueOff val="8816311"/>
                <a:satOff val="35087"/>
                <a:lumOff val="-5602"/>
                <a:alphaOff val="0"/>
                <a:shade val="51000"/>
                <a:satMod val="130000"/>
              </a:schemeClr>
            </a:gs>
            <a:gs pos="80000">
              <a:schemeClr val="accent4">
                <a:hueOff val="8816311"/>
                <a:satOff val="35087"/>
                <a:lumOff val="-5602"/>
                <a:alphaOff val="0"/>
                <a:shade val="93000"/>
                <a:satMod val="130000"/>
              </a:schemeClr>
            </a:gs>
            <a:gs pos="100000">
              <a:schemeClr val="accent4">
                <a:hueOff val="8816311"/>
                <a:satOff val="35087"/>
                <a:lumOff val="-56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solidFill>
              <a:latin typeface="Franklin Gothic Medium" pitchFamily="34" charset="0"/>
            </a:rPr>
            <a:t>Η τέχνη αποτελεί κοινή γλώσσα, ενώνει τους ανθρώπους. </a:t>
          </a:r>
          <a:endParaRPr lang="el-GR" sz="2000" kern="1200" dirty="0">
            <a:solidFill>
              <a:schemeClr val="bg1"/>
            </a:solidFill>
            <a:latin typeface="Franklin Gothic Medium" pitchFamily="34" charset="0"/>
          </a:endParaRPr>
        </a:p>
      </dsp:txBody>
      <dsp:txXfrm>
        <a:off x="7755118" y="2871483"/>
        <a:ext cx="2671118" cy="1836740"/>
      </dsp:txXfrm>
    </dsp:sp>
    <dsp:sp modelId="{8CCEB658-76B5-4D93-84F6-ADFAC810C0C2}">
      <dsp:nvSpPr>
        <dsp:cNvPr id="0" name=""/>
        <dsp:cNvSpPr/>
      </dsp:nvSpPr>
      <dsp:spPr>
        <a:xfrm>
          <a:off x="3198154" y="5979904"/>
          <a:ext cx="748778" cy="91440"/>
        </a:xfrm>
        <a:custGeom>
          <a:avLst/>
          <a:gdLst/>
          <a:ahLst/>
          <a:cxnLst/>
          <a:rect l="0" t="0" r="0" b="0"/>
          <a:pathLst>
            <a:path>
              <a:moveTo>
                <a:pt x="0" y="45720"/>
              </a:moveTo>
              <a:lnTo>
                <a:pt x="748778" y="45720"/>
              </a:lnTo>
            </a:path>
          </a:pathLst>
        </a:custGeom>
        <a:noFill/>
        <a:ln w="38100" cap="flat" cmpd="sng" algn="ctr">
          <a:solidFill>
            <a:schemeClr val="accent4"/>
          </a:solidFill>
          <a:prstDash val="solid"/>
          <a:tailEnd type="arrow"/>
        </a:ln>
        <a:effectLst>
          <a:outerShdw blurRad="40000" dist="23000" dir="5400000" rotWithShape="0">
            <a:srgbClr val="000000">
              <a:alpha val="35000"/>
            </a:srgbClr>
          </a:outerShdw>
        </a:effectLst>
        <a:scene3d>
          <a:camera prst="orthographicFront"/>
          <a:lightRig rig="flat" dir="t"/>
        </a:scene3d>
        <a:sp3d z="-40000"/>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553059" y="6022550"/>
        <a:ext cx="38968" cy="6149"/>
      </dsp:txXfrm>
    </dsp:sp>
    <dsp:sp modelId="{7FC91608-1DD8-44F0-A1F6-C3120C6F71EA}">
      <dsp:nvSpPr>
        <dsp:cNvPr id="0" name=""/>
        <dsp:cNvSpPr/>
      </dsp:nvSpPr>
      <dsp:spPr>
        <a:xfrm>
          <a:off x="11814" y="5224289"/>
          <a:ext cx="3188139" cy="1602670"/>
        </a:xfrm>
        <a:prstGeom prst="rect">
          <a:avLst/>
        </a:prstGeom>
        <a:gradFill rotWithShape="0">
          <a:gsLst>
            <a:gs pos="0">
              <a:schemeClr val="accent4">
                <a:hueOff val="10579574"/>
                <a:satOff val="42105"/>
                <a:lumOff val="-6723"/>
                <a:alphaOff val="0"/>
                <a:shade val="51000"/>
                <a:satMod val="130000"/>
              </a:schemeClr>
            </a:gs>
            <a:gs pos="80000">
              <a:schemeClr val="accent4">
                <a:hueOff val="10579574"/>
                <a:satOff val="42105"/>
                <a:lumOff val="-6723"/>
                <a:alphaOff val="0"/>
                <a:shade val="93000"/>
                <a:satMod val="130000"/>
              </a:schemeClr>
            </a:gs>
            <a:gs pos="100000">
              <a:schemeClr val="accent4">
                <a:hueOff val="10579574"/>
                <a:satOff val="42105"/>
                <a:lumOff val="-67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solidFill>
                <a:schemeClr val="bg1"/>
              </a:solidFill>
              <a:latin typeface="Franklin Gothic Medium" pitchFamily="34" charset="0"/>
            </a:rPr>
            <a:t>Καθαίρει και ανυψώνει τον άνθρωπο πέρα από το φυσικό.</a:t>
          </a:r>
          <a:endParaRPr lang="el-GR" sz="2400" kern="1200" dirty="0">
            <a:solidFill>
              <a:schemeClr val="bg1"/>
            </a:solidFill>
            <a:latin typeface="Franklin Gothic Medium" pitchFamily="34" charset="0"/>
          </a:endParaRPr>
        </a:p>
      </dsp:txBody>
      <dsp:txXfrm>
        <a:off x="11814" y="5224289"/>
        <a:ext cx="3188139" cy="1602670"/>
      </dsp:txXfrm>
    </dsp:sp>
    <dsp:sp modelId="{F592116B-FC7C-4BB5-810E-601ACD7ECA94}">
      <dsp:nvSpPr>
        <dsp:cNvPr id="0" name=""/>
        <dsp:cNvSpPr/>
      </dsp:nvSpPr>
      <dsp:spPr>
        <a:xfrm>
          <a:off x="3979333" y="5224289"/>
          <a:ext cx="3398623" cy="1602670"/>
        </a:xfrm>
        <a:prstGeom prst="rect">
          <a:avLst/>
        </a:prstGeom>
        <a:gradFill rotWithShape="0">
          <a:gsLst>
            <a:gs pos="0">
              <a:schemeClr val="accent4">
                <a:hueOff val="12342836"/>
                <a:satOff val="49122"/>
                <a:lumOff val="-7843"/>
                <a:alphaOff val="0"/>
                <a:shade val="51000"/>
                <a:satMod val="130000"/>
              </a:schemeClr>
            </a:gs>
            <a:gs pos="80000">
              <a:schemeClr val="accent4">
                <a:hueOff val="12342836"/>
                <a:satOff val="49122"/>
                <a:lumOff val="-7843"/>
                <a:alphaOff val="0"/>
                <a:shade val="93000"/>
                <a:satMod val="130000"/>
              </a:schemeClr>
            </a:gs>
            <a:gs pos="100000">
              <a:schemeClr val="accent4">
                <a:hueOff val="12342836"/>
                <a:satOff val="49122"/>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dirty="0" smtClean="0">
              <a:solidFill>
                <a:schemeClr val="bg1"/>
              </a:solidFill>
              <a:latin typeface="Franklin Gothic Medium" pitchFamily="34" charset="0"/>
            </a:rPr>
            <a:t>Προβάλλει αξίες και ηθικά πρότυπα μέσα από μνημειώδη έργα τέχνης</a:t>
          </a:r>
          <a:endParaRPr lang="el-GR" sz="2400" kern="1200" dirty="0">
            <a:solidFill>
              <a:schemeClr val="bg1"/>
            </a:solidFill>
            <a:latin typeface="Franklin Gothic Medium" pitchFamily="34" charset="0"/>
          </a:endParaRPr>
        </a:p>
      </dsp:txBody>
      <dsp:txXfrm>
        <a:off x="3979333" y="5224289"/>
        <a:ext cx="3398623" cy="1602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08938-170B-42C6-9CCA-80547889F643}">
      <dsp:nvSpPr>
        <dsp:cNvPr id="0" name=""/>
        <dsp:cNvSpPr/>
      </dsp:nvSpPr>
      <dsp:spPr>
        <a:xfrm>
          <a:off x="3355857" y="-47448"/>
          <a:ext cx="3934920" cy="153753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latin typeface="Century Gothic" pitchFamily="34" charset="0"/>
            </a:rPr>
            <a:t>Από την εμφάνιση της η Χριστιανική Τέχνη δεν είναι μόνο   διακοσμητική, αλλά κυρίως </a:t>
          </a:r>
          <a:r>
            <a:rPr lang="el-GR" sz="2000" b="1" u="sng" kern="1200" dirty="0" smtClean="0">
              <a:solidFill>
                <a:schemeClr val="bg1"/>
              </a:solidFill>
              <a:latin typeface="Century Gothic" pitchFamily="34" charset="0"/>
            </a:rPr>
            <a:t>θρησκευτική,  εκκλησιαστική. </a:t>
          </a:r>
          <a:endParaRPr lang="el-GR" sz="2000" b="1" kern="1200" dirty="0">
            <a:solidFill>
              <a:schemeClr val="bg1"/>
            </a:solidFill>
            <a:latin typeface="Century Gothic" pitchFamily="34" charset="0"/>
          </a:endParaRPr>
        </a:p>
      </dsp:txBody>
      <dsp:txXfrm>
        <a:off x="3430913" y="27608"/>
        <a:ext cx="3784808" cy="1387419"/>
      </dsp:txXfrm>
    </dsp:sp>
    <dsp:sp modelId="{2B457E4E-B9F4-420A-9F1B-C803A2291F73}">
      <dsp:nvSpPr>
        <dsp:cNvPr id="0" name=""/>
        <dsp:cNvSpPr/>
      </dsp:nvSpPr>
      <dsp:spPr>
        <a:xfrm>
          <a:off x="2556891" y="987253"/>
          <a:ext cx="6139881" cy="6139881"/>
        </a:xfrm>
        <a:custGeom>
          <a:avLst/>
          <a:gdLst/>
          <a:ahLst/>
          <a:cxnLst/>
          <a:rect l="0" t="0" r="0" b="0"/>
          <a:pathLst>
            <a:path>
              <a:moveTo>
                <a:pt x="4857101" y="573825"/>
              </a:moveTo>
              <a:arcTo wR="3069940" hR="3069940" stAng="18336107" swAng="502651"/>
            </a:path>
          </a:pathLst>
        </a:custGeom>
        <a:noFill/>
        <a:ln w="76200" cap="flat" cmpd="sng" algn="ctr">
          <a:solidFill>
            <a:srgbClr val="FFFF00"/>
          </a:solidFill>
          <a:prstDash val="solid"/>
          <a:tailEnd type="arrow"/>
        </a:ln>
        <a:effectLst/>
      </dsp:spPr>
      <dsp:style>
        <a:lnRef idx="1">
          <a:scrgbClr r="0" g="0" b="0"/>
        </a:lnRef>
        <a:fillRef idx="0">
          <a:scrgbClr r="0" g="0" b="0"/>
        </a:fillRef>
        <a:effectRef idx="0">
          <a:scrgbClr r="0" g="0" b="0"/>
        </a:effectRef>
        <a:fontRef idx="minor"/>
      </dsp:style>
    </dsp:sp>
    <dsp:sp modelId="{6D6D4A0E-2767-4127-B877-1C3F2DBDD006}">
      <dsp:nvSpPr>
        <dsp:cNvPr id="0" name=""/>
        <dsp:cNvSpPr/>
      </dsp:nvSpPr>
      <dsp:spPr>
        <a:xfrm>
          <a:off x="5815540" y="1954127"/>
          <a:ext cx="4845635" cy="153753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bg1"/>
              </a:solidFill>
              <a:latin typeface="Century Gothic" pitchFamily="34" charset="0"/>
            </a:rPr>
            <a:t>Εκφράζει άριστα το πνευματικό περιεχόμενο του Χριστιανισμού. Ή ύλη υποτάσσεται, πιστά και διακριτικά, στο πνεύμα. Δεν εξυπηρετεί μόνο  τις κατηγορίες του ωραίου και του υψηλού, αλλά κυρίως του Αγίου και της Ηθικής.</a:t>
          </a:r>
          <a:endParaRPr lang="el-GR" sz="1800" b="1" kern="1200" dirty="0">
            <a:solidFill>
              <a:schemeClr val="bg1"/>
            </a:solidFill>
            <a:latin typeface="Century Gothic" pitchFamily="34" charset="0"/>
          </a:endParaRPr>
        </a:p>
      </dsp:txBody>
      <dsp:txXfrm>
        <a:off x="5890596" y="2029183"/>
        <a:ext cx="4695523" cy="1387419"/>
      </dsp:txXfrm>
    </dsp:sp>
    <dsp:sp modelId="{167BCBB1-5978-4811-9D68-BBE579B1F034}">
      <dsp:nvSpPr>
        <dsp:cNvPr id="0" name=""/>
        <dsp:cNvSpPr/>
      </dsp:nvSpPr>
      <dsp:spPr>
        <a:xfrm>
          <a:off x="2245293" y="527952"/>
          <a:ext cx="6139881" cy="6139881"/>
        </a:xfrm>
        <a:custGeom>
          <a:avLst/>
          <a:gdLst/>
          <a:ahLst/>
          <a:cxnLst/>
          <a:rect l="0" t="0" r="0" b="0"/>
          <a:pathLst>
            <a:path>
              <a:moveTo>
                <a:pt x="6137428" y="3192645"/>
              </a:moveTo>
              <a:arcTo wR="3069940" hR="3069940" stAng="21737443" swAng="776838"/>
            </a:path>
          </a:pathLst>
        </a:custGeom>
        <a:noFill/>
        <a:ln w="76200" cap="flat" cmpd="sng" algn="ctr">
          <a:solidFill>
            <a:srgbClr val="FFFF00"/>
          </a:solidFill>
          <a:prstDash val="solid"/>
          <a:tailEnd type="arrow"/>
        </a:ln>
        <a:effectLst/>
      </dsp:spPr>
      <dsp:style>
        <a:lnRef idx="1">
          <a:scrgbClr r="0" g="0" b="0"/>
        </a:lnRef>
        <a:fillRef idx="0">
          <a:scrgbClr r="0" g="0" b="0"/>
        </a:fillRef>
        <a:effectRef idx="0">
          <a:scrgbClr r="0" g="0" b="0"/>
        </a:effectRef>
        <a:fontRef idx="minor"/>
      </dsp:style>
    </dsp:sp>
    <dsp:sp modelId="{8513B289-1010-4AAF-AFA7-2FEC003FFE78}">
      <dsp:nvSpPr>
        <dsp:cNvPr id="0" name=""/>
        <dsp:cNvSpPr/>
      </dsp:nvSpPr>
      <dsp:spPr>
        <a:xfrm>
          <a:off x="5656252" y="4623258"/>
          <a:ext cx="3602080" cy="242571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bg1"/>
              </a:solidFill>
              <a:latin typeface="Century Gothic" pitchFamily="34" charset="0"/>
            </a:rPr>
            <a:t>Γενικά η Χρ. Τέχνη έχει έντονο </a:t>
          </a:r>
          <a:r>
            <a:rPr lang="el-GR" sz="1800" b="1" u="sng" kern="1200" dirty="0" smtClean="0">
              <a:solidFill>
                <a:schemeClr val="bg1"/>
              </a:solidFill>
              <a:latin typeface="Century Gothic" pitchFamily="34" charset="0"/>
            </a:rPr>
            <a:t>θεολογικό και μυστηριακό χαρακτήρα</a:t>
          </a:r>
          <a:r>
            <a:rPr lang="el-GR" sz="1800" b="1" kern="1200" dirty="0" smtClean="0">
              <a:solidFill>
                <a:schemeClr val="bg1"/>
              </a:solidFill>
              <a:latin typeface="Century Gothic" pitchFamily="34" charset="0"/>
            </a:rPr>
            <a:t>. Ενδιαφέρεται να εκφράσει τον εσωτερικό κόσμο, το πνεύμα, την κοινωνία του πιστού με το Θεό και εξυπηρετεί το ιδεώδες του αγίου. </a:t>
          </a:r>
          <a:endParaRPr lang="el-GR" sz="1800" b="1" kern="1200" dirty="0">
            <a:solidFill>
              <a:schemeClr val="bg1"/>
            </a:solidFill>
            <a:latin typeface="Century Gothic" pitchFamily="34" charset="0"/>
          </a:endParaRPr>
        </a:p>
      </dsp:txBody>
      <dsp:txXfrm>
        <a:off x="5774666" y="4741672"/>
        <a:ext cx="3365252" cy="2188888"/>
      </dsp:txXfrm>
    </dsp:sp>
    <dsp:sp modelId="{42794B20-5089-48E1-982E-8EB9B8AEFE67}">
      <dsp:nvSpPr>
        <dsp:cNvPr id="0" name=""/>
        <dsp:cNvSpPr/>
      </dsp:nvSpPr>
      <dsp:spPr>
        <a:xfrm>
          <a:off x="3134592" y="605112"/>
          <a:ext cx="6139881" cy="6139881"/>
        </a:xfrm>
        <a:custGeom>
          <a:avLst/>
          <a:gdLst/>
          <a:ahLst/>
          <a:cxnLst/>
          <a:rect l="0" t="0" r="0" b="0"/>
          <a:pathLst>
            <a:path>
              <a:moveTo>
                <a:pt x="2382510" y="6061926"/>
              </a:moveTo>
              <a:arcTo wR="3069940" hR="3069940" stAng="6176373" swAng="479059"/>
            </a:path>
          </a:pathLst>
        </a:custGeom>
        <a:noFill/>
        <a:ln w="76200" cap="flat" cmpd="sng" algn="ctr">
          <a:solidFill>
            <a:srgbClr val="FFFF00"/>
          </a:solidFill>
          <a:prstDash val="solid"/>
          <a:tailEnd type="arrow"/>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423273D0-C382-4FB1-8F99-993395556CDC}">
      <dsp:nvSpPr>
        <dsp:cNvPr id="0" name=""/>
        <dsp:cNvSpPr/>
      </dsp:nvSpPr>
      <dsp:spPr>
        <a:xfrm>
          <a:off x="1891224" y="4810797"/>
          <a:ext cx="3085469" cy="196484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latin typeface="Century Gothic" pitchFamily="34" charset="0"/>
            </a:rPr>
            <a:t>Ο Χριστιανισμός δεν μισεί το ωραίο, αλλά το υποτάσσει, το νικά, με την ωραιότητα του πνεύματος και της ψυχής. </a:t>
          </a:r>
          <a:endParaRPr lang="el-GR" sz="2000" b="1" kern="1200" dirty="0">
            <a:solidFill>
              <a:schemeClr val="bg1"/>
            </a:solidFill>
            <a:latin typeface="Century Gothic" pitchFamily="34" charset="0"/>
          </a:endParaRPr>
        </a:p>
      </dsp:txBody>
      <dsp:txXfrm>
        <a:off x="1987140" y="4906713"/>
        <a:ext cx="2893637" cy="1773009"/>
      </dsp:txXfrm>
    </dsp:sp>
    <dsp:sp modelId="{5C16CD7B-F9A4-4223-8702-A261D9741C70}">
      <dsp:nvSpPr>
        <dsp:cNvPr id="0" name=""/>
        <dsp:cNvSpPr/>
      </dsp:nvSpPr>
      <dsp:spPr>
        <a:xfrm>
          <a:off x="2235659" y="86590"/>
          <a:ext cx="6139881" cy="6139881"/>
        </a:xfrm>
        <a:custGeom>
          <a:avLst/>
          <a:gdLst/>
          <a:ahLst/>
          <a:cxnLst/>
          <a:rect l="0" t="0" r="0" b="0"/>
          <a:pathLst>
            <a:path>
              <a:moveTo>
                <a:pt x="344018" y="4481990"/>
              </a:moveTo>
              <a:arcTo wR="3069940" hR="3069940" stAng="9156929" swAng="953752"/>
            </a:path>
          </a:pathLst>
        </a:custGeom>
        <a:noFill/>
        <a:ln w="76200" cap="flat" cmpd="sng" algn="ctr">
          <a:solidFill>
            <a:srgbClr val="FFFF00"/>
          </a:solidFill>
          <a:prstDash val="solid"/>
          <a:tailEnd type="arrow"/>
        </a:ln>
        <a:effectLst/>
      </dsp:spPr>
      <dsp:style>
        <a:lnRef idx="1">
          <a:scrgbClr r="0" g="0" b="0"/>
        </a:lnRef>
        <a:fillRef idx="0">
          <a:scrgbClr r="0" g="0" b="0"/>
        </a:fillRef>
        <a:effectRef idx="0">
          <a:scrgbClr r="0" g="0" b="0"/>
        </a:effectRef>
        <a:fontRef idx="minor"/>
      </dsp:style>
    </dsp:sp>
    <dsp:sp modelId="{EF3BB779-0EBA-42F5-9F1C-63A0388C5E39}">
      <dsp:nvSpPr>
        <dsp:cNvPr id="0" name=""/>
        <dsp:cNvSpPr/>
      </dsp:nvSpPr>
      <dsp:spPr>
        <a:xfrm>
          <a:off x="140173" y="1954127"/>
          <a:ext cx="4517620" cy="153753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bg1"/>
              </a:solidFill>
              <a:latin typeface="Century Gothic" pitchFamily="34" charset="0"/>
            </a:rPr>
            <a:t>Με τη Χριστιανική Τέχνη η Εκκλησία εκφράζει την Πίστη, τη Λατρεία, το Δόγμα, δηλαδή τη Θεολογία. </a:t>
          </a:r>
          <a:endParaRPr lang="el-GR" sz="1400" b="1" kern="1200" dirty="0">
            <a:solidFill>
              <a:schemeClr val="bg1"/>
            </a:solidFill>
            <a:latin typeface="Century Gothic" pitchFamily="34" charset="0"/>
          </a:endParaRPr>
        </a:p>
      </dsp:txBody>
      <dsp:txXfrm>
        <a:off x="215229" y="2029183"/>
        <a:ext cx="4367508" cy="1387419"/>
      </dsp:txXfrm>
    </dsp:sp>
    <dsp:sp modelId="{9015DAA2-C69C-4841-B660-099E189AD0D6}">
      <dsp:nvSpPr>
        <dsp:cNvPr id="0" name=""/>
        <dsp:cNvSpPr/>
      </dsp:nvSpPr>
      <dsp:spPr>
        <a:xfrm>
          <a:off x="1946093" y="981363"/>
          <a:ext cx="6139881" cy="6139881"/>
        </a:xfrm>
        <a:custGeom>
          <a:avLst/>
          <a:gdLst/>
          <a:ahLst/>
          <a:cxnLst/>
          <a:rect l="0" t="0" r="0" b="0"/>
          <a:pathLst>
            <a:path>
              <a:moveTo>
                <a:pt x="934165" y="864719"/>
              </a:moveTo>
              <a:arcTo wR="3069940" hR="3069940" stAng="13554991" swAng="511131"/>
            </a:path>
          </a:pathLst>
        </a:custGeom>
        <a:noFill/>
        <a:ln w="76200" cap="flat" cmpd="sng" algn="ctr">
          <a:solidFill>
            <a:srgbClr val="FFFF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B369E-1600-4B6F-A690-89FE39566577}">
      <dsp:nvSpPr>
        <dsp:cNvPr id="0" name=""/>
        <dsp:cNvSpPr/>
      </dsp:nvSpPr>
      <dsp:spPr>
        <a:xfrm>
          <a:off x="0" y="133334"/>
          <a:ext cx="10041949" cy="756000"/>
        </a:xfrm>
        <a:prstGeom prst="rect">
          <a:avLst/>
        </a:prstGeom>
        <a:solidFill>
          <a:srgbClr val="92D05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3EDB30EB-9252-4B33-BD48-74606016BE99}">
      <dsp:nvSpPr>
        <dsp:cNvPr id="0" name=""/>
        <dsp:cNvSpPr/>
      </dsp:nvSpPr>
      <dsp:spPr>
        <a:xfrm>
          <a:off x="501607" y="10759"/>
          <a:ext cx="7022500" cy="565375"/>
        </a:xfrm>
        <a:prstGeom prst="roundRect">
          <a:avLst/>
        </a:prstGeom>
        <a:solidFill>
          <a:schemeClr val="accent1">
            <a:lumMod val="60000"/>
            <a:lumOff val="4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65693" tIns="0" rIns="265693" bIns="0" numCol="1" spcCol="1270" anchor="ctr" anchorCtr="0">
          <a:noAutofit/>
        </a:bodyPr>
        <a:lstStyle/>
        <a:p>
          <a:pPr lvl="0" algn="ctr" defTabSz="1155700">
            <a:lnSpc>
              <a:spcPct val="90000"/>
            </a:lnSpc>
            <a:spcBef>
              <a:spcPct val="0"/>
            </a:spcBef>
            <a:spcAft>
              <a:spcPct val="35000"/>
            </a:spcAft>
          </a:pPr>
          <a:r>
            <a:rPr lang="el-GR" sz="2600" kern="1200" dirty="0" smtClean="0"/>
            <a:t>ΤΑ ΕΙΔΗ ΤΗΣ ΕΚΚΛΗΣΙΑΣΤΙΚΗ ΤΕΧΝΗΣ.</a:t>
          </a:r>
          <a:endParaRPr lang="el-GR" sz="2600" kern="1200" dirty="0"/>
        </a:p>
      </dsp:txBody>
      <dsp:txXfrm>
        <a:off x="529206" y="38358"/>
        <a:ext cx="6967302" cy="510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588BA-82F3-44E7-8DDA-DDF028DFB762}">
      <dsp:nvSpPr>
        <dsp:cNvPr id="0" name=""/>
        <dsp:cNvSpPr/>
      </dsp:nvSpPr>
      <dsp:spPr>
        <a:xfrm>
          <a:off x="0" y="0"/>
          <a:ext cx="10126337" cy="1600199"/>
        </a:xfrm>
        <a:prstGeom prst="roundRect">
          <a:avLst>
            <a:gd name="adj" fmla="val 10000"/>
          </a:avLst>
        </a:prstGeom>
        <a:solidFill>
          <a:srgbClr val="92D05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l-GR" sz="1800" b="1" u="sng" kern="1200" dirty="0" smtClean="0">
              <a:latin typeface="Arial" pitchFamily="34" charset="0"/>
              <a:cs typeface="Arial" pitchFamily="34" charset="0"/>
            </a:rPr>
            <a:t>Αρχιτεκτονική – ναοδομία</a:t>
          </a:r>
          <a:r>
            <a:rPr lang="el-GR" sz="1800" u="sng" kern="1200" dirty="0" smtClean="0">
              <a:latin typeface="Arial" pitchFamily="34" charset="0"/>
              <a:cs typeface="Arial" pitchFamily="34" charset="0"/>
            </a:rPr>
            <a:t>. </a:t>
          </a:r>
          <a:endParaRPr lang="el-GR" sz="1800" u="sng"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l-GR" sz="1400" kern="1200" dirty="0" smtClean="0">
              <a:latin typeface="Arial" pitchFamily="34" charset="0"/>
              <a:cs typeface="Arial" pitchFamily="34" charset="0"/>
            </a:rPr>
            <a:t>Εξετάσει τους ναούς, τα μοναστήρια, τα </a:t>
          </a:r>
          <a:r>
            <a:rPr lang="el-GR" sz="1400" kern="1200" dirty="0" err="1" smtClean="0">
              <a:latin typeface="Arial" pitchFamily="34" charset="0"/>
              <a:cs typeface="Arial" pitchFamily="34" charset="0"/>
            </a:rPr>
            <a:t>βαπτιστήρια</a:t>
          </a:r>
          <a:r>
            <a:rPr lang="el-GR" sz="1400" kern="1200" dirty="0" smtClean="0">
              <a:latin typeface="Arial" pitchFamily="34" charset="0"/>
              <a:cs typeface="Arial" pitchFamily="34" charset="0"/>
            </a:rPr>
            <a:t>, τα κωδωνοστάσια, τους τάφους κ.λπ..</a:t>
          </a:r>
          <a:endParaRPr lang="el-GR" sz="1400" kern="1200" dirty="0">
            <a:latin typeface="Arial" pitchFamily="34" charset="0"/>
            <a:cs typeface="Arial" pitchFamily="34" charset="0"/>
          </a:endParaRPr>
        </a:p>
      </dsp:txBody>
      <dsp:txXfrm>
        <a:off x="2185287" y="0"/>
        <a:ext cx="7941049" cy="1600199"/>
      </dsp:txXfrm>
    </dsp:sp>
    <dsp:sp modelId="{4AFA6290-B3EB-4283-BD7F-8A3C13828B94}">
      <dsp:nvSpPr>
        <dsp:cNvPr id="0" name=""/>
        <dsp:cNvSpPr/>
      </dsp:nvSpPr>
      <dsp:spPr>
        <a:xfrm>
          <a:off x="160019" y="160019"/>
          <a:ext cx="2025267" cy="128015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E29C291-7949-48CF-968C-4716336A8A81}">
      <dsp:nvSpPr>
        <dsp:cNvPr id="0" name=""/>
        <dsp:cNvSpPr/>
      </dsp:nvSpPr>
      <dsp:spPr>
        <a:xfrm>
          <a:off x="0" y="1760219"/>
          <a:ext cx="10126337" cy="160019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l-GR" sz="1800" b="0" u="sng" kern="1200" dirty="0" smtClean="0">
              <a:latin typeface="Arial" pitchFamily="34" charset="0"/>
              <a:cs typeface="Arial" pitchFamily="34" charset="0"/>
            </a:rPr>
            <a:t>Ζωγραφική – αγιογραφία.</a:t>
          </a:r>
          <a:endParaRPr lang="el-GR" sz="1800" b="0" u="sng"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l-GR" sz="1400" kern="1200" dirty="0" smtClean="0">
              <a:latin typeface="Arial" pitchFamily="34" charset="0"/>
              <a:cs typeface="Arial" pitchFamily="34" charset="0"/>
            </a:rPr>
            <a:t>Η </a:t>
          </a:r>
          <a:r>
            <a:rPr lang="el-GR" sz="1400" b="1" kern="1200" dirty="0" smtClean="0">
              <a:latin typeface="Arial" pitchFamily="34" charset="0"/>
              <a:cs typeface="Arial" pitchFamily="34" charset="0"/>
            </a:rPr>
            <a:t>ζωγραφική – αγιογραφία</a:t>
          </a:r>
          <a:r>
            <a:rPr lang="el-GR" sz="1400" kern="1200" dirty="0" smtClean="0">
              <a:latin typeface="Arial" pitchFamily="34" charset="0"/>
              <a:cs typeface="Arial" pitchFamily="34" charset="0"/>
            </a:rPr>
            <a:t>, ασχολείται με: α) τις τοιχογραφίες [νωπογραφίες και ξηρογραφίες], β) τις φορητές εικόνες ή ξυλογραφίες, γ) τις μικρογραφίες, που στολίζουν τα εικονογραφημένα χειρόγραφα, δ) τα ψηφιδωτά ή μωσαϊκά και ε) τα σμάλτα.</a:t>
          </a:r>
          <a:endParaRPr lang="el-GR" sz="1400" kern="1200" dirty="0">
            <a:latin typeface="Arial" pitchFamily="34" charset="0"/>
            <a:cs typeface="Arial" pitchFamily="34" charset="0"/>
          </a:endParaRPr>
        </a:p>
      </dsp:txBody>
      <dsp:txXfrm>
        <a:off x="2185287" y="1760219"/>
        <a:ext cx="7941049" cy="1600199"/>
      </dsp:txXfrm>
    </dsp:sp>
    <dsp:sp modelId="{E507DCEB-0789-4086-A750-61A7F64FFEB3}">
      <dsp:nvSpPr>
        <dsp:cNvPr id="0" name=""/>
        <dsp:cNvSpPr/>
      </dsp:nvSpPr>
      <dsp:spPr>
        <a:xfrm>
          <a:off x="160019" y="1920239"/>
          <a:ext cx="2025267" cy="1280159"/>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8B6B73-B347-41AD-9992-6DCA1D816580}">
      <dsp:nvSpPr>
        <dsp:cNvPr id="0" name=""/>
        <dsp:cNvSpPr/>
      </dsp:nvSpPr>
      <dsp:spPr>
        <a:xfrm>
          <a:off x="0" y="3520439"/>
          <a:ext cx="10126337" cy="1600199"/>
        </a:xfrm>
        <a:prstGeom prst="roundRect">
          <a:avLst>
            <a:gd name="adj" fmla="val 10000"/>
          </a:avLst>
        </a:prstGeom>
        <a:gradFill rotWithShape="0">
          <a:gsLst>
            <a:gs pos="0">
              <a:schemeClr val="accent4">
                <a:hueOff val="12342836"/>
                <a:satOff val="49122"/>
                <a:lumOff val="-7843"/>
                <a:alphaOff val="0"/>
                <a:shade val="51000"/>
                <a:satMod val="130000"/>
              </a:schemeClr>
            </a:gs>
            <a:gs pos="80000">
              <a:schemeClr val="accent4">
                <a:hueOff val="12342836"/>
                <a:satOff val="49122"/>
                <a:lumOff val="-7843"/>
                <a:alphaOff val="0"/>
                <a:shade val="93000"/>
                <a:satMod val="130000"/>
              </a:schemeClr>
            </a:gs>
            <a:gs pos="100000">
              <a:schemeClr val="accent4">
                <a:hueOff val="12342836"/>
                <a:satOff val="49122"/>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el-GR" sz="2300" b="1" u="sng" kern="1200" dirty="0" smtClean="0">
              <a:solidFill>
                <a:schemeClr val="bg1"/>
              </a:solidFill>
            </a:rPr>
            <a:t>Μουσική – υμνολογία</a:t>
          </a:r>
          <a:r>
            <a:rPr lang="el-GR" sz="2300" u="sng" kern="1200" dirty="0" smtClean="0">
              <a:solidFill>
                <a:schemeClr val="bg1"/>
              </a:solidFill>
            </a:rPr>
            <a:t>.</a:t>
          </a:r>
          <a:endParaRPr lang="el-GR" sz="2300" u="sng" kern="1200" dirty="0">
            <a:solidFill>
              <a:schemeClr val="bg1"/>
            </a:solidFill>
          </a:endParaRPr>
        </a:p>
        <a:p>
          <a:pPr marL="171450" lvl="1" indent="-171450" algn="l" defTabSz="800100">
            <a:lnSpc>
              <a:spcPct val="90000"/>
            </a:lnSpc>
            <a:spcBef>
              <a:spcPct val="0"/>
            </a:spcBef>
            <a:spcAft>
              <a:spcPct val="15000"/>
            </a:spcAft>
            <a:buChar char="••"/>
          </a:pPr>
          <a:r>
            <a:rPr lang="el-GR" sz="1800" kern="1200" dirty="0" smtClean="0"/>
            <a:t> ΥΜΝΟΓΡΑΦΙΑ είναι η Επιστήμη που έχει ως θέμα έρευνας και μελέτης τους Ύμνους 
 Μελετά την Εκκλησιαστική Ποίηση (στίχους)  και τη Μελωδία (Μουσική επένδυση) των ύμνων </a:t>
          </a:r>
          <a:endParaRPr lang="el-GR" sz="1800" kern="1200" dirty="0"/>
        </a:p>
      </dsp:txBody>
      <dsp:txXfrm>
        <a:off x="2185287" y="3520439"/>
        <a:ext cx="7941049" cy="1600199"/>
      </dsp:txXfrm>
    </dsp:sp>
    <dsp:sp modelId="{A8DF8AA2-EF44-4D57-8593-40A3461A0FE9}">
      <dsp:nvSpPr>
        <dsp:cNvPr id="0" name=""/>
        <dsp:cNvSpPr/>
      </dsp:nvSpPr>
      <dsp:spPr>
        <a:xfrm>
          <a:off x="160019" y="3680459"/>
          <a:ext cx="2025267" cy="1280159"/>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B369E-1600-4B6F-A690-89FE39566577}">
      <dsp:nvSpPr>
        <dsp:cNvPr id="0" name=""/>
        <dsp:cNvSpPr/>
      </dsp:nvSpPr>
      <dsp:spPr>
        <a:xfrm>
          <a:off x="0" y="133334"/>
          <a:ext cx="10041949" cy="756000"/>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3EDB30EB-9252-4B33-BD48-74606016BE99}">
      <dsp:nvSpPr>
        <dsp:cNvPr id="0" name=""/>
        <dsp:cNvSpPr/>
      </dsp:nvSpPr>
      <dsp:spPr>
        <a:xfrm>
          <a:off x="501607" y="10759"/>
          <a:ext cx="7022500" cy="565375"/>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65693" tIns="0" rIns="265693" bIns="0" numCol="1" spcCol="1270" anchor="ctr" anchorCtr="0">
          <a:noAutofit/>
        </a:bodyPr>
        <a:lstStyle/>
        <a:p>
          <a:pPr lvl="0" algn="ctr" defTabSz="1155700">
            <a:lnSpc>
              <a:spcPct val="90000"/>
            </a:lnSpc>
            <a:spcBef>
              <a:spcPct val="0"/>
            </a:spcBef>
            <a:spcAft>
              <a:spcPct val="35000"/>
            </a:spcAft>
          </a:pPr>
          <a:r>
            <a:rPr lang="el-GR" sz="2600" kern="1200" dirty="0" smtClean="0"/>
            <a:t>ΤΑ ΕΙΔΗ ΤΗΣ ΕΚΚΛΗΣΙΑΣΤΙΚΗ ΤΕΧΝΗΣ.</a:t>
          </a:r>
          <a:endParaRPr lang="el-GR" sz="2600" kern="1200" dirty="0"/>
        </a:p>
      </dsp:txBody>
      <dsp:txXfrm>
        <a:off x="529206" y="38358"/>
        <a:ext cx="6967302" cy="5101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427A-7E96-4928-8EEF-99036113A753}">
      <dsp:nvSpPr>
        <dsp:cNvPr id="0" name=""/>
        <dsp:cNvSpPr/>
      </dsp:nvSpPr>
      <dsp:spPr>
        <a:xfrm>
          <a:off x="0" y="0"/>
          <a:ext cx="9873178" cy="2437804"/>
        </a:xfrm>
        <a:prstGeom prst="roundRect">
          <a:avLst>
            <a:gd name="adj" fmla="val 10000"/>
          </a:avLst>
        </a:prstGeom>
        <a:solidFill>
          <a:srgbClr val="00B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l-GR" sz="2800" b="1" kern="1200" dirty="0" smtClean="0">
              <a:latin typeface="Arial" pitchFamily="34" charset="0"/>
              <a:cs typeface="Arial" pitchFamily="34" charset="0"/>
            </a:rPr>
            <a:t>Γλυπτική.</a:t>
          </a:r>
          <a:endParaRPr lang="el-GR" sz="28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l-GR" sz="2000" kern="1200" dirty="0" smtClean="0">
              <a:latin typeface="Arial" pitchFamily="34" charset="0"/>
              <a:cs typeface="Arial" pitchFamily="34" charset="0"/>
            </a:rPr>
            <a:t>περιλαμβάνει: α) τα αγάλματα, β) τα ανάγλυφα, γ) τα διάφορα διακοσμητικά γλυπτά (όπως κιονόκρανα – τέμπλα – άμβωνες – επισκοπικοί θρόνοι – οι </a:t>
          </a:r>
          <a:r>
            <a:rPr lang="el-GR" sz="2000" kern="1200" dirty="0" err="1" smtClean="0">
              <a:latin typeface="Arial" pitchFamily="34" charset="0"/>
              <a:cs typeface="Arial" pitchFamily="34" charset="0"/>
            </a:rPr>
            <a:t>μεταλικοί</a:t>
          </a:r>
          <a:r>
            <a:rPr lang="el-GR" sz="2000" kern="1200" dirty="0" smtClean="0">
              <a:latin typeface="Arial" pitchFamily="34" charset="0"/>
              <a:cs typeface="Arial" pitchFamily="34" charset="0"/>
            </a:rPr>
            <a:t> ή ξύλινοι σταυροί – τα εγκόλπια – οι λειψανοθήκες κ.α.)</a:t>
          </a:r>
          <a:endParaRPr lang="el-GR" sz="2000" kern="1200" dirty="0">
            <a:latin typeface="Arial" pitchFamily="34" charset="0"/>
            <a:cs typeface="Arial" pitchFamily="34" charset="0"/>
          </a:endParaRPr>
        </a:p>
      </dsp:txBody>
      <dsp:txXfrm>
        <a:off x="2218416" y="0"/>
        <a:ext cx="7654761" cy="2437804"/>
      </dsp:txXfrm>
    </dsp:sp>
    <dsp:sp modelId="{6FCAA81D-851D-4BA1-BECF-6ED3C0EE1949}">
      <dsp:nvSpPr>
        <dsp:cNvPr id="0" name=""/>
        <dsp:cNvSpPr/>
      </dsp:nvSpPr>
      <dsp:spPr>
        <a:xfrm>
          <a:off x="243780" y="243780"/>
          <a:ext cx="1974635" cy="195024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B39C34-6F03-40E3-9511-35C51095F4F6}">
      <dsp:nvSpPr>
        <dsp:cNvPr id="0" name=""/>
        <dsp:cNvSpPr/>
      </dsp:nvSpPr>
      <dsp:spPr>
        <a:xfrm>
          <a:off x="0" y="2681585"/>
          <a:ext cx="9873178" cy="2437804"/>
        </a:xfrm>
        <a:prstGeom prst="roundRect">
          <a:avLst>
            <a:gd name="adj" fmla="val 10000"/>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l-GR" sz="2800" b="1" kern="1200" dirty="0" smtClean="0">
              <a:latin typeface="Arial" pitchFamily="34" charset="0"/>
              <a:cs typeface="Arial" pitchFamily="34" charset="0"/>
            </a:rPr>
            <a:t>Μικροτεχνία ή βιοτεχνία.</a:t>
          </a:r>
          <a:endParaRPr lang="el-GR" sz="28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l-GR" sz="2000" kern="1200" dirty="0" smtClean="0">
              <a:latin typeface="Arial" pitchFamily="34" charset="0"/>
              <a:cs typeface="Arial" pitchFamily="34" charset="0"/>
            </a:rPr>
            <a:t>περιλαμβάνει: α) τα υφαντά [κυρίως άμφια, κεντητές εικόνες κ.α.] β) υαλουργικά είδη [φιάλες, ποτήρια, φεγγίτες παραθύρων κ.λπ.] γ) τα κεραμικά κυρίως διακοσμητικά, ακόμη πιάτα και αγγεία.</a:t>
          </a:r>
          <a:endParaRPr lang="el-GR" sz="2000" kern="1200" dirty="0">
            <a:latin typeface="Arial" pitchFamily="34" charset="0"/>
            <a:cs typeface="Arial" pitchFamily="34" charset="0"/>
          </a:endParaRPr>
        </a:p>
      </dsp:txBody>
      <dsp:txXfrm>
        <a:off x="2218416" y="2681585"/>
        <a:ext cx="7654761" cy="2437804"/>
      </dsp:txXfrm>
    </dsp:sp>
    <dsp:sp modelId="{000D8BAD-9F16-48C0-A0E9-5E3383F195C2}">
      <dsp:nvSpPr>
        <dsp:cNvPr id="0" name=""/>
        <dsp:cNvSpPr/>
      </dsp:nvSpPr>
      <dsp:spPr>
        <a:xfrm>
          <a:off x="243780" y="2925365"/>
          <a:ext cx="1974635" cy="195024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35397-1A82-460E-9960-8E2B5C3755DF}">
      <dsp:nvSpPr>
        <dsp:cNvPr id="0" name=""/>
        <dsp:cNvSpPr/>
      </dsp:nvSpPr>
      <dsp:spPr>
        <a:xfrm>
          <a:off x="0" y="4734479"/>
          <a:ext cx="5143536" cy="1461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12244697-0DCB-478C-A2F2-6A6D7660ED96}">
      <dsp:nvSpPr>
        <dsp:cNvPr id="0" name=""/>
        <dsp:cNvSpPr/>
      </dsp:nvSpPr>
      <dsp:spPr>
        <a:xfrm>
          <a:off x="146958" y="0"/>
          <a:ext cx="4884647" cy="589140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6089" tIns="0" rIns="136089" bIns="0" numCol="1" spcCol="1270" anchor="ctr" anchorCtr="0">
          <a:noAutofit/>
        </a:bodyPr>
        <a:lstStyle/>
        <a:p>
          <a:pPr lvl="0" algn="l" defTabSz="1600200">
            <a:lnSpc>
              <a:spcPct val="90000"/>
            </a:lnSpc>
            <a:spcBef>
              <a:spcPct val="0"/>
            </a:spcBef>
            <a:spcAft>
              <a:spcPct val="35000"/>
            </a:spcAft>
          </a:pPr>
          <a:r>
            <a:rPr lang="el-GR" sz="3600" kern="1200" dirty="0" smtClean="0">
              <a:latin typeface="Arial" pitchFamily="34" charset="0"/>
              <a:cs typeface="Arial" pitchFamily="34" charset="0"/>
            </a:rPr>
            <a:t>Οι αρχαίοι Έλληνες πίστευαν πως ο ναός, στον οποίο στεγάζονταν το ξόανο ή το άγαλμα του θεού, ήταν η κατοικία του θεού. </a:t>
          </a:r>
          <a:endParaRPr lang="el-GR" sz="3600" kern="1200" dirty="0">
            <a:latin typeface="Arial" pitchFamily="34" charset="0"/>
            <a:cs typeface="Arial" pitchFamily="34" charset="0"/>
          </a:endParaRPr>
        </a:p>
      </dsp:txBody>
      <dsp:txXfrm>
        <a:off x="385407" y="238449"/>
        <a:ext cx="4407749" cy="54145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p:cNvGrpSpPr>
            <a:grpSpLocks/>
          </p:cNvGrpSpPr>
          <p:nvPr/>
        </p:nvGrpSpPr>
        <p:grpSpPr bwMode="auto">
          <a:xfrm>
            <a:off x="7" y="0"/>
            <a:ext cx="10797600" cy="7192566"/>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l-G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l-G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l-G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l-G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l-G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l-G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l-GR"/>
            </a:p>
          </p:txBody>
        </p:sp>
      </p:grpSp>
      <p:sp>
        <p:nvSpPr>
          <p:cNvPr id="122891" name="Rectangle 11"/>
          <p:cNvSpPr>
            <a:spLocks noGrp="1" noChangeArrowheads="1"/>
          </p:cNvSpPr>
          <p:nvPr>
            <p:ph type="ctrTitle" sz="quarter"/>
          </p:nvPr>
        </p:nvSpPr>
        <p:spPr>
          <a:xfrm>
            <a:off x="810104" y="1823568"/>
            <a:ext cx="9181149" cy="2016919"/>
          </a:xfrm>
        </p:spPr>
        <p:txBody>
          <a:bodyPr/>
          <a:lstStyle>
            <a:lvl1pPr>
              <a:defRPr sz="6000"/>
            </a:lvl1pPr>
          </a:lstStyle>
          <a:p>
            <a:r>
              <a:rPr lang="el-GR" smtClean="0"/>
              <a:t>Kλικ για επεξεργασία του τίτλου</a:t>
            </a:r>
            <a:endParaRPr lang="en-US"/>
          </a:p>
        </p:txBody>
      </p:sp>
      <p:sp>
        <p:nvSpPr>
          <p:cNvPr id="122892" name="Rectangle 12"/>
          <p:cNvSpPr>
            <a:spLocks noGrp="1" noChangeArrowheads="1"/>
          </p:cNvSpPr>
          <p:nvPr>
            <p:ph type="subTitle" sz="quarter" idx="1"/>
          </p:nvPr>
        </p:nvSpPr>
        <p:spPr>
          <a:xfrm>
            <a:off x="1620204" y="4080510"/>
            <a:ext cx="7560945" cy="1840230"/>
          </a:xfrm>
        </p:spPr>
        <p:txBody>
          <a:bodyPr/>
          <a:lstStyle>
            <a:lvl1pPr marL="0" indent="0" algn="ctr">
              <a:buFont typeface="Wingdings" pitchFamily="2" charset="2"/>
              <a:buNone/>
              <a:defRPr/>
            </a:lvl1pPr>
          </a:lstStyle>
          <a:p>
            <a:r>
              <a:rPr lang="el-GR" smtClean="0"/>
              <a:t>Κάντε κλικ για να επεξεργαστείτε τον υπότιτλο του υποδείγματος</a:t>
            </a:r>
            <a:endParaRPr lang="en-US"/>
          </a:p>
        </p:txBody>
      </p:sp>
      <p:sp>
        <p:nvSpPr>
          <p:cNvPr id="13" name="Rectangle 13"/>
          <p:cNvSpPr>
            <a:spLocks noGrp="1" noChangeArrowheads="1"/>
          </p:cNvSpPr>
          <p:nvPr>
            <p:ph type="dt" sz="quarter" idx="10"/>
          </p:nvPr>
        </p:nvSpPr>
        <p:spPr>
          <a:xfrm>
            <a:off x="540068" y="6560825"/>
            <a:ext cx="2520315" cy="500063"/>
          </a:xfrm>
        </p:spPr>
        <p:txBody>
          <a:bodyPr/>
          <a:lstStyle>
            <a:lvl1pPr>
              <a:defRPr smtClean="0"/>
            </a:lvl1pPr>
          </a:lstStyle>
          <a:p>
            <a:fld id="{C51D9B12-4FB0-4A02-B52C-D12B7E29CA0D}" type="datetimeFigureOut">
              <a:rPr lang="el-GR" smtClean="0"/>
              <a:pPr/>
              <a:t>5/3/2025</a:t>
            </a:fld>
            <a:endParaRPr lang="el-GR"/>
          </a:p>
        </p:txBody>
      </p:sp>
      <p:sp>
        <p:nvSpPr>
          <p:cNvPr id="14" name="Rectangle 14"/>
          <p:cNvSpPr>
            <a:spLocks noGrp="1" noChangeArrowheads="1"/>
          </p:cNvSpPr>
          <p:nvPr>
            <p:ph type="ftr" sz="quarter" idx="11"/>
          </p:nvPr>
        </p:nvSpPr>
        <p:spPr>
          <a:xfrm>
            <a:off x="3690462" y="6564162"/>
            <a:ext cx="3420428" cy="500063"/>
          </a:xfrm>
        </p:spPr>
        <p:txBody>
          <a:bodyPr/>
          <a:lstStyle>
            <a:lvl1pPr>
              <a:defRPr smtClean="0"/>
            </a:lvl1pPr>
          </a:lstStyle>
          <a:p>
            <a:endParaRPr lang="el-GR"/>
          </a:p>
        </p:txBody>
      </p:sp>
      <p:sp>
        <p:nvSpPr>
          <p:cNvPr id="15" name="Rectangle 15"/>
          <p:cNvSpPr>
            <a:spLocks noGrp="1" noChangeArrowheads="1"/>
          </p:cNvSpPr>
          <p:nvPr>
            <p:ph type="sldNum" sz="quarter" idx="12"/>
          </p:nvPr>
        </p:nvSpPr>
        <p:spPr>
          <a:xfrm>
            <a:off x="7740968" y="6567492"/>
            <a:ext cx="2520315" cy="500063"/>
          </a:xfrm>
        </p:spPr>
        <p:txBody>
          <a:bodyPr/>
          <a:lstStyle>
            <a:lvl1pPr>
              <a:defRPr smtClean="0"/>
            </a:lvl1pPr>
          </a:lstStyle>
          <a:p>
            <a:fld id="{5A88B2EF-9448-4CBF-823D-35B9E6BDD1B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5"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6"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80" y="288377"/>
            <a:ext cx="2430304" cy="6144101"/>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540071" y="288377"/>
            <a:ext cx="7110888" cy="6144101"/>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5"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6"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540069" y="288370"/>
            <a:ext cx="9721215" cy="1200150"/>
          </a:xfrm>
        </p:spPr>
        <p:txBody>
          <a:bodyPr/>
          <a:lstStyle/>
          <a:p>
            <a:r>
              <a:rPr lang="el-GR" smtClean="0"/>
              <a:t>Kλικ για επεξεργασία του τίτλου</a:t>
            </a:r>
            <a:endParaRPr lang="el-GR"/>
          </a:p>
        </p:txBody>
      </p:sp>
      <p:sp>
        <p:nvSpPr>
          <p:cNvPr id="3" name="Text Placeholder 2"/>
          <p:cNvSpPr>
            <a:spLocks noGrp="1"/>
          </p:cNvSpPr>
          <p:nvPr>
            <p:ph type="body" sz="half" idx="1"/>
          </p:nvPr>
        </p:nvSpPr>
        <p:spPr>
          <a:xfrm>
            <a:off x="540071" y="1680211"/>
            <a:ext cx="4770597" cy="4752261"/>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5490691" y="1680211"/>
            <a:ext cx="4770597" cy="4752261"/>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6"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7"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5"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6"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53234" y="4627251"/>
            <a:ext cx="9181149" cy="1430179"/>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853234" y="3052052"/>
            <a:ext cx="9181149" cy="1575197"/>
          </a:xfrm>
        </p:spPr>
        <p:txBody>
          <a:bodyPr anchor="b"/>
          <a:lstStyle>
            <a:lvl1pPr marL="0" indent="0">
              <a:buNone/>
              <a:defRPr sz="2000"/>
            </a:lvl1pPr>
            <a:lvl2pPr marL="457067" indent="0">
              <a:buNone/>
              <a:defRPr sz="1800"/>
            </a:lvl2pPr>
            <a:lvl3pPr marL="914136" indent="0">
              <a:buNone/>
              <a:defRPr sz="1700"/>
            </a:lvl3pPr>
            <a:lvl4pPr marL="1371204" indent="0">
              <a:buNone/>
              <a:defRPr sz="1400"/>
            </a:lvl4pPr>
            <a:lvl5pPr marL="1828272" indent="0">
              <a:buNone/>
              <a:defRPr sz="1400"/>
            </a:lvl5pPr>
            <a:lvl6pPr marL="2285339" indent="0">
              <a:buNone/>
              <a:defRPr sz="1400"/>
            </a:lvl6pPr>
            <a:lvl7pPr marL="2742406" indent="0">
              <a:buNone/>
              <a:defRPr sz="1400"/>
            </a:lvl7pPr>
            <a:lvl8pPr marL="3199476" indent="0">
              <a:buNone/>
              <a:defRPr sz="1400"/>
            </a:lvl8pPr>
            <a:lvl9pPr marL="3656542" indent="0">
              <a:buNone/>
              <a:defRPr sz="1400"/>
            </a:lvl9pPr>
          </a:lstStyle>
          <a:p>
            <a:pPr lvl="0"/>
            <a:r>
              <a:rPr lang="el-GR" smtClean="0"/>
              <a:t>Kλικ για επεξεργασία των στυλ του υποδείγματος</a:t>
            </a:r>
          </a:p>
        </p:txBody>
      </p:sp>
      <p:sp>
        <p:nvSpPr>
          <p:cNvPr id="4"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5"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6"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540071" y="1680211"/>
            <a:ext cx="4770597" cy="4752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5490691" y="1680211"/>
            <a:ext cx="4770597" cy="4752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6"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7"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540068" y="1611873"/>
            <a:ext cx="4772472" cy="671750"/>
          </a:xfrm>
        </p:spPr>
        <p:txBody>
          <a:bodyPr anchor="b"/>
          <a:lstStyle>
            <a:lvl1pPr marL="0" indent="0">
              <a:buNone/>
              <a:defRPr sz="2400" b="1"/>
            </a:lvl1pPr>
            <a:lvl2pPr marL="457067" indent="0">
              <a:buNone/>
              <a:defRPr sz="2000" b="1"/>
            </a:lvl2pPr>
            <a:lvl3pPr marL="914136" indent="0">
              <a:buNone/>
              <a:defRPr sz="1800" b="1"/>
            </a:lvl3pPr>
            <a:lvl4pPr marL="1371204" indent="0">
              <a:buNone/>
              <a:defRPr sz="1700" b="1"/>
            </a:lvl4pPr>
            <a:lvl5pPr marL="1828272" indent="0">
              <a:buNone/>
              <a:defRPr sz="1700" b="1"/>
            </a:lvl5pPr>
            <a:lvl6pPr marL="2285339" indent="0">
              <a:buNone/>
              <a:defRPr sz="1700" b="1"/>
            </a:lvl6pPr>
            <a:lvl7pPr marL="2742406" indent="0">
              <a:buNone/>
              <a:defRPr sz="1700" b="1"/>
            </a:lvl7pPr>
            <a:lvl8pPr marL="3199476" indent="0">
              <a:buNone/>
              <a:defRPr sz="1700" b="1"/>
            </a:lvl8pPr>
            <a:lvl9pPr marL="3656542" indent="0">
              <a:buNone/>
              <a:defRPr sz="17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540068" y="2283619"/>
            <a:ext cx="4772472" cy="4148852"/>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5486943" y="1611873"/>
            <a:ext cx="4774347" cy="671750"/>
          </a:xfrm>
        </p:spPr>
        <p:txBody>
          <a:bodyPr anchor="b"/>
          <a:lstStyle>
            <a:lvl1pPr marL="0" indent="0">
              <a:buNone/>
              <a:defRPr sz="2400" b="1"/>
            </a:lvl1pPr>
            <a:lvl2pPr marL="457067" indent="0">
              <a:buNone/>
              <a:defRPr sz="2000" b="1"/>
            </a:lvl2pPr>
            <a:lvl3pPr marL="914136" indent="0">
              <a:buNone/>
              <a:defRPr sz="1800" b="1"/>
            </a:lvl3pPr>
            <a:lvl4pPr marL="1371204" indent="0">
              <a:buNone/>
              <a:defRPr sz="1700" b="1"/>
            </a:lvl4pPr>
            <a:lvl5pPr marL="1828272" indent="0">
              <a:buNone/>
              <a:defRPr sz="1700" b="1"/>
            </a:lvl5pPr>
            <a:lvl6pPr marL="2285339" indent="0">
              <a:buNone/>
              <a:defRPr sz="1700" b="1"/>
            </a:lvl6pPr>
            <a:lvl7pPr marL="2742406" indent="0">
              <a:buNone/>
              <a:defRPr sz="1700" b="1"/>
            </a:lvl7pPr>
            <a:lvl8pPr marL="3199476" indent="0">
              <a:buNone/>
              <a:defRPr sz="1700" b="1"/>
            </a:lvl8pPr>
            <a:lvl9pPr marL="3656542" indent="0">
              <a:buNone/>
              <a:defRPr sz="17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5486943" y="2283619"/>
            <a:ext cx="4774347" cy="4148852"/>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8"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9"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4"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5"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3"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4"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40075" y="286706"/>
            <a:ext cx="3553570" cy="1220153"/>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4223029" y="286703"/>
            <a:ext cx="6038255" cy="61457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540075" y="1506860"/>
            <a:ext cx="3553570" cy="4925616"/>
          </a:xfrm>
        </p:spPr>
        <p:txBody>
          <a:bodyPr/>
          <a:lstStyle>
            <a:lvl1pPr marL="0" indent="0">
              <a:buNone/>
              <a:defRPr sz="1400"/>
            </a:lvl1pPr>
            <a:lvl2pPr marL="457067" indent="0">
              <a:buNone/>
              <a:defRPr sz="1200"/>
            </a:lvl2pPr>
            <a:lvl3pPr marL="914136" indent="0">
              <a:buNone/>
              <a:defRPr sz="900"/>
            </a:lvl3pPr>
            <a:lvl4pPr marL="1371204" indent="0">
              <a:buNone/>
              <a:defRPr sz="900"/>
            </a:lvl4pPr>
            <a:lvl5pPr marL="1828272" indent="0">
              <a:buNone/>
              <a:defRPr sz="900"/>
            </a:lvl5pPr>
            <a:lvl6pPr marL="2285339" indent="0">
              <a:buNone/>
              <a:defRPr sz="900"/>
            </a:lvl6pPr>
            <a:lvl7pPr marL="2742406" indent="0">
              <a:buNone/>
              <a:defRPr sz="900"/>
            </a:lvl7pPr>
            <a:lvl8pPr marL="3199476" indent="0">
              <a:buNone/>
              <a:defRPr sz="900"/>
            </a:lvl8pPr>
            <a:lvl9pPr marL="3656542" indent="0">
              <a:buNone/>
              <a:defRPr sz="900"/>
            </a:lvl9pPr>
          </a:lstStyle>
          <a:p>
            <a:pPr lvl="0"/>
            <a:r>
              <a:rPr lang="el-GR" smtClean="0"/>
              <a:t>Kλικ για επεξεργασία των στυλ του υποδείγματος</a:t>
            </a:r>
          </a:p>
        </p:txBody>
      </p:sp>
      <p:sp>
        <p:nvSpPr>
          <p:cNvPr id="5"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6"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7"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117141" y="5040632"/>
            <a:ext cx="6480810" cy="595075"/>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2117141" y="643414"/>
            <a:ext cx="6480810" cy="4320540"/>
          </a:xfrm>
        </p:spPr>
        <p:txBody>
          <a:bodyPr/>
          <a:lstStyle>
            <a:lvl1pPr marL="0" indent="0">
              <a:buNone/>
              <a:defRPr sz="3200"/>
            </a:lvl1pPr>
            <a:lvl2pPr marL="457067" indent="0">
              <a:buNone/>
              <a:defRPr sz="2800"/>
            </a:lvl2pPr>
            <a:lvl3pPr marL="914136" indent="0">
              <a:buNone/>
              <a:defRPr sz="2400"/>
            </a:lvl3pPr>
            <a:lvl4pPr marL="1371204" indent="0">
              <a:buNone/>
              <a:defRPr sz="2000"/>
            </a:lvl4pPr>
            <a:lvl5pPr marL="1828272" indent="0">
              <a:buNone/>
              <a:defRPr sz="2000"/>
            </a:lvl5pPr>
            <a:lvl6pPr marL="2285339" indent="0">
              <a:buNone/>
              <a:defRPr sz="2000"/>
            </a:lvl6pPr>
            <a:lvl7pPr marL="2742406" indent="0">
              <a:buNone/>
              <a:defRPr sz="2000"/>
            </a:lvl7pPr>
            <a:lvl8pPr marL="3199476" indent="0">
              <a:buNone/>
              <a:defRPr sz="2000"/>
            </a:lvl8pPr>
            <a:lvl9pPr marL="3656542" indent="0">
              <a:buNone/>
              <a:defRPr sz="2000"/>
            </a:lvl9pPr>
          </a:lstStyle>
          <a:p>
            <a:pPr lvl="0"/>
            <a:r>
              <a:rPr lang="el-GR" noProof="0" smtClean="0"/>
              <a:t>Κάντε κλικ στο εικονίδιο για να προσθέσετε μια εικόνα</a:t>
            </a:r>
          </a:p>
        </p:txBody>
      </p:sp>
      <p:sp>
        <p:nvSpPr>
          <p:cNvPr id="4" name="Text Placeholder 3"/>
          <p:cNvSpPr>
            <a:spLocks noGrp="1"/>
          </p:cNvSpPr>
          <p:nvPr>
            <p:ph type="body" sz="half" idx="2"/>
          </p:nvPr>
        </p:nvSpPr>
        <p:spPr>
          <a:xfrm>
            <a:off x="2117141" y="5635706"/>
            <a:ext cx="6480810" cy="845105"/>
          </a:xfrm>
        </p:spPr>
        <p:txBody>
          <a:bodyPr/>
          <a:lstStyle>
            <a:lvl1pPr marL="0" indent="0">
              <a:buNone/>
              <a:defRPr sz="1400"/>
            </a:lvl1pPr>
            <a:lvl2pPr marL="457067" indent="0">
              <a:buNone/>
              <a:defRPr sz="1200"/>
            </a:lvl2pPr>
            <a:lvl3pPr marL="914136" indent="0">
              <a:buNone/>
              <a:defRPr sz="900"/>
            </a:lvl3pPr>
            <a:lvl4pPr marL="1371204" indent="0">
              <a:buNone/>
              <a:defRPr sz="900"/>
            </a:lvl4pPr>
            <a:lvl5pPr marL="1828272" indent="0">
              <a:buNone/>
              <a:defRPr sz="900"/>
            </a:lvl5pPr>
            <a:lvl6pPr marL="2285339" indent="0">
              <a:buNone/>
              <a:defRPr sz="900"/>
            </a:lvl6pPr>
            <a:lvl7pPr marL="2742406" indent="0">
              <a:buNone/>
              <a:defRPr sz="900"/>
            </a:lvl7pPr>
            <a:lvl8pPr marL="3199476" indent="0">
              <a:buNone/>
              <a:defRPr sz="900"/>
            </a:lvl8pPr>
            <a:lvl9pPr marL="3656542" indent="0">
              <a:buNone/>
              <a:defRPr sz="900"/>
            </a:lvl9pPr>
          </a:lstStyle>
          <a:p>
            <a:pPr lvl="0"/>
            <a:r>
              <a:rPr lang="el-GR" smtClean="0"/>
              <a:t>Kλικ για επεξεργασία των στυλ του υποδείγματος</a:t>
            </a:r>
          </a:p>
        </p:txBody>
      </p:sp>
      <p:sp>
        <p:nvSpPr>
          <p:cNvPr id="5" name="Rectangle 2"/>
          <p:cNvSpPr>
            <a:spLocks noGrp="1" noChangeArrowheads="1"/>
          </p:cNvSpPr>
          <p:nvPr>
            <p:ph type="dt" sz="half" idx="10"/>
          </p:nvPr>
        </p:nvSpPr>
        <p:spPr>
          <a:ln/>
        </p:spPr>
        <p:txBody>
          <a:bodyPr/>
          <a:lstStyle>
            <a:lvl1pPr>
              <a:defRPr/>
            </a:lvl1pPr>
          </a:lstStyle>
          <a:p>
            <a:fld id="{C51D9B12-4FB0-4A02-B52C-D12B7E29CA0D}" type="datetimeFigureOut">
              <a:rPr lang="el-GR" smtClean="0"/>
              <a:pPr/>
              <a:t>5/3/2025</a:t>
            </a:fld>
            <a:endParaRPr lang="el-GR"/>
          </a:p>
        </p:txBody>
      </p:sp>
      <p:sp>
        <p:nvSpPr>
          <p:cNvPr id="6" name="Rectangle 3"/>
          <p:cNvSpPr>
            <a:spLocks noGrp="1" noChangeArrowheads="1"/>
          </p:cNvSpPr>
          <p:nvPr>
            <p:ph type="sldNum" sz="quarter" idx="11"/>
          </p:nvPr>
        </p:nvSpPr>
        <p:spPr>
          <a:ln/>
        </p:spPr>
        <p:txBody>
          <a:bodyPr/>
          <a:lstStyle>
            <a:lvl1pPr>
              <a:defRPr/>
            </a:lvl1pPr>
          </a:lstStyle>
          <a:p>
            <a:fld id="{5A88B2EF-9448-4CBF-823D-35B9E6BDD1B5}" type="slidenum">
              <a:rPr lang="el-GR" smtClean="0"/>
              <a:pPr/>
              <a:t>‹#›</a:t>
            </a:fld>
            <a:endParaRPr lang="el-GR"/>
          </a:p>
        </p:txBody>
      </p:sp>
      <p:sp>
        <p:nvSpPr>
          <p:cNvPr id="7" name="Rectangle 14"/>
          <p:cNvSpPr>
            <a:spLocks noGrp="1" noChangeArrowheads="1"/>
          </p:cNvSpPr>
          <p:nvPr>
            <p:ph type="ftr" sz="quarter" idx="12"/>
          </p:nvPr>
        </p:nvSpPr>
        <p:spPr>
          <a:ln/>
        </p:spPr>
        <p:txBody>
          <a:bodyPr/>
          <a:lstStyle>
            <a:lvl1pPr>
              <a:defRPr/>
            </a:lvl1p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1858" name="Rectangle 2"/>
          <p:cNvSpPr>
            <a:spLocks noGrp="1" noChangeArrowheads="1"/>
          </p:cNvSpPr>
          <p:nvPr>
            <p:ph type="dt" sz="half" idx="2"/>
          </p:nvPr>
        </p:nvSpPr>
        <p:spPr bwMode="auto">
          <a:xfrm>
            <a:off x="540068" y="6564162"/>
            <a:ext cx="2520315" cy="500063"/>
          </a:xfrm>
          <a:prstGeom prst="rect">
            <a:avLst/>
          </a:prstGeom>
          <a:noFill/>
          <a:ln w="9525">
            <a:noFill/>
            <a:miter lim="800000"/>
            <a:headEnd/>
            <a:tailEnd/>
          </a:ln>
          <a:effectLst/>
        </p:spPr>
        <p:txBody>
          <a:bodyPr vert="horz" wrap="square" lIns="91413" tIns="45707" rIns="91413" bIns="45707" numCol="1" anchor="b" anchorCtr="0" compatLnSpc="1">
            <a:prstTxWarp prst="textNoShape">
              <a:avLst/>
            </a:prstTxWarp>
          </a:bodyPr>
          <a:lstStyle>
            <a:lvl1pPr eaLnBrk="1" hangingPunct="1">
              <a:defRPr sz="1200" smtClean="0">
                <a:latin typeface="Arial" charset="0"/>
              </a:defRPr>
            </a:lvl1pPr>
          </a:lstStyle>
          <a:p>
            <a:fld id="{C51D9B12-4FB0-4A02-B52C-D12B7E29CA0D}" type="datetimeFigureOut">
              <a:rPr lang="el-GR" smtClean="0"/>
              <a:pPr/>
              <a:t>5/3/2025</a:t>
            </a:fld>
            <a:endParaRPr lang="el-GR"/>
          </a:p>
        </p:txBody>
      </p:sp>
      <p:sp>
        <p:nvSpPr>
          <p:cNvPr id="121859" name="Rectangle 3"/>
          <p:cNvSpPr>
            <a:spLocks noGrp="1" noChangeArrowheads="1"/>
          </p:cNvSpPr>
          <p:nvPr>
            <p:ph type="sldNum" sz="quarter" idx="4"/>
          </p:nvPr>
        </p:nvSpPr>
        <p:spPr bwMode="auto">
          <a:xfrm>
            <a:off x="7740968" y="6560825"/>
            <a:ext cx="2520315" cy="500063"/>
          </a:xfrm>
          <a:prstGeom prst="rect">
            <a:avLst/>
          </a:prstGeom>
          <a:noFill/>
          <a:ln w="9525">
            <a:noFill/>
            <a:miter lim="800000"/>
            <a:headEnd/>
            <a:tailEnd/>
          </a:ln>
          <a:effectLst/>
        </p:spPr>
        <p:txBody>
          <a:bodyPr vert="horz" wrap="square" lIns="91413" tIns="45707" rIns="91413" bIns="45707" numCol="1" anchor="b" anchorCtr="0" compatLnSpc="1">
            <a:prstTxWarp prst="textNoShape">
              <a:avLst/>
            </a:prstTxWarp>
          </a:bodyPr>
          <a:lstStyle>
            <a:lvl1pPr algn="r" eaLnBrk="1" hangingPunct="1">
              <a:defRPr sz="1200" smtClean="0">
                <a:latin typeface="Arial" charset="0"/>
              </a:defRPr>
            </a:lvl1pPr>
          </a:lstStyle>
          <a:p>
            <a:fld id="{5A88B2EF-9448-4CBF-823D-35B9E6BDD1B5}" type="slidenum">
              <a:rPr lang="el-GR" smtClean="0"/>
              <a:pPr/>
              <a:t>‹#›</a:t>
            </a:fld>
            <a:endParaRPr lang="el-GR"/>
          </a:p>
        </p:txBody>
      </p:sp>
      <p:grpSp>
        <p:nvGrpSpPr>
          <p:cNvPr id="2" name="Group 4"/>
          <p:cNvGrpSpPr>
            <a:grpSpLocks/>
          </p:cNvGrpSpPr>
          <p:nvPr/>
        </p:nvGrpSpPr>
        <p:grpSpPr bwMode="auto">
          <a:xfrm>
            <a:off x="7" y="0"/>
            <a:ext cx="10797600" cy="7192566"/>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218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l-GR"/>
              </a:p>
            </p:txBody>
          </p:sp>
          <p:sp>
            <p:nvSpPr>
              <p:cNvPr id="1218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l-GR"/>
              </a:p>
            </p:txBody>
          </p:sp>
          <p:sp>
            <p:nvSpPr>
              <p:cNvPr id="1218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l-GR"/>
              </a:p>
            </p:txBody>
          </p:sp>
          <p:sp>
            <p:nvSpPr>
              <p:cNvPr id="1218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l-GR"/>
              </a:p>
            </p:txBody>
          </p:sp>
          <p:sp>
            <p:nvSpPr>
              <p:cNvPr id="1218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l-GR"/>
              </a:p>
            </p:txBody>
          </p:sp>
        </p:grpSp>
        <p:sp>
          <p:nvSpPr>
            <p:cNvPr id="1218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l-GR"/>
            </a:p>
          </p:txBody>
        </p:sp>
        <p:sp>
          <p:nvSpPr>
            <p:cNvPr id="1218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l-GR"/>
            </a:p>
          </p:txBody>
        </p:sp>
      </p:grpSp>
      <p:sp>
        <p:nvSpPr>
          <p:cNvPr id="121869" name="Rectangle 13"/>
          <p:cNvSpPr>
            <a:spLocks noGrp="1" noRot="1" noChangeArrowheads="1"/>
          </p:cNvSpPr>
          <p:nvPr>
            <p:ph type="title"/>
          </p:nvPr>
        </p:nvSpPr>
        <p:spPr bwMode="auto">
          <a:xfrm>
            <a:off x="540069" y="288370"/>
            <a:ext cx="9721215" cy="1200150"/>
          </a:xfrm>
          <a:prstGeom prst="rect">
            <a:avLst/>
          </a:prstGeom>
          <a:noFill/>
          <a:ln w="9525">
            <a:noFill/>
            <a:miter lim="800000"/>
            <a:headEnd/>
            <a:tailEnd/>
          </a:ln>
          <a:effectLst/>
        </p:spPr>
        <p:txBody>
          <a:bodyPr vert="horz" wrap="square" lIns="91413" tIns="45707" rIns="91413" bIns="45707"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21870" name="Rectangle 14"/>
          <p:cNvSpPr>
            <a:spLocks noGrp="1" noChangeArrowheads="1"/>
          </p:cNvSpPr>
          <p:nvPr>
            <p:ph type="ftr" sz="quarter" idx="3"/>
          </p:nvPr>
        </p:nvSpPr>
        <p:spPr bwMode="auto">
          <a:xfrm>
            <a:off x="3690462" y="6560825"/>
            <a:ext cx="3420428" cy="500063"/>
          </a:xfrm>
          <a:prstGeom prst="rect">
            <a:avLst/>
          </a:prstGeom>
          <a:noFill/>
          <a:ln w="9525">
            <a:noFill/>
            <a:miter lim="800000"/>
            <a:headEnd/>
            <a:tailEnd/>
          </a:ln>
          <a:effectLst/>
        </p:spPr>
        <p:txBody>
          <a:bodyPr vert="horz" wrap="square" lIns="91413" tIns="45707" rIns="91413" bIns="45707" numCol="1" anchor="b" anchorCtr="0" compatLnSpc="1">
            <a:prstTxWarp prst="textNoShape">
              <a:avLst/>
            </a:prstTxWarp>
          </a:bodyPr>
          <a:lstStyle>
            <a:lvl1pPr algn="ctr" eaLnBrk="1" hangingPunct="1">
              <a:defRPr sz="1200" smtClean="0">
                <a:latin typeface="Arial" charset="0"/>
              </a:defRPr>
            </a:lvl1pPr>
          </a:lstStyle>
          <a:p>
            <a:endParaRPr lang="el-GR"/>
          </a:p>
        </p:txBody>
      </p:sp>
      <p:sp>
        <p:nvSpPr>
          <p:cNvPr id="121871" name="Rectangle 15"/>
          <p:cNvSpPr>
            <a:spLocks noGrp="1" noChangeArrowheads="1"/>
          </p:cNvSpPr>
          <p:nvPr>
            <p:ph type="body" idx="1"/>
          </p:nvPr>
        </p:nvSpPr>
        <p:spPr bwMode="auto">
          <a:xfrm>
            <a:off x="540069" y="1680211"/>
            <a:ext cx="9721215" cy="4752261"/>
          </a:xfrm>
          <a:prstGeom prst="rect">
            <a:avLst/>
          </a:prstGeom>
          <a:noFill/>
          <a:ln w="9525">
            <a:noFill/>
            <a:miter lim="800000"/>
            <a:headEnd/>
            <a:tailEnd/>
          </a:ln>
          <a:effectLst/>
        </p:spPr>
        <p:txBody>
          <a:bodyPr vert="horz" wrap="square" lIns="91413" tIns="45707" rIns="91413" bIns="45707"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067"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136"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204"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272"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802" indent="-342802"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736" indent="-285668"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2669" indent="-228535"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599738" indent="-228535"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6806" indent="-228535"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3874" indent="-228535"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0941" indent="-228535"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8009" indent="-228535"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5078" indent="-228535"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136" rtl="0" eaLnBrk="1" latinLnBrk="0" hangingPunct="1">
        <a:defRPr sz="1800" kern="1200">
          <a:solidFill>
            <a:schemeClr val="tx1"/>
          </a:solidFill>
          <a:latin typeface="+mn-lt"/>
          <a:ea typeface="+mn-ea"/>
          <a:cs typeface="+mn-cs"/>
        </a:defRPr>
      </a:lvl1pPr>
      <a:lvl2pPr marL="457067"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4" algn="l" defTabSz="914136" rtl="0" eaLnBrk="1" latinLnBrk="0" hangingPunct="1">
        <a:defRPr sz="1800" kern="1200">
          <a:solidFill>
            <a:schemeClr val="tx1"/>
          </a:solidFill>
          <a:latin typeface="+mn-lt"/>
          <a:ea typeface="+mn-ea"/>
          <a:cs typeface="+mn-cs"/>
        </a:defRPr>
      </a:lvl4pPr>
      <a:lvl5pPr marL="1828272" algn="l" defTabSz="914136" rtl="0" eaLnBrk="1" latinLnBrk="0" hangingPunct="1">
        <a:defRPr sz="1800" kern="1200">
          <a:solidFill>
            <a:schemeClr val="tx1"/>
          </a:solidFill>
          <a:latin typeface="+mn-lt"/>
          <a:ea typeface="+mn-ea"/>
          <a:cs typeface="+mn-cs"/>
        </a:defRPr>
      </a:lvl5pPr>
      <a:lvl6pPr marL="2285339" algn="l" defTabSz="914136" rtl="0" eaLnBrk="1" latinLnBrk="0" hangingPunct="1">
        <a:defRPr sz="1800" kern="1200">
          <a:solidFill>
            <a:schemeClr val="tx1"/>
          </a:solidFill>
          <a:latin typeface="+mn-lt"/>
          <a:ea typeface="+mn-ea"/>
          <a:cs typeface="+mn-cs"/>
        </a:defRPr>
      </a:lvl6pPr>
      <a:lvl7pPr marL="2742406" algn="l" defTabSz="914136" rtl="0" eaLnBrk="1" latinLnBrk="0" hangingPunct="1">
        <a:defRPr sz="1800" kern="1200">
          <a:solidFill>
            <a:schemeClr val="tx1"/>
          </a:solidFill>
          <a:latin typeface="+mn-lt"/>
          <a:ea typeface="+mn-ea"/>
          <a:cs typeface="+mn-cs"/>
        </a:defRPr>
      </a:lvl7pPr>
      <a:lvl8pPr marL="3199476" algn="l" defTabSz="914136" rtl="0" eaLnBrk="1" latinLnBrk="0" hangingPunct="1">
        <a:defRPr sz="1800" kern="1200">
          <a:solidFill>
            <a:schemeClr val="tx1"/>
          </a:solidFill>
          <a:latin typeface="+mn-lt"/>
          <a:ea typeface="+mn-ea"/>
          <a:cs typeface="+mn-cs"/>
        </a:defRPr>
      </a:lvl8pPr>
      <a:lvl9pPr marL="3656542" algn="l" defTabSz="914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www.google.gr/url?sa=i&amp;rct=j&amp;q=&amp;esrc=s&amp;source=images&amp;cd=&amp;cad=rja&amp;uact=8&amp;docid=3LoGfTWjy4gl7M&amp;tbnid=BCbe0hCJdSK-XM:&amp;ved=0CAUQjRw&amp;url=http://www.agios-eleytherios-chalandriou.gr/index.php?option=com_content&amp;view=article&amp;id=7&amp;Itemid=20&amp;ei=NbczU8zYFcfJtAalhIHIDg&amp;bvm=bv.63808443,d.bGQ&amp;psig=AFQjCNGWLRccWB4rZtFqiajFIR9otQggkA&amp;ust=1395984480549920" TargetMode="External"/><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gr/url?sa=i&amp;rct=j&amp;q=&amp;esrc=s&amp;source=images&amp;cd=&amp;cad=rja&amp;uact=8&amp;docid=MkUiToGVQ23T8M&amp;tbnid=-lPEWIthWhDueM:&amp;ved=0CAUQjRw&amp;url=http://agioskosmasoaitolos.wordpress.com/2013/03/27/%CE%B1%CE%BD%CE%BF%CE%B9%CE%BE%CE%B5-%CE%BF-%CE%BF%CF%85%CF%81%CE%B1%CE%BD%CE%BF%CF%83/&amp;ei=ifUxU-nIAaal0AXxpIG4Cg&amp;bvm=bv.63587204,d.bGE&amp;psig=AFQjCNHskZyOojg3_EBWSoOukeFX-rjxzA&amp;ust=139586939574710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gr/url?sa=i&amp;rct=j&amp;q=&amp;esrc=s&amp;source=images&amp;cd=&amp;cad=rja&amp;uact=8&amp;docid=1hQqlbDIUSQcbM&amp;tbnid=3BpYi2ZJIHPDqM:&amp;ved=0CAUQjRw&amp;url=http://10gym-patras.ach.sch.gr/protoxr-texni/texni-protoxr.htm&amp;ei=-_kxU4P2HubC0QXAxwE&amp;bvm=bv.63587204,d.bGE&amp;psig=AFQjCNENBwDfVWHvX3BWFcO-XApw3Ibe6g&amp;ust=139587050578107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uact=8&amp;docid=5ghmkR-JjsIQ0M&amp;tbnid=wPh3Rn_zRXaMOM:&amp;ved=0CAUQjRw&amp;url=http://www.osoris.com/4-nights-cairo-2-nights-luxor-5-nights-dahabiya-3-nights-lake-nasser-nile-cruise.htm&amp;ei=aP8xU7SNCtHY0QX454CIDA&amp;bvm=bv.63587204,d.bGE&amp;psig=AFQjCNELVTSciXLBJ-5coxhTaiMCSMWDVg&amp;ust=1395871864502734" TargetMode="External"/><Relationship Id="rId7" Type="http://schemas.openxmlformats.org/officeDocument/2006/relationships/image" Target="../media/image31.jpeg"/><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hyperlink" Target="http://www.educatinghumanity.com/2012/06/eleven-mysteries-believed-to-be-from.html"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gr/url?sa=i&amp;rct=j&amp;q=&amp;esrc=s&amp;source=images&amp;cd=&amp;cad=rja&amp;uact=8&amp;docid=cQmNQhYbGIPz0M&amp;tbnid=Keii-KZwWjh2WM:&amp;ved=0CAUQjRw&amp;url=http://histoirehistoire.weebly.com/arhochiiotatauepsilonkappatauomicronnuiotakappaomicron943-tau973piomicroniota-nualpha974nu.html&amp;ei=DgYyU8zcK8vHtAab8ICoCA&amp;bvm=bv.63587204,d.d2k&amp;psig=AFQjCNF_v2U72EtXm4EL5K6j6gZ7slDDSg&amp;ust=1395873611697107"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gr/url?sa=i&amp;rct=j&amp;q=&amp;esrc=s&amp;source=images&amp;cd=&amp;cad=rja&amp;uact=8&amp;docid=cQmNQhYbGIPz0M&amp;tbnid=Keii-KZwWjh2WM:&amp;ved=0CAUQjRw&amp;url=http://odysseaschios.blogspot.com/2011/12/blog-post_8727.html&amp;ei=OQYyU7_uIYSHtQb3jYDICw&amp;bvm=bv.63587204,d.d2k&amp;psig=AFQjCNF_v2U72EtXm4EL5K6j6gZ7slDDSg&amp;ust=1395873611697107"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gr/url?sa=i&amp;rct=j&amp;q=&amp;esrc=s&amp;source=images&amp;cd=&amp;cad=rja&amp;uact=8&amp;docid=2xsdWmACXAf7RM&amp;tbnid=d-MuSnAjJW8N5M:&amp;ved=0CAUQjRw&amp;url=http://kavadakis.blogspot.com/2011_12_01_archive.html&amp;ei=UrUzU9O6Lca0tAa-kYDgAw&amp;bvm=bv.63808443,d.bGQ&amp;psig=AFQjCNHkEMnC0QtV_W1wJayNC9pq7AzP3A&amp;ust=1395983976956827"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google.gr/url?sa=i&amp;rct=j&amp;q=&amp;esrc=s&amp;source=images&amp;cd=&amp;cad=rja&amp;uact=8&amp;docid=h40cTe-nESpkTM&amp;tbnid=yfCUyydMr1_UKM:&amp;ved=0CAUQjRw&amp;url=http://www.3tpolydomiki.gr/3t/nea-ktiria/naoi-ieres-mones&amp;ei=-7QzU5HDKsqGswbmloHYBQ&amp;bvm=bv.63808443,d.bGQ&amp;psig=AFQjCNHkEMnC0QtV_W1wJayNC9pq7AzP3A&amp;ust=1395983976956827"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www.google.gr/url?sa=i&amp;rct=j&amp;q=&amp;esrc=s&amp;source=images&amp;cd=&amp;cad=rja&amp;uact=8&amp;docid=2xsdWmACXAf7RM&amp;tbnid=a4IYOLMk1wMWnM:&amp;ved=0CAUQjRw&amp;url=http://ebooks.edu.gr/modules/ebook/show.php/DSGYM-C117/510/3330,13434/&amp;ei=J7UzU5fQPMTKtAbltYGIBA&amp;bvm=bv.63808443,d.bGQ&amp;psig=AFQjCNHkEMnC0QtV_W1wJayNC9pq7AzP3A&amp;ust=139598397695682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vp_01.jpg"/>
          <p:cNvPicPr>
            <a:picLocks noChangeAspect="1"/>
          </p:cNvPicPr>
          <p:nvPr/>
        </p:nvPicPr>
        <p:blipFill>
          <a:blip r:embed="rId2" cstate="print"/>
          <a:stretch>
            <a:fillRect/>
          </a:stretch>
        </p:blipFill>
        <p:spPr>
          <a:xfrm>
            <a:off x="0" y="0"/>
            <a:ext cx="10801350" cy="7408145"/>
          </a:xfrm>
          <a:prstGeom prst="rect">
            <a:avLst/>
          </a:prstGeom>
        </p:spPr>
      </p:pic>
      <p:sp>
        <p:nvSpPr>
          <p:cNvPr id="3" name="2 - Υπότιτλος"/>
          <p:cNvSpPr>
            <a:spLocks noGrp="1"/>
          </p:cNvSpPr>
          <p:nvPr>
            <p:ph type="subTitle" sz="quarter" idx="1"/>
          </p:nvPr>
        </p:nvSpPr>
        <p:spPr>
          <a:xfrm>
            <a:off x="126990" y="0"/>
            <a:ext cx="10674361" cy="7411113"/>
          </a:xfrm>
        </p:spPr>
        <p:txBody>
          <a:bodyPr/>
          <a:lstStyle/>
          <a:p>
            <a:r>
              <a:rPr lang="el-GR" sz="4000" i="1" dirty="0" smtClean="0"/>
              <a:t/>
            </a:r>
            <a:br>
              <a:rPr lang="el-GR" sz="4000" i="1" dirty="0" smtClean="0"/>
            </a:br>
            <a:r>
              <a:rPr lang="el-GR" sz="4000" i="1" dirty="0" smtClean="0"/>
              <a:t/>
            </a:r>
            <a:br>
              <a:rPr lang="el-GR" sz="4000" i="1" dirty="0" smtClean="0"/>
            </a:br>
            <a:r>
              <a:rPr lang="en-US" sz="4000" dirty="0" err="1" smtClean="0">
                <a:solidFill>
                  <a:schemeClr val="bg1">
                    <a:lumMod val="90000"/>
                    <a:lumOff val="10000"/>
                  </a:schemeClr>
                </a:solidFill>
              </a:rPr>
              <a:t>TEXNH</a:t>
            </a:r>
            <a:r>
              <a:rPr lang="en-US" sz="4000" i="1" dirty="0" smtClean="0">
                <a:solidFill>
                  <a:schemeClr val="bg1">
                    <a:lumMod val="90000"/>
                    <a:lumOff val="10000"/>
                  </a:schemeClr>
                </a:solidFill>
              </a:rPr>
              <a:t> </a:t>
            </a:r>
            <a:r>
              <a:rPr lang="el-GR" sz="4000" i="1" dirty="0" smtClean="0">
                <a:solidFill>
                  <a:schemeClr val="bg1">
                    <a:lumMod val="90000"/>
                    <a:lumOff val="10000"/>
                  </a:schemeClr>
                </a:solidFill>
              </a:rPr>
              <a:t>   </a:t>
            </a:r>
            <a:r>
              <a:rPr lang="en-US" sz="4000" dirty="0" err="1" smtClean="0">
                <a:solidFill>
                  <a:schemeClr val="bg1">
                    <a:lumMod val="90000"/>
                    <a:lumOff val="10000"/>
                  </a:schemeClr>
                </a:solidFill>
                <a:latin typeface="Lucida Handwriting" pitchFamily="66" charset="0"/>
              </a:rPr>
              <a:t>TEXNH</a:t>
            </a:r>
            <a:r>
              <a:rPr lang="el-GR" sz="4000" i="1" dirty="0" smtClean="0">
                <a:solidFill>
                  <a:schemeClr val="bg1">
                    <a:lumMod val="90000"/>
                    <a:lumOff val="10000"/>
                  </a:schemeClr>
                </a:solidFill>
              </a:rPr>
              <a:t>    </a:t>
            </a:r>
            <a:r>
              <a:rPr lang="en-US" sz="4000" b="1" dirty="0" smtClean="0">
                <a:solidFill>
                  <a:schemeClr val="bg1">
                    <a:lumMod val="90000"/>
                    <a:lumOff val="10000"/>
                  </a:schemeClr>
                </a:solidFill>
                <a:effectLst/>
                <a:latin typeface="Bradley Hand ITC" pitchFamily="66" charset="0"/>
              </a:rPr>
              <a:t>TEXNH</a:t>
            </a:r>
            <a:r>
              <a:rPr lang="en-US" sz="4000" i="1" dirty="0" smtClean="0">
                <a:solidFill>
                  <a:schemeClr val="bg1">
                    <a:lumMod val="90000"/>
                    <a:lumOff val="10000"/>
                  </a:schemeClr>
                </a:solidFill>
                <a:effectLst/>
              </a:rPr>
              <a:t> </a:t>
            </a:r>
            <a:r>
              <a:rPr lang="el-GR" sz="4000" i="1" dirty="0" smtClean="0">
                <a:solidFill>
                  <a:schemeClr val="bg1">
                    <a:lumMod val="90000"/>
                    <a:lumOff val="10000"/>
                  </a:schemeClr>
                </a:solidFill>
              </a:rPr>
              <a:t>  </a:t>
            </a:r>
            <a:r>
              <a:rPr lang="en-US" sz="4000" b="1" dirty="0" smtClean="0">
                <a:solidFill>
                  <a:schemeClr val="bg1">
                    <a:lumMod val="90000"/>
                    <a:lumOff val="10000"/>
                  </a:schemeClr>
                </a:solidFill>
                <a:latin typeface="Pristina" pitchFamily="66" charset="0"/>
              </a:rPr>
              <a:t>TEXNH</a:t>
            </a:r>
            <a:endParaRPr lang="el-GR" sz="4000" i="1" dirty="0" smtClean="0">
              <a:solidFill>
                <a:schemeClr val="bg1">
                  <a:lumMod val="90000"/>
                  <a:lumOff val="10000"/>
                </a:schemeClr>
              </a:solidFill>
              <a:latin typeface="Dearest Dorothy" pitchFamily="2" charset="0"/>
            </a:endParaRPr>
          </a:p>
          <a:p>
            <a:endParaRPr lang="el-GR" sz="5400" i="1" dirty="0" smtClean="0">
              <a:solidFill>
                <a:schemeClr val="bg1">
                  <a:lumMod val="90000"/>
                  <a:lumOff val="10000"/>
                </a:schemeClr>
              </a:solidFill>
            </a:endParaRPr>
          </a:p>
          <a:p>
            <a:r>
              <a:rPr lang="en-US" sz="5400" dirty="0" err="1" smtClean="0">
                <a:solidFill>
                  <a:schemeClr val="bg1">
                    <a:lumMod val="90000"/>
                    <a:lumOff val="10000"/>
                  </a:schemeClr>
                </a:solidFill>
                <a:effectLst/>
                <a:latin typeface="DFKai-SB" pitchFamily="65" charset="-120"/>
                <a:ea typeface="DFKai-SB" pitchFamily="65" charset="-120"/>
              </a:rPr>
              <a:t>TEXNH</a:t>
            </a:r>
            <a:r>
              <a:rPr lang="en-US" sz="5400" i="1" dirty="0" smtClean="0">
                <a:solidFill>
                  <a:schemeClr val="bg1">
                    <a:lumMod val="90000"/>
                    <a:lumOff val="10000"/>
                  </a:schemeClr>
                </a:solidFill>
                <a:effectLst/>
              </a:rPr>
              <a:t> </a:t>
            </a:r>
            <a:r>
              <a:rPr lang="el-GR" sz="5400" i="1" dirty="0" smtClean="0">
                <a:solidFill>
                  <a:schemeClr val="bg1">
                    <a:lumMod val="90000"/>
                    <a:lumOff val="10000"/>
                  </a:schemeClr>
                </a:solidFill>
                <a:effectLst/>
              </a:rPr>
              <a:t>  </a:t>
            </a:r>
            <a:r>
              <a:rPr lang="en-US" sz="5400" dirty="0" err="1" smtClean="0">
                <a:solidFill>
                  <a:schemeClr val="bg1">
                    <a:lumMod val="90000"/>
                    <a:lumOff val="10000"/>
                  </a:schemeClr>
                </a:solidFill>
                <a:effectLst/>
                <a:latin typeface="Segoe Script" pitchFamily="34" charset="0"/>
              </a:rPr>
              <a:t>TEXNH</a:t>
            </a:r>
            <a:r>
              <a:rPr lang="en-US" sz="5400" i="1" dirty="0" smtClean="0">
                <a:solidFill>
                  <a:schemeClr val="bg1">
                    <a:lumMod val="90000"/>
                    <a:lumOff val="10000"/>
                  </a:schemeClr>
                </a:solidFill>
                <a:effectLst/>
              </a:rPr>
              <a:t> </a:t>
            </a:r>
            <a:r>
              <a:rPr lang="el-GR" sz="5400" i="1" dirty="0" smtClean="0">
                <a:solidFill>
                  <a:schemeClr val="bg1">
                    <a:lumMod val="90000"/>
                    <a:lumOff val="10000"/>
                  </a:schemeClr>
                </a:solidFill>
                <a:effectLst/>
              </a:rPr>
              <a:t>  </a:t>
            </a:r>
            <a:r>
              <a:rPr lang="en-US" sz="5400" dirty="0" err="1" smtClean="0">
                <a:solidFill>
                  <a:schemeClr val="bg1">
                    <a:lumMod val="90000"/>
                    <a:lumOff val="10000"/>
                  </a:schemeClr>
                </a:solidFill>
                <a:effectLst/>
                <a:latin typeface="French Script MT" pitchFamily="66" charset="0"/>
              </a:rPr>
              <a:t>TEXNH</a:t>
            </a:r>
            <a:r>
              <a:rPr lang="en-US" sz="5400" i="1" dirty="0" smtClean="0">
                <a:effectLst/>
              </a:rPr>
              <a:t> </a:t>
            </a:r>
            <a:r>
              <a:rPr lang="el-GR" sz="5400" dirty="0" smtClean="0">
                <a:effectLst/>
              </a:rPr>
              <a:t/>
            </a:r>
            <a:br>
              <a:rPr lang="el-GR" sz="5400" dirty="0" smtClean="0">
                <a:effectLst/>
              </a:rPr>
            </a:br>
            <a:endParaRPr lang="el-GR" dirty="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8735" y="3060380"/>
            <a:ext cx="7232204" cy="3677603"/>
          </a:xfrm>
          <a:prstGeom prst="flowChartAlternateProcess">
            <a:avLst/>
          </a:prstGeom>
          <a:solidFill>
            <a:srgbClr val="FF0000"/>
          </a:solidFill>
          <a:ln w="57150">
            <a:solidFill>
              <a:schemeClr val="accent2">
                <a:lumMod val="50000"/>
              </a:schemeClr>
            </a:solidFill>
          </a:ln>
        </p:spPr>
        <p:txBody>
          <a:bodyPr wrap="square" rtlCol="0">
            <a:spAutoFit/>
          </a:bodyPr>
          <a:lstStyle/>
          <a:p>
            <a:r>
              <a:rPr lang="el-GR" sz="3200" dirty="0" smtClean="0">
                <a:latin typeface="Lucida Sans Unicode" pitchFamily="34" charset="0"/>
                <a:cs typeface="Lucida Sans Unicode" pitchFamily="34" charset="0"/>
              </a:rPr>
              <a:t>Σκοπός της κάθε Τέχνης δεν ήταν πάντοτε μόνο το «ωραίο» αλλά κα η έκφραση της κοσμοθεωρίας, των πνευματικών βιωμάτων και ανησυχιών κάθε εποχής. </a:t>
            </a:r>
          </a:p>
          <a:p>
            <a:endParaRPr lang="el-GR" dirty="0"/>
          </a:p>
        </p:txBody>
      </p:sp>
      <p:pic>
        <p:nvPicPr>
          <p:cNvPr id="22530" name="Picture 2" descr="http://ts1.mm.bing.net/th?id=H.4899107235891002&amp;pid=1.9&amp;m=&amp;w=300&amp;h=300&amp;p=0"/>
          <p:cNvPicPr>
            <a:picLocks noChangeAspect="1" noChangeArrowheads="1"/>
          </p:cNvPicPr>
          <p:nvPr/>
        </p:nvPicPr>
        <p:blipFill>
          <a:blip r:embed="rId2" cstate="print"/>
          <a:srcRect/>
          <a:stretch>
            <a:fillRect/>
          </a:stretch>
        </p:blipFill>
        <p:spPr bwMode="auto">
          <a:xfrm>
            <a:off x="8185418" y="180000"/>
            <a:ext cx="2447160" cy="2610319"/>
          </a:xfrm>
          <a:prstGeom prst="rect">
            <a:avLst/>
          </a:prstGeom>
          <a:noFill/>
        </p:spPr>
      </p:pic>
      <p:pic>
        <p:nvPicPr>
          <p:cNvPr id="22532" name="Picture 4" descr="http://www.schizas.com/site3/images/stories/2012-01/maths-20120123.jpg"/>
          <p:cNvPicPr>
            <a:picLocks noChangeAspect="1" noChangeArrowheads="1"/>
          </p:cNvPicPr>
          <p:nvPr/>
        </p:nvPicPr>
        <p:blipFill>
          <a:blip r:embed="rId3" cstate="print"/>
          <a:srcRect/>
          <a:stretch>
            <a:fillRect/>
          </a:stretch>
        </p:blipFill>
        <p:spPr bwMode="auto">
          <a:xfrm>
            <a:off x="168735" y="179998"/>
            <a:ext cx="3797376" cy="256534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5702" y="242864"/>
            <a:ext cx="8143932" cy="2554545"/>
          </a:xfrm>
          <a:prstGeom prst="rect">
            <a:avLst/>
          </a:prstGeom>
        </p:spPr>
        <p:txBody>
          <a:bodyPr wrap="square">
            <a:spAutoFit/>
          </a:bodyPr>
          <a:lstStyle/>
          <a:p>
            <a:r>
              <a:rPr lang="el-GR" sz="3200" b="1" dirty="0" smtClean="0">
                <a:latin typeface="Calibri" pitchFamily="34" charset="0"/>
              </a:rPr>
              <a:t>Ο ορθόδοξος ναός είναι μια μικρογραφία του σύμπαντος κόσμου (ορατού και αοράτου). Είναι </a:t>
            </a:r>
            <a:r>
              <a:rPr lang="el-GR" sz="3200" b="1" dirty="0" err="1" smtClean="0">
                <a:latin typeface="Calibri" pitchFamily="34" charset="0"/>
              </a:rPr>
              <a:t>ένα</a:t>
            </a:r>
            <a:r>
              <a:rPr lang="el-GR" sz="3200" b="1" dirty="0" smtClean="0">
                <a:latin typeface="Calibri" pitchFamily="34" charset="0"/>
              </a:rPr>
              <a:t> ορατό σημείο - σύμβολο- εκείνου που δεν μπορούν να δουν τα ανθρώπινα μάτια. </a:t>
            </a:r>
            <a:endParaRPr lang="el-GR" sz="3200" b="1" dirty="0">
              <a:latin typeface="Calibri" pitchFamily="34" charset="0"/>
            </a:endParaRPr>
          </a:p>
        </p:txBody>
      </p:sp>
      <p:pic>
        <p:nvPicPr>
          <p:cNvPr id="82946" name="Picture 2" descr="https://encrypted-tbn0.gstatic.com/images?q=tbn:ANd9GcRmKCRZJl_88lXh1Is0LpAIVjgGTAiloMsjqHMbyyv_IVjPNbrP"/>
          <p:cNvPicPr>
            <a:picLocks noChangeAspect="1" noChangeArrowheads="1"/>
          </p:cNvPicPr>
          <p:nvPr/>
        </p:nvPicPr>
        <p:blipFill>
          <a:blip r:embed="rId2" cstate="print"/>
          <a:srcRect/>
          <a:stretch>
            <a:fillRect/>
          </a:stretch>
        </p:blipFill>
        <p:spPr bwMode="auto">
          <a:xfrm>
            <a:off x="8472509" y="528616"/>
            <a:ext cx="2028825" cy="2095500"/>
          </a:xfrm>
          <a:prstGeom prst="rect">
            <a:avLst/>
          </a:prstGeom>
          <a:noFill/>
        </p:spPr>
      </p:pic>
      <p:pic>
        <p:nvPicPr>
          <p:cNvPr id="82948" name="Picture 4" descr="https://encrypted-tbn2.gstatic.com/images?q=tbn:ANd9GcQOImW62fIAPKOxqvYbllXBPLqc651aklgM9TPG-TzWW1cyrlIs"/>
          <p:cNvPicPr>
            <a:picLocks noChangeAspect="1" noChangeArrowheads="1"/>
          </p:cNvPicPr>
          <p:nvPr/>
        </p:nvPicPr>
        <p:blipFill>
          <a:blip r:embed="rId3" cstate="print"/>
          <a:srcRect/>
          <a:stretch>
            <a:fillRect/>
          </a:stretch>
        </p:blipFill>
        <p:spPr bwMode="auto">
          <a:xfrm>
            <a:off x="257139" y="3171822"/>
            <a:ext cx="4786346" cy="285752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 y="0"/>
            <a:ext cx="9115450" cy="2677656"/>
          </a:xfrm>
          <a:prstGeom prst="rect">
            <a:avLst/>
          </a:prstGeom>
        </p:spPr>
        <p:txBody>
          <a:bodyPr wrap="square">
            <a:spAutoFit/>
          </a:bodyPr>
          <a:lstStyle/>
          <a:p>
            <a:r>
              <a:rPr lang="el-GR" sz="2800" b="1" dirty="0" smtClean="0">
                <a:latin typeface="Calibri" pitchFamily="34" charset="0"/>
              </a:rPr>
              <a:t>Ο τρούλος συμβολίζει τον ουρανό και </a:t>
            </a:r>
            <a:r>
              <a:rPr lang="el-GR" sz="2800" b="1" dirty="0" err="1" smtClean="0">
                <a:latin typeface="Calibri" pitchFamily="34" charset="0"/>
              </a:rPr>
              <a:t>γι</a:t>
            </a:r>
            <a:r>
              <a:rPr lang="el-GR" sz="2800" b="1" dirty="0" smtClean="0">
                <a:latin typeface="Calibri" pitchFamily="34" charset="0"/>
              </a:rPr>
              <a:t> αυτό εικονίζεται </a:t>
            </a:r>
            <a:r>
              <a:rPr lang="el-GR" sz="2800" b="1" dirty="0" err="1" smtClean="0">
                <a:latin typeface="Calibri" pitchFamily="34" charset="0"/>
              </a:rPr>
              <a:t>σ</a:t>
            </a:r>
            <a:r>
              <a:rPr lang="el-GR" sz="2800" b="1" dirty="0" smtClean="0">
                <a:latin typeface="Calibri" pitchFamily="34" charset="0"/>
              </a:rPr>
              <a:t> αυτόν ο Παντοκράτωρ Χριστός, ως ο μόνος κυρίαρχος των πάντων, σε τεράστιο πλάνο, εκφράζοντας έτσι πληρότητά Του και την παρουσία Του σε ολόκληρο τον κόσμο, ότι </a:t>
            </a:r>
            <a:r>
              <a:rPr lang="el-GR" sz="2800" b="1" dirty="0" err="1" smtClean="0">
                <a:latin typeface="Calibri" pitchFamily="34" charset="0"/>
              </a:rPr>
              <a:t>πάντα</a:t>
            </a:r>
            <a:r>
              <a:rPr lang="el-GR" sz="2800" b="1" dirty="0" smtClean="0">
                <a:latin typeface="Calibri" pitchFamily="34" charset="0"/>
              </a:rPr>
              <a:t> </a:t>
            </a:r>
            <a:r>
              <a:rPr lang="el-GR" sz="2800" b="1" dirty="0" err="1" smtClean="0">
                <a:latin typeface="Calibri" pitchFamily="34" charset="0"/>
              </a:rPr>
              <a:t>δι</a:t>
            </a:r>
            <a:r>
              <a:rPr lang="el-GR" sz="2800" b="1" dirty="0" smtClean="0">
                <a:latin typeface="Calibri" pitchFamily="34" charset="0"/>
              </a:rPr>
              <a:t> αυτού </a:t>
            </a:r>
            <a:r>
              <a:rPr lang="el-GR" sz="2800" b="1" dirty="0" err="1" smtClean="0">
                <a:latin typeface="Calibri" pitchFamily="34" charset="0"/>
              </a:rPr>
              <a:t>εγένετο</a:t>
            </a:r>
            <a:r>
              <a:rPr lang="el-GR" sz="2800" b="1" dirty="0" smtClean="0">
                <a:latin typeface="Calibri" pitchFamily="34" charset="0"/>
              </a:rPr>
              <a:t>, και χωρίς αυτού </a:t>
            </a:r>
            <a:r>
              <a:rPr lang="el-GR" sz="2800" b="1" dirty="0" err="1" smtClean="0">
                <a:latin typeface="Calibri" pitchFamily="34" charset="0"/>
              </a:rPr>
              <a:t>εγένετο</a:t>
            </a:r>
            <a:r>
              <a:rPr lang="el-GR" sz="2800" b="1" dirty="0" smtClean="0">
                <a:latin typeface="Calibri" pitchFamily="34" charset="0"/>
              </a:rPr>
              <a:t> ουδέ εν, ό </a:t>
            </a:r>
            <a:r>
              <a:rPr lang="el-GR" sz="2800" b="1" dirty="0" err="1" smtClean="0">
                <a:latin typeface="Calibri" pitchFamily="34" charset="0"/>
              </a:rPr>
              <a:t>γέγονεν</a:t>
            </a:r>
            <a:r>
              <a:rPr lang="el-GR" sz="2800" b="1" dirty="0" smtClean="0">
                <a:latin typeface="Calibri" pitchFamily="34" charset="0"/>
              </a:rPr>
              <a:t> </a:t>
            </a:r>
            <a:endParaRPr lang="el-GR" sz="2800" b="1" dirty="0">
              <a:latin typeface="Calibri" pitchFamily="34" charset="0"/>
            </a:endParaRPr>
          </a:p>
        </p:txBody>
      </p:sp>
      <p:sp>
        <p:nvSpPr>
          <p:cNvPr id="83970" name="AutoShape 2" descr="data:image/jpeg;base64,/9j/4AAQSkZJRgABAQAAAQABAAD/2wCEAAkGBxQTEhUUExQVFRQXGBcaGBcXGRgdGhocGhoZFxoYHBoaHCggGB0lGxgaITEhJSkrLi4uFx8zODMsNygtLisBCgoKDg0OGxAQGzQkHyQ3LiwwNywsLDQvLDQsLC8sLDQsLCwsLCwsLCwsLCwsLCwsLCwsLCwsLCwsLCwsLCwsLP/AABEIAMIBAwMBIgACEQEDEQH/xAAcAAACAgMBAQAAAAAAAAAAAAAFBgMEAAIHAQj/xABFEAABAgQEAwUFBgQFAwMFAAABAhEAAwQhBRIxQVFhcQYTIoGRMqGxwdEUI0JS4fAHYnKCFTOSovFDc8IkstI0U1R0s//EABoBAAMBAQEBAAAAAAAAAAAAAAMEBQIBAAb/xAAzEQACAgEEAAMFBwQDAQAAAAABAgADEQQSITETMkEiUWFx8BQzgZGhwdEFI0KxUuHxQ//aAAwDAQACEQMRAD8AUpE2qpw4bJ+dPiR6pPhgj/iUyWUrUtAUtGfKAQkj8N/zEX8hFecEKVkEsomqIGVBKXf8yNPhBrtnhmUSZqEFkpKDlGgBdBI4XUPSFLlQNg+sLWSRAlZi5nzEzJkvMkABhYG/PW8e45jCp5l505ZbuQ7k2s7aAA6QNTMKgWIbnyLj3x4iW6XJKmZkkW6cztAyq5B90KM9RnwFSZlVL7p8kiSUklwVZlEgMdgVFuAAhrn2VK/7qB/qdB9yjAfs1hi0FUyYAlSkgBIuw1LnibekEcQnhK5ZJYIKpquktJb/AHqQPOFS264Y+EKBhYpzgxI4E+6BlXiYFpdzudv1ilX4gVlhZPx6wPXN2AcxUe4n2Ui9OkVRvt/KTTp73Ub8TEAUpXshhxiWTSPdd/hFpPIR6ujceZ23V44TiVZdENVFzF2UhI26CJJcqLkum3NoeShR3EGtYmSUS5bXDHo/oWiWaiUsWRmPEOFDz1ivNrpUogrRMXL/ABKl5bFiyS+hdtR6xUn9pJih9yhElOxDzJnqRl/2iNNsx5gJpd+cFZLKwWZdSUqD6BTX6sAPOCVLgU4IKEjW7AKPlC5RYxUIUogzVEhgVrPhLghQTe4ZxwISdoNT+32Il3mSg+pCfqv5QizrnjmOpUSOeJHNwduLsH0bV9ReNV0RhflTZoJKVouwOm1rXi8mfPaym6ZuHBiIYr1CKOv0i1mncn/sS99nY6PGk2RZ2PlpHuEiaqyzmPHQAcBa8E59EoA6tvBVdLBx+sE9bV9xcm0gVqGPxit3a0G1xwhgmygSXDaAcmilOltxjD6cNNJeydGVKeclZZ8pg5KnKAyzUhafzM/ugHOpgrkYt4dixlOmcMyTYK4cfX9YSNbVniO+Klww3cPSKKSbhCT6/CLYS1hYcrQBpq8AuLpO24hmwdKZ0xAfwk+LkBdXuBgldisPjFb6HQ88iGMHoWbULUMylby0HQJ4LXx2TzIg3USZYlKSoASspBGzNeNMKBKAsjxTPGeWa4H9qWT/AGwE7TYwrOmTKBWQQpbAq0LhJbo/pEW2xrrPhH0QVrgSlJpzNn5ZiDMSkAKe2X8pUHurjzPKPCgU09KR/lq24Hlyi/huNywsSyMqnUFrJs5LkDgMxJvATtFVImT8qFoASD4lFkvyO+0Ewztz1OcAcdx0XSJyvCV2rkJSAoHKsGxGvWIa3DZpkmampXUMQkpl5wz2DA6jZ2EadlcG+0AzZxKwCwSSWfnHfDFZ35/7nSSwxJaXtwAgBctSlAXKTY84yGRSJaPCyQ2wSLR5ADbXnr9ZraYv9lZoEpMyYxV7PeG5TdgFP7IOxFjoebS7wi08yZJykpyghkkXQobpIPwMGKPEk7KMn+UjPK8g4UjoCRyh6/TGz26zmLV3BfYcYMsYn2ZlTVFYKpaj7WVmPMgjXnE1F2ep5RCky/ENCSTfixsDEkqtUdO5V/TNy+5YBEZNrlDVUhHMrKz/AKUJv6wt4V/lwYbfX3kS7U1KZaSpZYD9gAbnlCP2xxAv3ZstTFafyJF0Sz/NfMrnlG0S4t2iShTys02aNJkwAJT/ANuWLA/zFzCZNmKmLLlyS5OvUkwanT4PPcJuCjcZ6HUWT5mLkiQAI2kyWDCLCExTppz11J195aaokkmLtPTgPe/Aj6GMlDYB+P0izTKSiXULnq7tUsIMpISVGbnzABNwCxSQS9od2gD4RXMlkyej8YtzZSQOe/XhCpLxhRIAUSo6gpYAZXJdy/j8Lb2PISYjjCk2d1kB+X74Qq+ozwOMRpdMeD3mXcRXLlnM+VXAb9Rv6QBn4gVHwhhzufTQREiSVOtZIHE79BFqTJO3hH+4/SFfMeo5xWOTIVoLeNWux+kZLpgd38os9wkbX4nWJAuNeF75g6n3D6/WVTh/NuoMeSpK03Cv9J+UFZU5Jj2bIQrbzFjHPDI6nRqAex9fpIKfGloPi8Q9/wBIY6DGETE+E34H5iFxdGd/En/cPrFOdIKCFIPmPgY5uKnmb8NLB7MO1dcM+XLxvo7WLPFmtwxaAgqHhWkKQsEFKhyUHBbQjYwBE0ThlVZfxPEc4sYN2jXJzSJozS1FyguxOgmJP4FjiOhBEN0agk4YxPUacKMqPnLIwtargeHjFeroymyg4Oh48oLUtXqqWVZXIIUGPmIjxOsC05W56/CGXUPF14EWly1Sy4cp+EMnYyeTOWAdZE9uvdKaBTPYxN2dqRTVcqYr/LzMrklQyn3GJ1tOG+Mep1OUKmdWxKqVLpFzJftJlEp8k2PzhGwiumUqinIqYSEqJa/iAPnD1g5AR3RLmV4D/MlvArmFIY+sBcbEyXmHcCYBaWpKFEpTsnwflJLOLRHrwMo0ZYZ5EWscxhVTcSQjcry3Ye8xHIoUAqB8ZbzDhx/THi6pCkIQFuogJy2to72cE84J0WGLmzQlByge0tgco5DTMYMWwMdTIX1hb+HFGtPeqVaWoBKSdykly2w+bxvTUxpKpcr/AKU4lcsvYK1Uj5iGGip0ykJQnRIYfMniSb+cL3aWaJyFFJsktJP5lpIKpg5Bsg45lcIB4m8nPU2qegkNTilOhRTNV49T5+JvQxkVMCp5cyQlc0hUxRUVFTOTnU7xkc8NRxic3SZFEVSVS1syhbRwdQocwQ/lC3KmZkhXEA+sF8ZxNMtIlS7zlhgfyJOq+VtOMCQkBgNAGHlFXRK2CT1J+sIJHvkgihidY3gTY7n5RaqZ2RJVvt1hdmzNSdYNfZj2RNaOgMd7dCRz1tYamK9ZN7oZUuVnVtRFyglFRzHyjyVhi1zSpQLaty58I5WmOITUW7j8JNh1O0sFS3cvfXh8oJSJeYsnXj/zaNF0agC6coAd1EWHk534Qc7N0iVLAUkh8rJa5tqeAtDm7wxiKCvecyvImSJGVVQpYQfyJzKLXYbB9MxsHgJiGOzKhZmTZeWnKcgQn2ZaQ7JB1JcuVauX2aOuVE+ip0hK1Sc419kqJ5DVuAjm/bvH01c6XJk/5SPEbEZlFwLECyQ584BZqWJwo4jSaNVGSeYExIFBMxIASo5ZQT7KEj2UdQL8ySYHSJOql6fE8II4bihSspKBMlKLZFcNvPf6awcOAS6kZ6NebK+anUfG+roP/UDfhLKtbPrC4AJ4jBJRee4voBJzK8hskRIqbGTEs4NiLEHjwiBcMAYiLMWOTPVzY0cmLeG0BmqbYan5fv8ASGaTQIQksGtqPrv5wC7ULXwe4aqkvz6RRyKTcgjqInlVHGGwy0l2a7ANrz0ijieCpUCpNlD93+uvWAprEY4PEK2lIGQcyjImPEc6QxdPmOMVJKilWU2ILEQUF9YaIzF1YqciBquQAykO3vB4RhBmJzA5ZiNSNeSx8DBCZKYl9D8f38IFTXlrB/ZBhdl2nHpKCOHXPr9fX6zs/YatocQpe7moky6oApWPCF5h+NL3I0PuhT7RYV3U2ZLWMqkeydik+z1DQM7HV5kVK2ShZnSZiZecEpE1Kc8vQg+IJKNQ5KYZMLl/4hSTVqTLRNk5FHu0BOZCk5VFQGpC0FRPA6QxRYw490UuVc99xHqJI1AfoW+EVlMQWuNwdRBmZJCWStnuLcvmzQNq5BR4hdtxDrKGET6MO9l+0OUolzFhCgMsuYr2Vp2lTNwxNlbPwtHQZOIJsF/dqOgUzH+lXsrHQxxCagHwgWNx1/fxEFMF7Q1Ekd2iYcg1lrZSedlOIkarSqxz0Y/QxPAnYlSUF/CkvrYXiOZPlywA6U8ANTyCRcnoISqDGRMTm7inJ/EO7A87M8XaDGD3yZYCJKZlgZaEoJUHcFQD3DNfYwo2iKrvJyPhNrcC+zo/GHKycV+EhSU/kFpixwP/ANpJ3J8R2AgFiS3O1mACbJSBYJHIcoNVYShOROp9prk9Tt5mF+vnAAksALk7eu/w6wuTxgRyoc5i1WYFnWpYIGYu3XX3x7FtNDUzRnSSlKrgNoNoyDBrAMbhMlqSfKZUpqcJe5KjdSjck8zFhMRyluP36co9mrygk6ARdGAJ89yT8YLxie6suyfiYElBWphG8+a7qOpibDSnIp7EkHyDuOWsJr7TFpXb+1WEEs0gB0VlQlnLbb3Pyi7STSpQZkIdwOPBRJuflENFS98oCyZaC6js/AD8RAYNxPSGWlwtgVhJSHAG6js6joBu3/EP1LgSexlGd4lZZYBSkh1EgZsurcQFbiGfDcDK5MzvCUJCcxAuQLqblYN5GBMukEpRlhjcEEcCSWPoA3B4Yamu7rDKmao+JSZgT/pygDjd4KK8sCYG60omF7iH/DmtM2vp0qTLEp56pgKElJlpTnBUC6QQUtmAEBMVrO+nVFSzd6tRQAGZJ8KA2zIA9YpYVULRmRLLZ5JlTFD8KFLzTGOjlIyc85aJ68ZUNpcf8eWkTXUeIWH19ftKKHgZ9fo/XxkVF4fFwEW8OmqQApJIVq45/GKUo/dq8vhBCRKJFhYC52HU7RqoT2oYniHsSxRFRTKXOljv0lKUzQ4Uok3SvZYyBTE+IEAOQWhfkKAfMHJHh4AvqfKCE+YlLSj7KWzK4m5LjUMVN5GK1TTICcyFOCWbyf3QQcxYw9g0jLLT/M23EZvoP7YG4xPXMmiWi6RYgHVW5PIaesGcKvKQx0AHuD+9x5QFpqUfaJqStUtXiIIPFTkvwYjSJRObWJ9JTXyKBKtZh65LqUkDM1wdNv2YYez9WVy2W5Ulr6uLsTztAzFZZ7oq78rBYJSWYl2uegd4m7Kyf8xXiayd3tf4H3mOWc15M0vDYkWPUwTMBFgQ3o3yUB5RpIDiCGNZFrZSmypUevshuvhV6QMpFNd2EUaCTWuZOuwHM3mJzII/bwLxJOZAXtp+/wB7QZVYQJmI+7XyV9TGrAMQmnYg/XrJsKQZksBD94lQyqGqVAhSFDmCIcv4TYmEVolLYd4JkspLNoF6dUkD+qEjszMIUodDByppHUM6StKRbKcsxI/lUNWPGM15ByPXgzVoByp49RCPbDC/s86Ym5yqIHHKbg87NCzNWbFKgQXF9QfnBubOCwwmzZ2ninf5g2CVF7sBY8GgYaO5A6gcToW5tFLsAxAjBIPYlCfLCkuLHcDY8oqTLKChvY6DzvF9KWLPfc/UesVzSFlJ1e6evCFrwOoWlyDmXKCqKFAguDY9D+3himygsN0IId32II0POEymmOGhkwStBTkJZQ05iFKW2koY1rK9yi1Yap8SWlARMSJoGigQlfnsrq4ivIlmqmhGUpQkgrduoTYnqfKI6udlAADqUWSOZ+UX+++zSxKl3nLuSdn1UfpC+ppRWAQe0ZnT6iwqdx4h04lJl+DMkZbNaMhMVSIJdSQpW6lXJPOMjo0B/wCUGdYPdKhWqarMhBCw3eDY/wAz8bQKxCvChkA6mDsqYoUi+6SVLWpQOUOQxKdBcMAITyGtHRYRlB0OIxTSrEWN3NZ3CL1UjKhIdmYHqbn5esQ0EjOu5YJuf3xOnnBc0YWoE2Z2CXAu1+O0MVjAEHqHy0L4LJS4uRLlpGo1Uo+2Rq7PY/mEE66qVMYIJQlJDWDnrFCgprNs7tBGXJvFlKwFyZKa0ltom1KGUknUm547Qp43hS59QtSlKVLCvBLB8KRvqbXc24w3Lllw/B4klUgZhaxJPqYBcDt7h6nAbkZMUEYWJYAt0Fh+sDMdR4BpY7fvg0O1ahL3tYEFtXALmFTFZGYKSNg/mNR6v74n4GMARoOS4LGCKW8pY3Dn/wBo+sE6CYVFANwGUz2ZIKiPjAvC7lSXZx8NosUps24LfSPVQmo9ZvNJJJNybmI0kRulQMxEv8ygDyBLRpilCpJzFPhGoAbVgLZlA3PI9Y0bFVgpgFrJUkQjhuNCUCPa3DfM7Df142rT0TagLqEp0UBlG4AZRvrt6GNsFwEzCFzSUyybJ/Eprf2j39IZqfDljMmVkEoMwUTY7s236wtdtByg5jNO7GGPESZmdRuCkE2SXAdufTWG/CK6WimSsWd3e5KhY66m2nwAhYxmee8WCQcpYZdH1OvpFFM4gqIexdtmI/TWNnTixBumPHKMcRkTKM4lZUASpm1OzDnqB5x7OpFJcliAWccb7eUCqae7FMEJKzYElhtDAHui5PvkwDJ6wNkqeWsnQuR1dh7ni7WT8qFK4WHUxSm5UyAPxHT5+94xZ1D0Dr4kfpIsC/zD0+kOtOBubktY6Pr7jCfgQAzqNhx6Xg9hdcDMIOvP49d2jKdCavBLEgdSadJAJIGrX+EVJjguNrwQqV3DcAPOKwS6gDu4ioh9mS280FTtX5xkwaERNVSSCepjyZJLQvfggGErgZZaZ1v1fX3xYfcRFiMshjwLesWMLSlc2WlfsqUkKu1iWN2tEu4c5lrSPlMH0hXDVEpVOzFUyUzhVxlJAfkfi0EkJLkkuonxHj9ItYuhKJXdy2QgrTYOHYgl/D4rA3Kz0OohQLQTR+1lzJ+tIBAXqeRkYYyHYjB9HPRLlLzh7rVZ3vcMRcHoRpvuoqUSSS/nrDJOLJUdwCfdC2qELagjcesr6Owspz6S7g6PEeQhipZd4C4Gj2uohswqlcQ0i5YCJ3tyZdpKY5YIyKWz7MSfVvi0XKSmDB9OUEzSJCMuYNqVfy2LdX2ivqG2riT9Iu9iYpKTcxalz2QQDqQW4i4I98aVI8ZbTaBmMVExOVEuWpa5lkJQDmUo7cgwd4Wt5TqMVKTZgGVu0WIoQ/5nJ6O30hWkYuFKJsXcHk/EG46wZxfsvUU9QhFXadUSlKp1oWoCTODlKQQ2ZWbICrbOG4wXr8Kl4lhCa9ASiupUqRUEsnvO7HiEz+YpZQPEt0lWs1ZGepRUVkcD8fWc9nju5rjR3HThF6pRlPeAuk68gbpJ5sfdFSX99Kce0i7bt+kS4dUAjIrQs379fUx3puIU8pz6d/H67mtfJcZhq2o9QX8ow4sp3KElRYvoVEML8SACG5mJlfdnKbo2Py6RBV07DR0/v9vBtqv33EyzVHjoxgocTSEpTnS9g7gas5voxcxcqMXShDFRAW5DaswDesIi5ak+IHMOP1ghhFMVkLvlChYZWtf84Z24XheysIMkximzxGxLZwSYlbzGyqL+EgliX0LdIFTULQtQZr7kW4XHIw2zpMwpzBGYnZw+xtrtbWFOsdayrYnQcmAHA6AbR3T2s5+U5qa1QcdmR0lQUKP4g23y4wfoF94kEA72OzRQw8FRZADbn9eME6meEJ7tF1nU/l2vzhk4WKoC5xiQ1ZC1plhylJBU26th74p4jMckcLADbkPh5RaKe6SGV4i7ncW19DEVGkZjMI8CNAfxHYQtYSTiUaQAM/gJNTUsxRk00oAzpqkhIOjq3PJIdR6QW7TYXKpqj7JIBJlCWkzAB3k6om38Sjqgu2UaEesnYbBqqatWISD4pCiZQIfvdRNHQpJTx4XaLvYGR9uxOWuY2YTZtVNBcsUqZCRyCsihyLR6tQ9nPQg7WKDj6+v9SCdST5S1yqhBRMQWvoobKSrRQLO/qxBEay1EKAABfYw5/wATavNVhFmloSObqdR92X1hMJILjhFWvySVaf7mZFUyee2nLUEcRBeXRuhBb924wPUXUH28Pl+3hop5eYM34YDZ5YWscxJx+lASqwF7Nwd4ByXDEG4Lgw0Y6gtMe+sK6TE27qVNH6iNsmXmaYblQBPG/PWJyYjprIR/Sn4R6YeXqR38xnrxkaRkdmIGrP8ALX/SfhC5DJUh0K/pPwhchW/zCVND5GhzAEOD/V8hHQcEprQj9l5buP5o6hglLYQWtsNFb1yTCNHShg7+UWaqUnKSU2awH4Q5DjiXG/GL1PIZMQ1aCzbMR8/jDrtvi2lXbEWoR4iBF7AazuqhExnAsrklVlHysfKK9fKZRjfDB42IzAggi1/WNsMrPA4eMf8AFfATVUKlIfvqc99LI18PtAf2ueoEcs7K4WuvnT1grRRLVLmT0AsmbOSlyEtdsxJ8xuEs94yurqzLw9KTLk5XnTSXK0AsE22ZnGqjyd2CdKkUVMdJcmSkn0+KifUmJt/lC+spUDDZPU4p2+wRNBUonSWRJmu8v8pGrD8pGv8AxC9UyAfvEDwm5HCOj9kKilxGvmLr/bmoKKWRMSQjIXBKVGyphDs2+ZibMpYzgqqCsmUiySlLKlqP4panyq6g+E9ICp/xaFLe0SsG0lSlScq9RoePFJ+PXrG65RT7HiQfwnUco2qsJcFSLHcfOKcipXLLX6GNcqeZ7AsXKfkZvkQTZ0E6g6dYmoJZlF05VFmuOJf5RLJnSljxnIrizpPXcfCNlU0k6HKd726hi/k3nGmcPwZhazWcjj9f4k6q+YB4PAq1wpxz8JSzkbwMTKSB41ZjwHRouGklAjx/v1jfvJUsMnIvnlNvVviYyuK+FE8VNpycn8MfzI5YWoMkZU8Wv6bRMppKfwhR5gqHnok++K0zEVEZUix2H7vE1Dg65pdVh8eQEcZs9cwi1hB7fAlKTIVOXuz3MH8FwBddUIpJPhlgZpix+CWCylf1KNkjrE86mTLQlKbOyXHM390EexGNKRRTEUjJqZ6lTKioXZFPKBKUBzwQHDPdVr6ZI52j8Z3fuGR8h+5jr/D5f2Za8NmsJkgkylBgJkt3tzD+/ilUbdp8FXQ1H+J0aXt/6mSLBaCXUrSxOr7EA6FUc+w6lmrUanD5R7qkdRqV5u9nrclasv4tScmoTnS7rIHRp/a1FbTypcqypo++GyAPaQD+IK2O6S+4hlamqOWi7Or+U59IqY1LXNzVKgxWSojkbJDvskAeUAlCGLGsQGRY8RTmDMk5UBIDuWYa/PSAsqRnBKbskqtoW1v0B9IZos3LzEr68PxKo1J84aKSoSEk2YWt0+LQtJMWkqIDDc/oIHqWxidplDH5zpWRZ/0hWQYO42rwHmR9YBSQ7DiQIn2ciVtJwCY6I0HQR4Y9jUxQkQzyMjHjyPTkFEgukb29YWmhooqhMuWtagcomBrZiTlTs1hpuIW6maFLUUhklRIHAE6QhbbuYjHUr6OvauffGfsgPGRxAPp/zHX8FlWEcb7JzgJssvux87R3TCJLJEa34M5dXzmFBKtFaqTYwSSm3OKikOWOm/0/fOGqrBjJiuzB4ifVYYZqzkKbauWb5x7TYWqQsLUQpILFtRwN4p9oKiYmfM7okKQoeLcsxKQHva37tLLxBUyWAUB1lgUPcX8WQCzsdNPR++MWUg+sK+mCkOPnDVJUKK8zaE5Q920KehF+ohRxyYvGK9NDKJTSSCF1C2IJIOl93sl93U3gu20IVKUnvgUlrEnXqXIB2Z4ilYiZU5cyUEqSojvEAAKIAYKBa5F+V9ncZVPcOpxnwOfWIHafs8qhSKerC5+Hk/cVKbzqUnQc0j8uha3CFXtJiU+dOkSp8yXPXIStIqJZfvZSwFIKjxFjx8V3Nz37tJjVMignVE0JmSAgukt4ibCWQdFFRAbiY4H2RwrORMUkJz3IDslI0Ack3gdqgjOOepulva56HMLUtIe7vqQHf6bxFPw1JDKAYanQ34AhyHhrEoMSG8N2Ovw0gPjs0IQMpd9A3snrwjrHGcwKZZgF7MVanB0AllMPd74qHDwP+oj1g12cwuTWKPfV0imDsAsp71fMZywHSDXbf+H9PS0RqJVRNmzAqWkHOkoOZQBskcH3hU2qWxtjoYr/AJ5/D94nGgSzmdL6DMT6NGqKeVusnoCId8b/AIe00qknTQZpWiUpYJWWcJfQW1EWcJwjAJVDImVnc98qShUwd5MVMzFIc5EKdN+QjwYDofX5wlrMOCfy/wDIvYLRSi+UB+t/rDBJo8qLFyL2AJ6PqL/OFOtNJLqUTKAVMunUSlpyTlJAd5SlO9nsS4bozvQKE1ObK/IAMwA3tf8A5gwbIwRE7Fx7Q/X+YHxmgBl+Gyh4hpsS7sTfUNALsdh/f1goJ01SKWYozsiWHeKSkDI+uiT0yncuH2fTAIDZdRtcW0fcefDSE7/B1/aULQShUibnC+ThQHo1uZg1Y2uG/D+IPO6pkzgjn9jOyYnUopJKZMhKErykSpYDJAG5HAcNzbiRz+jX3Gfwn2VaBtfxM1hvpEtXUKUVLWvMpSg5LPysPZTsNBFYZlAZC5XYNwsHvs5Z+nWGMDac8++KoCGAX5/OafaUpXkABWFArIAfItJSp+KUsX4OnjBSmy96ATcpb+VmAbzZXxgOvCQVISleSZLCpi5wPjJAIYE/he3Cx5xTr6eZKAWmYSiWXUlgxS5BWkaMNCkM2U2ZQhYEBuI8QdvMuY1h4lkFLhJex5AH5wOzQSxGrzoRx8RPUsPgmBi4xc2WgFA9IH7Qr0HMn5QNw1AMxANvEPrEmLTs0w8rDy/V4n7NUveVCR+FLrV/SNb6DUC7C+ohZjgjMqVpio/KMLRqTGtc8uYQzCx8i9uIPXiNdYzM8UEcOoYeshOpVipmRkY/7eMjWZyCqepGSbLUnNLULn8qvrp0YQDmUTIzpJV5NbjzhixWmTLSiQncOri25PU/GIUpHlpCVVYty/WY+b2pwg5g7AJzTAnj8Y+gexVcJskOTnSwV8j5x861ckylghwHcH5R1n+H+NgZZgPhPhmD5+Rv0eBMCDgygQLa8rOrQMrpxC/C2Zgz7O7kngMpJ/4ghNWGfazNu+jcXijNWBMcl1MLbAgu3lY+QOwgtanPwiCxcxPDEoA0TmU6vazEaqJcku9zwc8LiUz1icEpVlQbKCQ5KgCWBcFKSUtbS+ohg7R+JaALLWWHIOMyj5BhzPIRWwLD/vJk4gZUeFA2sdW0+mUNYwyE9YU2ZXBntThy+7Kpk+aVAE/ga40002bmeMC5UzR32uNf1g5j9Q0lKdyR6MD9IXUmGqUGCZMvc5AlXtBhiamUqUsqCHCgASLpfKSND5xFhOHiUhmY/IaQWCbRHMRHWrBbMyLmClffNCLk6vqH+MJfbOYE5mcBKbcXP7EOkK/aHAJtRYEZVLTmuxyPcB9wPhALaQSB6ZGflGtJaFJJPODj5yfCew9aill/+ioalBQFALcTmX4mKyRe/PRoXu0GBGSqUDhy6Ja5oTm70rlrF/CBoC7HU6c471TdoqcgJClBhp3a7ADiEtpzhJ/iRWJqZtCJRK0InhcwhKvCAuVqCH0Kj/aYwVBzxiEV24EN9taVsOrP/wBed/8AzVHK+ymH1UyUlVLQ0ma4NVOAUpRBIJSFWQQf5TpHWu1WKSJlHUS0zAVTJMxKQAoklSSkCwtc7tC7/DapFNRCVNSvOlcwslJIIUsqAfYsd2jNCKM7p7U2WhQUiV27wGskSEVNXVGeUzZfgAZCAXBKWZO7WSPhDDgQCZYYPlIIf5wX7XVaaySqnXLaWopJJV4rFxYWHqYF08gIASnQAD0DQc1AuGAx74sLyKmVzkkgiTz5hNzFdQiYpePCmxPMCD4AGIrkk5ldRI0LWILhwUnUEb6PqLgRWTnMxJdyLrXcDLZOY3BJAUxG4GsW6gNrrFGel+R2P72OhHAmBtWGBI7hksKkA9QzPw5C5c7ig3O7gB2b2bbCwYMxYgOxNKFDxFClIW24U6nPAX6DO+0adncbMqaZUxJKlLcDUkEJAI/Nfzs8bYjUplJnS/BmXNSUpVcPMmFLc2EpUIYOcGU9wI3ekooQUhjszdCAoODcFi1+EVa+dkQTvt1OkXJ0sJU2qiHKuLnVXFTvfrydexypdWUaJ16wN12nExUu9oJmGPaaetCwqWopWNCnX9RyglgdM57w6DT5mDIzJJUg5VH0U2x+ovHPBZl3CMvrFrbZiezFhZByhLolukaJUzqSOCb5gNs8egRHVSwlIqEP3a/8wflVoVHobH12ivKrUEe2n/UPrBtK6msAekmalW3kn1lxjHsQCePzD1EZDGYDEFqqu9mzF3LnKGBLBPQcX90SoWDoYHYWkBhlcjif0hkRSpmJZSVPstJDp+ZHJmhFdTsAXHEo26XPIPMFVUgLSRvseBiPsxjBpZzL/wAslljhzjaWshSkKbMlRSW5b+YY+cR19HnDj2h7+UMWpvG5ZjS3+E2xup3ns7iqBLCVLBQLy1nRjZn5P6QUq5Sc4X/qHwPX9I4N2K7VGQe4nH7olgTqhX/x4iOyYViYKcpYqSPDfVOtuJHw6QFXIHEctqGdwlKeM09V3IIbkAQoDqSlQPlENBiapapktXs5lEbtdz8Qeh6PBjNMuWrPKuJhDfykm1uGvvgemSpLjO9mBBNxqX4kkl9rCHNy7RzEmPJzLmJ1XeL5AMIrARGA0ToTZ4cXAHEnMSTkyaSkmwvyETppS5fQJKn4jZvOIZJA1BPQt8oIy1gso2JIF7hhclXG7e+MOxHU0gB7gwpiMy4J1qQSXcEbWbyKQLeUUymOg5GZwjBkcqYUmxO9nO+v75QVw2olplKVbONSeOt/3pwuYG9wVWS2Yuz6OxN/SNKSnluQjwtqJjWUWU/iWSpwdQNxCeqYEbB3GtKpzuhSlrTnInGxSotlL6httG4trAebUKJ8JOXYDTqANH1ifEErGZSZiVZ5WTKlTqSqzLDDxEK+IYbELVVn3SlpBEwmZ4WslIf7wbOn4k2sIWqt8Jjx3GbKzaBgy+qQzhQObccP1iLLyjyjq+8SFDdKczBgFsykjiNC/EkbRKSesUq33KDJ1qbWKzamk3CgQWOjKY/yuzX4R5NWEpYeHdJZyymILjQswfltESp51dzoOQ3YbcPWIKie7cg0cKknJnQwAwJAs6jWKq4lUeEYpN+sZttFc8iFoOqqk060VATmy5kqHAKZj5KA9YjFV3ktRWn25pU5DEIBKgx2KlrKRxymL80Agg6GB/8AlSpii+ULGviUp3yAqfk9+MIizJLN3HUB27FlXFaxKJbAHOd1cRw2YDfiesLMtBWoAb6/WJa2oVMU51OgHuAgnh1HkF/aOv0jCqXb/cadxp6/jNpPeFQkyEBSwHJJZCE/mWflvE0zCt5sxc1XBylHkgXPUnygp2Wb7PMYEzFzZgWwv4TlAfQAJb1MZWyDvb98P1hXUahyxUcAQmloQctyZr2cmJC1U5AyTElSRsCLKHm4PmYpTsOlyJhkqkSFDVClS0OU8Co7p05hjFedMMspmDWWoK8tFf7SfSGvtDSCfJC0NnAzJPMD4EW6GFgTjOYw4Cv1wYC/wyR/+NIPkP8A5RkDpNSggEkg7gs4IsRrsbRke3PCeGkozpjTpy8joStKSpz7QQkGwUN/jBegxdIHshCRdSuA3dyT74G/aQKWapVu9KltyJAQP9KB6xXwqiGfJMJOUSyzs6lBwjkQQbnRuNjTtoBO4niS67vZ2459JbQhc5a5gSwUp3LAJDBKXJYAsAW5wSk4as6qHkhZ95SAfKCiiiTLMyYzIBLtYckjb4ncmBY7SlQeWiXo+VUxls5GgSUjT8xPKBfanIxUOB75n7OucueZVxPACq4UkK4qCkA9SUhPvj3AsdnUSxLnOEhik6twKT+JPT9IIUPaqUspSUrQVFnVlZzZnB47t6RdxTDETEEZXGuUWP8AUj8q/cdDxA/tDBvbGI1UAowDkRmkdokTJabh7NZ0qu+Zx7JsLG17cBsB58+POOTpnzaSZlfMjUflUk3ChwcF4ccBx8LFvNJ1HSGgQfnBW0lhlY0FLxJLQRzEa0kxK7pLwTp6V4IlzJ8ok1W7vuVZUmLsumMEaai4iCCKDnBftiHg8Qf2ciAVyCQBw06cIj+yHhDKmgiaVRhrwUWjHE94XvibiFMpKCoD2XfoQR8SD5QW7P05MrPMF1eIONXbTlkAHmYPKpUtfSA/2Pu0BLAKJAAB0fpqSfiIUv5bdG6V9nbIcNReYZjJupiW1UrPaFydKbvu9UciSsIIDh1KE1YOrBWXexGYWhuxKmZCbMEoX7kgCF/EsNBzKSR3ntJIfKQoCxGhBA1bYcIBsZuB3C5VVyYOEhnY+E+yOALluYcnppFeaYvVCT0ijMl84pi2tBjMmMrMZVmKiEoJi2tDREsQCzVnpZpaf+UgKWiNUbzVtASsxoAsi547eXGEySTkxqustwoljEKsSxxVsP3oIFy6eoqJRGeWlBXnZSgkqIGUEJDqIA5NBHCMI71eea7WLbqcAh+AYg+YgniGNSqZB8IscqQPCkqDFQDAlkgh1MzlndxAHt52qMmOoi1j4wDR9mFI8RWhSukwAdCpAHm8bVFEtAzEeE6KBCk9MySRBvDe1cmaUpIVLKtCoMh/yhej9WfraC82nBc+ySLkNccFAhljkoGNJrWr4ZeIvbpxad2eYiU1QqSVFIJQsgnL7SVM2YcQQA4caOIlkViphUc6yxbKMz8SS/spu19S+jRdxujEsggeNRYS0v4v5pbl8vEE+HiQQTpR4aQhWZZSVqzFKLK9kJuohyGTsN49qfBIDqeTN6V7U9hhwIKWvPNTKQWWt3e+VIBKiR0DDmYI9l8VKUKkL9qWSA+6fwn0gXgNGiTiCQCSFy5jO7u4O99AY1x3DZiZ82bKJzIEs5eKWb/xgG1fKD2M5h3tLHOOpVxfDEKnLU5Dl7dBGQMn4wFKKjmBO0ZDao4AEWLzKiqzLSD7CGJHFrIT8I3mrWCQCTMWxItYguA/F/e/B4pURYO/jN/6efXhw66MWGU6JaUzZlycykjgEDMpR9w84ZY7zj0glHhjJ7lbEqudNShK/EETFJVlDFRScha5GtntrE037G2VGeWtmcvrzLkG8R4TUKySmbxZysuBcqKzru5BH9Ig5X1colWVCZs1QbR/M7J6wk5GcDj5fOGUHGYopRmYqALvYHUgNpws3nDz2SnFVMl3LKWkPwCiwfdhaEilpZRcLmmVlUy3QSQ5IcKHNwAevToFKqXLkoEo50BICGIdXnpfUnqTpGdSPZAmq4IxyUCUOHH3iW5CYpvR28oBTKJcs5pRNtt/1gjVTDMmplo8ZuBsCXK1r5JzKJ6EDWLKcNnAOAlQYEAKcniA4FxD39tVVXPMUWy0OWr6kmAdqACBNORQ/EH98dX7P14WAbKH5k39RHFZ1OiY7hlCx2UORH1j2gn1NIrPTTFDkPmk2MZeth8RG0vqs4bg/H+Z9LSUJa0ShMcZwf8AjBMSwqZAUd1IOU9cptDphn8TqGazzDLP8/1jCiuZeiwdcx0Aj2B1LjUmYHlzEr/pI+EXDUo/MPUQdWX0gCjDsTaaLRXlU6VELyAKcsd4lmTBoS0e/aED8QjxUE5nhn0lStKgUpSElwdfK0Vq+j1LmLVVWS7EquOD8uXKA2N9p5SAzKUf5WLdb2PKMsq4nClp4AgivDQJmLihinalycss/wBxb3Qt13aRf5kpHL6mBHiEXTWHuNNTPCbqIAG5LQGrMeQPY8R46D6mFCrxjMdSo8SfrFVM1cwsl/Lbqdoxn3RldMqjLmFMSxdS/aVb8o0/fWIcEkmfUyUfgMxAX/TmDh+Yt5x5KwwAPMU/IaeusE8Eo5yyidLIloSoKQlvEsAghXJJI6+sdZQg3WHAnheD7FI/iNUyq7uiVO/F3SptvzKSV2/uMJprBMllNwCFkOkkkrcrvrrfe5VDxSZSgy2dIDAHQyy4TboCk80qhOrMInInMZajKS5RMl3LD2QpN1AgEgsL+ZhFOCQe5ppIioROkyJKZeZebxp0KWA+rvpaDlRKnSMv2cDLZLE201Ul2AGhIYu2ohVo5Klzkrl/mLzHZkgMSohsjDY6lMEOzc41RWibOIUnVADONAoK3H1grKdvHUGDgzWixNE+c09I7wOEqUsknY92AkBIcaAgmClSVoH3a8wGqFkkHk58SD1JECcTwhE2o7oDwokqLDiVJQhuYKiYo0mIqlTDS1Ki4tLmnVtnO4jLVEoHX8p4PhsGQYjiQFRInixQsBYOoBsp/wC0m8O9UQFlWuZDHyNviY5j2hfOoHXfnwMOlDW95Jkk6qQl/gffHrk21qRPKcsRBWIYCe8VkLJdxYb3j2GCoqgFERkB8Zxxmb2Cc4ovaH74QyTQ5QDcdzoecxIPqIyMi2nliN3nMqYNqsbBRttDhTJAllgBbaPIyJt/3hjNXlERcV9uo/qkf+UX8FURKmMWsn3zZoPqEp/0jhGRkP0+VfwgbOm/H/cvdn//AKv+xPvUp/gPQQTw5RfU/wDT/wDbGRkJ6n7ww2n+7Epdph97JO5QpzuWKWfizn1iKVoI9jId0n3QiOp+8MoV9wXv/wAQHTGRkC1PnlH+n/dn5yxQz1JUMqlJ6Ej4Q59kcVnmZlM6aU/lK1NpwdoyMgC9yh6Tq1AomWSS5AsT5RIQxlkalSgemQ26RkZDkQbuTVaQ0ct7ZzlJWQFKAc2BI3MZGR6zyzdU5/WzVPqfUxV3jIyE4xMEE+z59v8At+cZGQWnziLaz7k/h/uXsYP3S/6FfCGapLG1mSGbbwE24XAPkIyMjH9Q/wAfx/aLf0/oy8/jR/WR5GWSR6gHyEEYyMibZ6RuKP8AFZRTJlBJyhS/EBbN4Sbtr5wD7KqP2oF7/ZzfzRGRkPf/AC/OBHmhrBVH/EFf9v8A8kwC/iGPvAd+8mB+T6R7GQejyr8oGzswDihdMom5MsX8zDN2fP3Erp/5GMjIBqfuR8/5ha/PLNWfGYyMjInnuMDqf//Z"/>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3972" name="AutoShape 4" descr="data:image/jpeg;base64,/9j/4AAQSkZJRgABAQAAAQABAAD/2wCEAAkGBxQTEhUUExQVFRQXGBcaGBcXGRgdGhocGhoZFxoYHBoaHCggGB0lGxgaITEhJSkrLi4uFx8zODMsNygtLisBCgoKDg0OGxAQGzQkHyQ3LiwwNywsLDQvLDQsLC8sLDQsLCwsLCwsLCwsLCwsLCwsLCwsLCwsLCwsLCwsLCwsLP/AABEIAMIBAwMBIgACEQEDEQH/xAAcAAACAgMBAQAAAAAAAAAAAAAFBgMEAAIHAQj/xABFEAABAgQEAwUFBgQFAwMFAAABAhEAAwQhBRIxQVFhcQYTIoGRMqGxwdEUI0JS4fAHYnKCFTOSovFDc8IkstI0U1R0s//EABoBAAMBAQEBAAAAAAAAAAAAAAMEBQIBAAb/xAAzEQACAgEEAAMFBwQDAQAAAAABAgADEQQSITETMkEiUWFx8BQzgZGhwdEFI0KxUuHxQ//aAAwDAQACEQMRAD8AUpE2qpw4bJ+dPiR6pPhgj/iUyWUrUtAUtGfKAQkj8N/zEX8hFecEKVkEsomqIGVBKXf8yNPhBrtnhmUSZqEFkpKDlGgBdBI4XUPSFLlQNg+sLWSRAlZi5nzEzJkvMkABhYG/PW8e45jCp5l505ZbuQ7k2s7aAA6QNTMKgWIbnyLj3x4iW6XJKmZkkW6cztAyq5B90KM9RnwFSZlVL7p8kiSUklwVZlEgMdgVFuAAhrn2VK/7qB/qdB9yjAfs1hi0FUyYAlSkgBIuw1LnibekEcQnhK5ZJYIKpquktJb/AHqQPOFS264Y+EKBhYpzgxI4E+6BlXiYFpdzudv1ilX4gVlhZPx6wPXN2AcxUe4n2Ui9OkVRvt/KTTp73Ub8TEAUpXshhxiWTSPdd/hFpPIR6ujceZ23V44TiVZdENVFzF2UhI26CJJcqLkum3NoeShR3EGtYmSUS5bXDHo/oWiWaiUsWRmPEOFDz1ivNrpUogrRMXL/ABKl5bFiyS+hdtR6xUn9pJih9yhElOxDzJnqRl/2iNNsx5gJpd+cFZLKwWZdSUqD6BTX6sAPOCVLgU4IKEjW7AKPlC5RYxUIUogzVEhgVrPhLghQTe4ZxwISdoNT+32Il3mSg+pCfqv5QizrnjmOpUSOeJHNwduLsH0bV9ReNV0RhflTZoJKVouwOm1rXi8mfPaym6ZuHBiIYr1CKOv0i1mncn/sS99nY6PGk2RZ2PlpHuEiaqyzmPHQAcBa8E59EoA6tvBVdLBx+sE9bV9xcm0gVqGPxit3a0G1xwhgmygSXDaAcmilOltxjD6cNNJeydGVKeclZZ8pg5KnKAyzUhafzM/ugHOpgrkYt4dixlOmcMyTYK4cfX9YSNbVniO+Klww3cPSKKSbhCT6/CLYS1hYcrQBpq8AuLpO24hmwdKZ0xAfwk+LkBdXuBgldisPjFb6HQ88iGMHoWbULUMylby0HQJ4LXx2TzIg3USZYlKSoASspBGzNeNMKBKAsjxTPGeWa4H9qWT/AGwE7TYwrOmTKBWQQpbAq0LhJbo/pEW2xrrPhH0QVrgSlJpzNn5ZiDMSkAKe2X8pUHurjzPKPCgU09KR/lq24Hlyi/huNywsSyMqnUFrJs5LkDgMxJvATtFVImT8qFoASD4lFkvyO+0Ewztz1OcAcdx0XSJyvCV2rkJSAoHKsGxGvWIa3DZpkmampXUMQkpl5wz2DA6jZ2EadlcG+0AzZxKwCwSSWfnHfDFZ35/7nSSwxJaXtwAgBctSlAXKTY84yGRSJaPCyQ2wSLR5ADbXnr9ZraYv9lZoEpMyYxV7PeG5TdgFP7IOxFjoebS7wi08yZJykpyghkkXQobpIPwMGKPEk7KMn+UjPK8g4UjoCRyh6/TGz26zmLV3BfYcYMsYn2ZlTVFYKpaj7WVmPMgjXnE1F2ep5RCky/ENCSTfixsDEkqtUdO5V/TNy+5YBEZNrlDVUhHMrKz/AKUJv6wt4V/lwYbfX3kS7U1KZaSpZYD9gAbnlCP2xxAv3ZstTFafyJF0Sz/NfMrnlG0S4t2iShTys02aNJkwAJT/ANuWLA/zFzCZNmKmLLlyS5OvUkwanT4PPcJuCjcZ6HUWT5mLkiQAI2kyWDCLCExTppz11J195aaokkmLtPTgPe/Aj6GMlDYB+P0izTKSiXULnq7tUsIMpISVGbnzABNwCxSQS9od2gD4RXMlkyej8YtzZSQOe/XhCpLxhRIAUSo6gpYAZXJdy/j8Lb2PISYjjCk2d1kB+X74Qq+ozwOMRpdMeD3mXcRXLlnM+VXAb9Rv6QBn4gVHwhhzufTQREiSVOtZIHE79BFqTJO3hH+4/SFfMeo5xWOTIVoLeNWux+kZLpgd38os9wkbX4nWJAuNeF75g6n3D6/WVTh/NuoMeSpK03Cv9J+UFZU5Jj2bIQrbzFjHPDI6nRqAex9fpIKfGloPi8Q9/wBIY6DGETE+E34H5iFxdGd/En/cPrFOdIKCFIPmPgY5uKnmb8NLB7MO1dcM+XLxvo7WLPFmtwxaAgqHhWkKQsEFKhyUHBbQjYwBE0ThlVZfxPEc4sYN2jXJzSJozS1FyguxOgmJP4FjiOhBEN0agk4YxPUacKMqPnLIwtargeHjFeroymyg4Oh48oLUtXqqWVZXIIUGPmIjxOsC05W56/CGXUPF14EWly1Sy4cp+EMnYyeTOWAdZE9uvdKaBTPYxN2dqRTVcqYr/LzMrklQyn3GJ1tOG+Mep1OUKmdWxKqVLpFzJftJlEp8k2PzhGwiumUqinIqYSEqJa/iAPnD1g5AR3RLmV4D/MlvArmFIY+sBcbEyXmHcCYBaWpKFEpTsnwflJLOLRHrwMo0ZYZ5EWscxhVTcSQjcry3Ye8xHIoUAqB8ZbzDhx/THi6pCkIQFuogJy2to72cE84J0WGLmzQlByge0tgco5DTMYMWwMdTIX1hb+HFGtPeqVaWoBKSdykly2w+bxvTUxpKpcr/AKU4lcsvYK1Uj5iGGip0ykJQnRIYfMniSb+cL3aWaJyFFJsktJP5lpIKpg5Bsg45lcIB4m8nPU2qegkNTilOhRTNV49T5+JvQxkVMCp5cyQlc0hUxRUVFTOTnU7xkc8NRxic3SZFEVSVS1syhbRwdQocwQ/lC3KmZkhXEA+sF8ZxNMtIlS7zlhgfyJOq+VtOMCQkBgNAGHlFXRK2CT1J+sIJHvkgihidY3gTY7n5RaqZ2RJVvt1hdmzNSdYNfZj2RNaOgMd7dCRz1tYamK9ZN7oZUuVnVtRFyglFRzHyjyVhi1zSpQLaty58I5WmOITUW7j8JNh1O0sFS3cvfXh8oJSJeYsnXj/zaNF0agC6coAd1EWHk534Qc7N0iVLAUkh8rJa5tqeAtDm7wxiKCvecyvImSJGVVQpYQfyJzKLXYbB9MxsHgJiGOzKhZmTZeWnKcgQn2ZaQ7JB1JcuVauX2aOuVE+ip0hK1Sc419kqJ5DVuAjm/bvH01c6XJk/5SPEbEZlFwLECyQ584BZqWJwo4jSaNVGSeYExIFBMxIASo5ZQT7KEj2UdQL8ySYHSJOql6fE8II4bihSspKBMlKLZFcNvPf6awcOAS6kZ6NebK+anUfG+roP/UDfhLKtbPrC4AJ4jBJRee4voBJzK8hskRIqbGTEs4NiLEHjwiBcMAYiLMWOTPVzY0cmLeG0BmqbYan5fv8ASGaTQIQksGtqPrv5wC7ULXwe4aqkvz6RRyKTcgjqInlVHGGwy0l2a7ANrz0ijieCpUCpNlD93+uvWAprEY4PEK2lIGQcyjImPEc6QxdPmOMVJKilWU2ILEQUF9YaIzF1YqciBquQAykO3vB4RhBmJzA5ZiNSNeSx8DBCZKYl9D8f38IFTXlrB/ZBhdl2nHpKCOHXPr9fX6zs/YatocQpe7moky6oApWPCF5h+NL3I0PuhT7RYV3U2ZLWMqkeydik+z1DQM7HV5kVK2ShZnSZiZecEpE1Kc8vQg+IJKNQ5KYZMLl/4hSTVqTLRNk5FHu0BOZCk5VFQGpC0FRPA6QxRYw490UuVc99xHqJI1AfoW+EVlMQWuNwdRBmZJCWStnuLcvmzQNq5BR4hdtxDrKGET6MO9l+0OUolzFhCgMsuYr2Vp2lTNwxNlbPwtHQZOIJsF/dqOgUzH+lXsrHQxxCagHwgWNx1/fxEFMF7Q1Ekd2iYcg1lrZSedlOIkarSqxz0Y/QxPAnYlSUF/CkvrYXiOZPlywA6U8ANTyCRcnoISqDGRMTm7inJ/EO7A87M8XaDGD3yZYCJKZlgZaEoJUHcFQD3DNfYwo2iKrvJyPhNrcC+zo/GHKycV+EhSU/kFpixwP/ANpJ3J8R2AgFiS3O1mACbJSBYJHIcoNVYShOROp9prk9Tt5mF+vnAAksALk7eu/w6wuTxgRyoc5i1WYFnWpYIGYu3XX3x7FtNDUzRnSSlKrgNoNoyDBrAMbhMlqSfKZUpqcJe5KjdSjck8zFhMRyluP36co9mrygk6ARdGAJ89yT8YLxie6suyfiYElBWphG8+a7qOpibDSnIp7EkHyDuOWsJr7TFpXb+1WEEs0gB0VlQlnLbb3Pyi7STSpQZkIdwOPBRJuflENFS98oCyZaC6js/AD8RAYNxPSGWlwtgVhJSHAG6js6joBu3/EP1LgSexlGd4lZZYBSkh1EgZsurcQFbiGfDcDK5MzvCUJCcxAuQLqblYN5GBMukEpRlhjcEEcCSWPoA3B4Yamu7rDKmao+JSZgT/pygDjd4KK8sCYG60omF7iH/DmtM2vp0qTLEp56pgKElJlpTnBUC6QQUtmAEBMVrO+nVFSzd6tRQAGZJ8KA2zIA9YpYVULRmRLLZ5JlTFD8KFLzTGOjlIyc85aJ68ZUNpcf8eWkTXUeIWH19ftKKHgZ9fo/XxkVF4fFwEW8OmqQApJIVq45/GKUo/dq8vhBCRKJFhYC52HU7RqoT2oYniHsSxRFRTKXOljv0lKUzQ4Uok3SvZYyBTE+IEAOQWhfkKAfMHJHh4AvqfKCE+YlLSj7KWzK4m5LjUMVN5GK1TTICcyFOCWbyf3QQcxYw9g0jLLT/M23EZvoP7YG4xPXMmiWi6RYgHVW5PIaesGcKvKQx0AHuD+9x5QFpqUfaJqStUtXiIIPFTkvwYjSJRObWJ9JTXyKBKtZh65LqUkDM1wdNv2YYez9WVy2W5Ulr6uLsTztAzFZZ7oq78rBYJSWYl2uegd4m7Kyf8xXiayd3tf4H3mOWc15M0vDYkWPUwTMBFgQ3o3yUB5RpIDiCGNZFrZSmypUevshuvhV6QMpFNd2EUaCTWuZOuwHM3mJzII/bwLxJOZAXtp+/wB7QZVYQJmI+7XyV9TGrAMQmnYg/XrJsKQZksBD94lQyqGqVAhSFDmCIcv4TYmEVolLYd4JkspLNoF6dUkD+qEjszMIUodDByppHUM6StKRbKcsxI/lUNWPGM15ByPXgzVoByp49RCPbDC/s86Ym5yqIHHKbg87NCzNWbFKgQXF9QfnBubOCwwmzZ2ninf5g2CVF7sBY8GgYaO5A6gcToW5tFLsAxAjBIPYlCfLCkuLHcDY8oqTLKChvY6DzvF9KWLPfc/UesVzSFlJ1e6evCFrwOoWlyDmXKCqKFAguDY9D+3himygsN0IId32II0POEymmOGhkwStBTkJZQ05iFKW2koY1rK9yi1Yap8SWlARMSJoGigQlfnsrq4ivIlmqmhGUpQkgrduoTYnqfKI6udlAADqUWSOZ+UX+++zSxKl3nLuSdn1UfpC+ppRWAQe0ZnT6iwqdx4h04lJl+DMkZbNaMhMVSIJdSQpW6lXJPOMjo0B/wCUGdYPdKhWqarMhBCw3eDY/wAz8bQKxCvChkA6mDsqYoUi+6SVLWpQOUOQxKdBcMAITyGtHRYRlB0OIxTSrEWN3NZ3CL1UjKhIdmYHqbn5esQ0EjOu5YJuf3xOnnBc0YWoE2Z2CXAu1+O0MVjAEHqHy0L4LJS4uRLlpGo1Uo+2Rq7PY/mEE66qVMYIJQlJDWDnrFCgprNs7tBGXJvFlKwFyZKa0ltom1KGUknUm547Qp43hS59QtSlKVLCvBLB8KRvqbXc24w3Lllw/B4klUgZhaxJPqYBcDt7h6nAbkZMUEYWJYAt0Fh+sDMdR4BpY7fvg0O1ahL3tYEFtXALmFTFZGYKSNg/mNR6v74n4GMARoOS4LGCKW8pY3Dn/wBo+sE6CYVFANwGUz2ZIKiPjAvC7lSXZx8NosUps24LfSPVQmo9ZvNJJJNybmI0kRulQMxEv8ygDyBLRpilCpJzFPhGoAbVgLZlA3PI9Y0bFVgpgFrJUkQjhuNCUCPa3DfM7Df142rT0TagLqEp0UBlG4AZRvrt6GNsFwEzCFzSUyybJ/Eprf2j39IZqfDljMmVkEoMwUTY7s236wtdtByg5jNO7GGPESZmdRuCkE2SXAdufTWG/CK6WimSsWd3e5KhY66m2nwAhYxmee8WCQcpYZdH1OvpFFM4gqIexdtmI/TWNnTixBumPHKMcRkTKM4lZUASpm1OzDnqB5x7OpFJcliAWccb7eUCqae7FMEJKzYElhtDAHui5PvkwDJ6wNkqeWsnQuR1dh7ni7WT8qFK4WHUxSm5UyAPxHT5+94xZ1D0Dr4kfpIsC/zD0+kOtOBubktY6Pr7jCfgQAzqNhx6Xg9hdcDMIOvP49d2jKdCavBLEgdSadJAJIGrX+EVJjguNrwQqV3DcAPOKwS6gDu4ioh9mS280FTtX5xkwaERNVSSCepjyZJLQvfggGErgZZaZ1v1fX3xYfcRFiMshjwLesWMLSlc2WlfsqUkKu1iWN2tEu4c5lrSPlMH0hXDVEpVOzFUyUzhVxlJAfkfi0EkJLkkuonxHj9ItYuhKJXdy2QgrTYOHYgl/D4rA3Kz0OohQLQTR+1lzJ+tIBAXqeRkYYyHYjB9HPRLlLzh7rVZ3vcMRcHoRpvuoqUSSS/nrDJOLJUdwCfdC2qELagjcesr6Owspz6S7g6PEeQhipZd4C4Gj2uohswqlcQ0i5YCJ3tyZdpKY5YIyKWz7MSfVvi0XKSmDB9OUEzSJCMuYNqVfy2LdX2ivqG2riT9Iu9iYpKTcxalz2QQDqQW4i4I98aVI8ZbTaBmMVExOVEuWpa5lkJQDmUo7cgwd4Wt5TqMVKTZgGVu0WIoQ/5nJ6O30hWkYuFKJsXcHk/EG46wZxfsvUU9QhFXadUSlKp1oWoCTODlKQQ2ZWbICrbOG4wXr8Kl4lhCa9ASiupUqRUEsnvO7HiEz+YpZQPEt0lWs1ZGepRUVkcD8fWc9nju5rjR3HThF6pRlPeAuk68gbpJ5sfdFSX99Kce0i7bt+kS4dUAjIrQs379fUx3puIU8pz6d/H67mtfJcZhq2o9QX8ow4sp3KElRYvoVEML8SACG5mJlfdnKbo2Py6RBV07DR0/v9vBtqv33EyzVHjoxgocTSEpTnS9g7gas5voxcxcqMXShDFRAW5DaswDesIi5ak+IHMOP1ghhFMVkLvlChYZWtf84Z24XheysIMkximzxGxLZwSYlbzGyqL+EgliX0LdIFTULQtQZr7kW4XHIw2zpMwpzBGYnZw+xtrtbWFOsdayrYnQcmAHA6AbR3T2s5+U5qa1QcdmR0lQUKP4g23y4wfoF94kEA72OzRQw8FRZADbn9eME6meEJ7tF1nU/l2vzhk4WKoC5xiQ1ZC1plhylJBU26th74p4jMckcLADbkPh5RaKe6SGV4i7ncW19DEVGkZjMI8CNAfxHYQtYSTiUaQAM/gJNTUsxRk00oAzpqkhIOjq3PJIdR6QW7TYXKpqj7JIBJlCWkzAB3k6om38Sjqgu2UaEesnYbBqqatWISD4pCiZQIfvdRNHQpJTx4XaLvYGR9uxOWuY2YTZtVNBcsUqZCRyCsihyLR6tQ9nPQg7WKDj6+v9SCdST5S1yqhBRMQWvoobKSrRQLO/qxBEay1EKAABfYw5/wATavNVhFmloSObqdR92X1hMJILjhFWvySVaf7mZFUyee2nLUEcRBeXRuhBb924wPUXUH28Pl+3hop5eYM34YDZ5YWscxJx+lASqwF7Nwd4ByXDEG4Lgw0Y6gtMe+sK6TE27qVNH6iNsmXmaYblQBPG/PWJyYjprIR/Sn4R6YeXqR38xnrxkaRkdmIGrP8ALX/SfhC5DJUh0K/pPwhchW/zCVND5GhzAEOD/V8hHQcEprQj9l5buP5o6hglLYQWtsNFb1yTCNHShg7+UWaqUnKSU2awH4Q5DjiXG/GL1PIZMQ1aCzbMR8/jDrtvi2lXbEWoR4iBF7AazuqhExnAsrklVlHysfKK9fKZRjfDB42IzAggi1/WNsMrPA4eMf8AFfATVUKlIfvqc99LI18PtAf2ueoEcs7K4WuvnT1grRRLVLmT0AsmbOSlyEtdsxJ8xuEs94yurqzLw9KTLk5XnTSXK0AsE22ZnGqjyd2CdKkUVMdJcmSkn0+KifUmJt/lC+spUDDZPU4p2+wRNBUonSWRJmu8v8pGrD8pGv8AxC9UyAfvEDwm5HCOj9kKilxGvmLr/bmoKKWRMSQjIXBKVGyphDs2+ZibMpYzgqqCsmUiySlLKlqP4panyq6g+E9ICp/xaFLe0SsG0lSlScq9RoePFJ+PXrG65RT7HiQfwnUco2qsJcFSLHcfOKcipXLLX6GNcqeZ7AsXKfkZvkQTZ0E6g6dYmoJZlF05VFmuOJf5RLJnSljxnIrizpPXcfCNlU0k6HKd726hi/k3nGmcPwZhazWcjj9f4k6q+YB4PAq1wpxz8JSzkbwMTKSB41ZjwHRouGklAjx/v1jfvJUsMnIvnlNvVviYyuK+FE8VNpycn8MfzI5YWoMkZU8Wv6bRMppKfwhR5gqHnok++K0zEVEZUix2H7vE1Dg65pdVh8eQEcZs9cwi1hB7fAlKTIVOXuz3MH8FwBddUIpJPhlgZpix+CWCylf1KNkjrE86mTLQlKbOyXHM390EexGNKRRTEUjJqZ6lTKioXZFPKBKUBzwQHDPdVr6ZI52j8Z3fuGR8h+5jr/D5f2Za8NmsJkgkylBgJkt3tzD+/ilUbdp8FXQ1H+J0aXt/6mSLBaCXUrSxOr7EA6FUc+w6lmrUanD5R7qkdRqV5u9nrclasv4tScmoTnS7rIHRp/a1FbTypcqypo++GyAPaQD+IK2O6S+4hlamqOWi7Or+U59IqY1LXNzVKgxWSojkbJDvskAeUAlCGLGsQGRY8RTmDMk5UBIDuWYa/PSAsqRnBKbskqtoW1v0B9IZos3LzEr68PxKo1J84aKSoSEk2YWt0+LQtJMWkqIDDc/oIHqWxidplDH5zpWRZ/0hWQYO42rwHmR9YBSQ7DiQIn2ciVtJwCY6I0HQR4Y9jUxQkQzyMjHjyPTkFEgukb29YWmhooqhMuWtagcomBrZiTlTs1hpuIW6maFLUUhklRIHAE6QhbbuYjHUr6OvauffGfsgPGRxAPp/zHX8FlWEcb7JzgJssvux87R3TCJLJEa34M5dXzmFBKtFaqTYwSSm3OKikOWOm/0/fOGqrBjJiuzB4ifVYYZqzkKbauWb5x7TYWqQsLUQpILFtRwN4p9oKiYmfM7okKQoeLcsxKQHva37tLLxBUyWAUB1lgUPcX8WQCzsdNPR++MWUg+sK+mCkOPnDVJUKK8zaE5Q920KehF+ohRxyYvGK9NDKJTSSCF1C2IJIOl93sl93U3gu20IVKUnvgUlrEnXqXIB2Z4ilYiZU5cyUEqSojvEAAKIAYKBa5F+V9ncZVPcOpxnwOfWIHafs8qhSKerC5+Hk/cVKbzqUnQc0j8uha3CFXtJiU+dOkSp8yXPXIStIqJZfvZSwFIKjxFjx8V3Nz37tJjVMignVE0JmSAgukt4ibCWQdFFRAbiY4H2RwrORMUkJz3IDslI0Ack3gdqgjOOepulva56HMLUtIe7vqQHf6bxFPw1JDKAYanQ34AhyHhrEoMSG8N2Ovw0gPjs0IQMpd9A3snrwjrHGcwKZZgF7MVanB0AllMPd74qHDwP+oj1g12cwuTWKPfV0imDsAsp71fMZywHSDXbf+H9PS0RqJVRNmzAqWkHOkoOZQBskcH3hU2qWxtjoYr/AJ5/D94nGgSzmdL6DMT6NGqKeVusnoCId8b/AIe00qknTQZpWiUpYJWWcJfQW1EWcJwjAJVDImVnc98qShUwd5MVMzFIc5EKdN+QjwYDofX5wlrMOCfy/wDIvYLRSi+UB+t/rDBJo8qLFyL2AJ6PqL/OFOtNJLqUTKAVMunUSlpyTlJAd5SlO9nsS4bozvQKE1ObK/IAMwA3tf8A5gwbIwRE7Fx7Q/X+YHxmgBl+Gyh4hpsS7sTfUNALsdh/f1goJ01SKWYozsiWHeKSkDI+uiT0yncuH2fTAIDZdRtcW0fcefDSE7/B1/aULQShUibnC+ThQHo1uZg1Y2uG/D+IPO6pkzgjn9jOyYnUopJKZMhKErykSpYDJAG5HAcNzbiRz+jX3Gfwn2VaBtfxM1hvpEtXUKUVLWvMpSg5LPysPZTsNBFYZlAZC5XYNwsHvs5Z+nWGMDac8++KoCGAX5/OafaUpXkABWFArIAfItJSp+KUsX4OnjBSmy96ATcpb+VmAbzZXxgOvCQVISleSZLCpi5wPjJAIYE/he3Cx5xTr6eZKAWmYSiWXUlgxS5BWkaMNCkM2U2ZQhYEBuI8QdvMuY1h4lkFLhJex5AH5wOzQSxGrzoRx8RPUsPgmBi4xc2WgFA9IH7Qr0HMn5QNw1AMxANvEPrEmLTs0w8rDy/V4n7NUveVCR+FLrV/SNb6DUC7C+ohZjgjMqVpio/KMLRqTGtc8uYQzCx8i9uIPXiNdYzM8UEcOoYeshOpVipmRkY/7eMjWZyCqepGSbLUnNLULn8qvrp0YQDmUTIzpJV5NbjzhixWmTLSiQncOri25PU/GIUpHlpCVVYty/WY+b2pwg5g7AJzTAnj8Y+gexVcJskOTnSwV8j5x861ckylghwHcH5R1n+H+NgZZgPhPhmD5+Rv0eBMCDgygQLa8rOrQMrpxC/C2Zgz7O7kngMpJ/4ghNWGfazNu+jcXijNWBMcl1MLbAgu3lY+QOwgtanPwiCxcxPDEoA0TmU6vazEaqJcku9zwc8LiUz1icEpVlQbKCQ5KgCWBcFKSUtbS+ohg7R+JaALLWWHIOMyj5BhzPIRWwLD/vJk4gZUeFA2sdW0+mUNYwyE9YU2ZXBntThy+7Kpk+aVAE/ga40002bmeMC5UzR32uNf1g5j9Q0lKdyR6MD9IXUmGqUGCZMvc5AlXtBhiamUqUsqCHCgASLpfKSND5xFhOHiUhmY/IaQWCbRHMRHWrBbMyLmClffNCLk6vqH+MJfbOYE5mcBKbcXP7EOkK/aHAJtRYEZVLTmuxyPcB9wPhALaQSB6ZGflGtJaFJJPODj5yfCew9aill/+ioalBQFALcTmX4mKyRe/PRoXu0GBGSqUDhy6Ja5oTm70rlrF/CBoC7HU6c471TdoqcgJClBhp3a7ADiEtpzhJ/iRWJqZtCJRK0InhcwhKvCAuVqCH0Kj/aYwVBzxiEV24EN9taVsOrP/wBed/8AzVHK+ymH1UyUlVLQ0ma4NVOAUpRBIJSFWQQf5TpHWu1WKSJlHUS0zAVTJMxKQAoklSSkCwtc7tC7/DapFNRCVNSvOlcwslJIIUsqAfYsd2jNCKM7p7U2WhQUiV27wGskSEVNXVGeUzZfgAZCAXBKWZO7WSPhDDgQCZYYPlIIf5wX7XVaaySqnXLaWopJJV4rFxYWHqYF08gIASnQAD0DQc1AuGAx74sLyKmVzkkgiTz5hNzFdQiYpePCmxPMCD4AGIrkk5ldRI0LWILhwUnUEb6PqLgRWTnMxJdyLrXcDLZOY3BJAUxG4GsW6gNrrFGel+R2P72OhHAmBtWGBI7hksKkA9QzPw5C5c7ig3O7gB2b2bbCwYMxYgOxNKFDxFClIW24U6nPAX6DO+0adncbMqaZUxJKlLcDUkEJAI/Nfzs8bYjUplJnS/BmXNSUpVcPMmFLc2EpUIYOcGU9wI3ekooQUhjszdCAoODcFi1+EVa+dkQTvt1OkXJ0sJU2qiHKuLnVXFTvfrydexypdWUaJ16wN12nExUu9oJmGPaaetCwqWopWNCnX9RyglgdM57w6DT5mDIzJJUg5VH0U2x+ovHPBZl3CMvrFrbZiezFhZByhLolukaJUzqSOCb5gNs8egRHVSwlIqEP3a/8wflVoVHobH12ivKrUEe2n/UPrBtK6msAekmalW3kn1lxjHsQCePzD1EZDGYDEFqqu9mzF3LnKGBLBPQcX90SoWDoYHYWkBhlcjif0hkRSpmJZSVPstJDp+ZHJmhFdTsAXHEo26XPIPMFVUgLSRvseBiPsxjBpZzL/wAslljhzjaWshSkKbMlRSW5b+YY+cR19HnDj2h7+UMWpvG5ZjS3+E2xup3ns7iqBLCVLBQLy1nRjZn5P6QUq5Sc4X/qHwPX9I4N2K7VGQe4nH7olgTqhX/x4iOyYViYKcpYqSPDfVOtuJHw6QFXIHEctqGdwlKeM09V3IIbkAQoDqSlQPlENBiapapktXs5lEbtdz8Qeh6PBjNMuWrPKuJhDfykm1uGvvgemSpLjO9mBBNxqX4kkl9rCHNy7RzEmPJzLmJ1XeL5AMIrARGA0ToTZ4cXAHEnMSTkyaSkmwvyETppS5fQJKn4jZvOIZJA1BPQt8oIy1gso2JIF7hhclXG7e+MOxHU0gB7gwpiMy4J1qQSXcEbWbyKQLeUUymOg5GZwjBkcqYUmxO9nO+v75QVw2olplKVbONSeOt/3pwuYG9wVWS2Yuz6OxN/SNKSnluQjwtqJjWUWU/iWSpwdQNxCeqYEbB3GtKpzuhSlrTnInGxSotlL6httG4trAebUKJ8JOXYDTqANH1ifEErGZSZiVZ5WTKlTqSqzLDDxEK+IYbELVVn3SlpBEwmZ4WslIf7wbOn4k2sIWqt8Jjx3GbKzaBgy+qQzhQObccP1iLLyjyjq+8SFDdKczBgFsykjiNC/EkbRKSesUq33KDJ1qbWKzamk3CgQWOjKY/yuzX4R5NWEpYeHdJZyymILjQswfltESp51dzoOQ3YbcPWIKie7cg0cKknJnQwAwJAs6jWKq4lUeEYpN+sZttFc8iFoOqqk060VATmy5kqHAKZj5KA9YjFV3ktRWn25pU5DEIBKgx2KlrKRxymL80Agg6GB/8AlSpii+ULGviUp3yAqfk9+MIizJLN3HUB27FlXFaxKJbAHOd1cRw2YDfiesLMtBWoAb6/WJa2oVMU51OgHuAgnh1HkF/aOv0jCqXb/cadxp6/jNpPeFQkyEBSwHJJZCE/mWflvE0zCt5sxc1XBylHkgXPUnygp2Wb7PMYEzFzZgWwv4TlAfQAJb1MZWyDvb98P1hXUahyxUcAQmloQctyZr2cmJC1U5AyTElSRsCLKHm4PmYpTsOlyJhkqkSFDVClS0OU8Co7p05hjFedMMspmDWWoK8tFf7SfSGvtDSCfJC0NnAzJPMD4EW6GFgTjOYw4Cv1wYC/wyR/+NIPkP8A5RkDpNSggEkg7gs4IsRrsbRke3PCeGkozpjTpy8joStKSpz7QQkGwUN/jBegxdIHshCRdSuA3dyT74G/aQKWapVu9KltyJAQP9KB6xXwqiGfJMJOUSyzs6lBwjkQQbnRuNjTtoBO4niS67vZ2459JbQhc5a5gSwUp3LAJDBKXJYAsAW5wSk4as6qHkhZ95SAfKCiiiTLMyYzIBLtYckjb4ncmBY7SlQeWiXo+VUxls5GgSUjT8xPKBfanIxUOB75n7OucueZVxPACq4UkK4qCkA9SUhPvj3AsdnUSxLnOEhik6twKT+JPT9IIUPaqUspSUrQVFnVlZzZnB47t6RdxTDETEEZXGuUWP8AUj8q/cdDxA/tDBvbGI1UAowDkRmkdokTJabh7NZ0qu+Zx7JsLG17cBsB58+POOTpnzaSZlfMjUflUk3ChwcF4ccBx8LFvNJ1HSGgQfnBW0lhlY0FLxJLQRzEa0kxK7pLwTp6V4IlzJ8ok1W7vuVZUmLsumMEaai4iCCKDnBftiHg8Qf2ciAVyCQBw06cIj+yHhDKmgiaVRhrwUWjHE94XvibiFMpKCoD2XfoQR8SD5QW7P05MrPMF1eIONXbTlkAHmYPKpUtfSA/2Pu0BLAKJAAB0fpqSfiIUv5bdG6V9nbIcNReYZjJupiW1UrPaFydKbvu9UciSsIIDh1KE1YOrBWXexGYWhuxKmZCbMEoX7kgCF/EsNBzKSR3ntJIfKQoCxGhBA1bYcIBsZuB3C5VVyYOEhnY+E+yOALluYcnppFeaYvVCT0ijMl84pi2tBjMmMrMZVmKiEoJi2tDREsQCzVnpZpaf+UgKWiNUbzVtASsxoAsi547eXGEySTkxqustwoljEKsSxxVsP3oIFy6eoqJRGeWlBXnZSgkqIGUEJDqIA5NBHCMI71eea7WLbqcAh+AYg+YgniGNSqZB8IscqQPCkqDFQDAlkgh1MzlndxAHt52qMmOoi1j4wDR9mFI8RWhSukwAdCpAHm8bVFEtAzEeE6KBCk9MySRBvDe1cmaUpIVLKtCoMh/yhej9WfraC82nBc+ySLkNccFAhljkoGNJrWr4ZeIvbpxad2eYiU1QqSVFIJQsgnL7SVM2YcQQA4caOIlkViphUc6yxbKMz8SS/spu19S+jRdxujEsggeNRYS0v4v5pbl8vEE+HiQQTpR4aQhWZZSVqzFKLK9kJuohyGTsN49qfBIDqeTN6V7U9hhwIKWvPNTKQWWt3e+VIBKiR0DDmYI9l8VKUKkL9qWSA+6fwn0gXgNGiTiCQCSFy5jO7u4O99AY1x3DZiZ82bKJzIEs5eKWb/xgG1fKD2M5h3tLHOOpVxfDEKnLU5Dl7dBGQMn4wFKKjmBO0ZDao4AEWLzKiqzLSD7CGJHFrIT8I3mrWCQCTMWxItYguA/F/e/B4pURYO/jN/6efXhw66MWGU6JaUzZlycykjgEDMpR9w84ZY7zj0glHhjJ7lbEqudNShK/EETFJVlDFRScha5GtntrE037G2VGeWtmcvrzLkG8R4TUKySmbxZysuBcqKzru5BH9Ig5X1colWVCZs1QbR/M7J6wk5GcDj5fOGUHGYopRmYqALvYHUgNpws3nDz2SnFVMl3LKWkPwCiwfdhaEilpZRcLmmVlUy3QSQ5IcKHNwAevToFKqXLkoEo50BICGIdXnpfUnqTpGdSPZAmq4IxyUCUOHH3iW5CYpvR28oBTKJcs5pRNtt/1gjVTDMmplo8ZuBsCXK1r5JzKJ6EDWLKcNnAOAlQYEAKcniA4FxD39tVVXPMUWy0OWr6kmAdqACBNORQ/EH98dX7P14WAbKH5k39RHFZ1OiY7hlCx2UORH1j2gn1NIrPTTFDkPmk2MZeth8RG0vqs4bg/H+Z9LSUJa0ShMcZwf8AjBMSwqZAUd1IOU9cptDphn8TqGazzDLP8/1jCiuZeiwdcx0Aj2B1LjUmYHlzEr/pI+EXDUo/MPUQdWX0gCjDsTaaLRXlU6VELyAKcsd4lmTBoS0e/aED8QjxUE5nhn0lStKgUpSElwdfK0Vq+j1LmLVVWS7EquOD8uXKA2N9p5SAzKUf5WLdb2PKMsq4nClp4AgivDQJmLihinalycss/wBxb3Qt13aRf5kpHL6mBHiEXTWHuNNTPCbqIAG5LQGrMeQPY8R46D6mFCrxjMdSo8SfrFVM1cwsl/Lbqdoxn3RldMqjLmFMSxdS/aVb8o0/fWIcEkmfUyUfgMxAX/TmDh+Yt5x5KwwAPMU/IaeusE8Eo5yyidLIloSoKQlvEsAghXJJI6+sdZQg3WHAnheD7FI/iNUyq7uiVO/F3SptvzKSV2/uMJprBMllNwCFkOkkkrcrvrrfe5VDxSZSgy2dIDAHQyy4TboCk80qhOrMInInMZajKS5RMl3LD2QpN1AgEgsL+ZhFOCQe5ppIioROkyJKZeZebxp0KWA+rvpaDlRKnSMv2cDLZLE201Ul2AGhIYu2ohVo5Klzkrl/mLzHZkgMSohsjDY6lMEOzc41RWibOIUnVADONAoK3H1grKdvHUGDgzWixNE+c09I7wOEqUsknY92AkBIcaAgmClSVoH3a8wGqFkkHk58SD1JECcTwhE2o7oDwokqLDiVJQhuYKiYo0mIqlTDS1Ki4tLmnVtnO4jLVEoHX8p4PhsGQYjiQFRInixQsBYOoBsp/wC0m8O9UQFlWuZDHyNviY5j2hfOoHXfnwMOlDW95Jkk6qQl/gffHrk21qRPKcsRBWIYCe8VkLJdxYb3j2GCoqgFERkB8Zxxmb2Cc4ovaH74QyTQ5QDcdzoecxIPqIyMi2nliN3nMqYNqsbBRttDhTJAllgBbaPIyJt/3hjNXlERcV9uo/qkf+UX8FURKmMWsn3zZoPqEp/0jhGRkP0+VfwgbOm/H/cvdn//AKv+xPvUp/gPQQTw5RfU/wDT/wDbGRkJ6n7ww2n+7Epdph97JO5QpzuWKWfizn1iKVoI9jId0n3QiOp+8MoV9wXv/wAQHTGRkC1PnlH+n/dn5yxQz1JUMqlJ6Ej4Q59kcVnmZlM6aU/lK1NpwdoyMgC9yh6Tq1AomWSS5AsT5RIQxlkalSgemQ26RkZDkQbuTVaQ0ct7ZzlJWQFKAc2BI3MZGR6zyzdU5/WzVPqfUxV3jIyE4xMEE+z59v8At+cZGQWnziLaz7k/h/uXsYP3S/6FfCGapLG1mSGbbwE24XAPkIyMjH9Q/wAfx/aLf0/oy8/jR/WR5GWSR6gHyEEYyMibZ6RuKP8AFZRTJlBJyhS/EBbN4Sbtr5wD7KqP2oF7/ZzfzRGRkPf/AC/OBHmhrBVH/EFf9v8A8kwC/iGPvAd+8mB+T6R7GQejyr8oGzswDihdMom5MsX8zDN2fP3Erp/5GMjIBqfuR8/5ha/PLNWfGYyMjInnuMDqf//Z"/>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3974" name="AutoShape 6" descr="data:image/jpeg;base64,/9j/4AAQSkZJRgABAQAAAQABAAD/2wCEAAkGBxQTEhUUExQVFRQXGBcaGBcXGRgdGhocGhoZFxoYHBoaHCggGB0lGxgaITEhJSkrLi4uFx8zODMsNygtLisBCgoKDg0OGxAQGzQkHyQ3LiwwNywsLDQvLDQsLC8sLDQsLCwsLCwsLCwsLCwsLCwsLCwsLCwsLCwsLCwsLCwsLP/AABEIAMIBAwMBIgACEQEDEQH/xAAcAAACAgMBAQAAAAAAAAAAAAAFBgMEAAIHAQj/xABFEAABAgQEAwUFBgQFAwMFAAABAhEAAwQhBRIxQVFhcQYTIoGRMqGxwdEUI0JS4fAHYnKCFTOSovFDc8IkstI0U1R0s//EABoBAAMBAQEBAAAAAAAAAAAAAAMEBQIBAAb/xAAzEQACAgEEAAMFBwQDAQAAAAABAgADEQQSITETMkEiUWFx8BQzgZGhwdEFI0KxUuHxQ//aAAwDAQACEQMRAD8AUpE2qpw4bJ+dPiR6pPhgj/iUyWUrUtAUtGfKAQkj8N/zEX8hFecEKVkEsomqIGVBKXf8yNPhBrtnhmUSZqEFkpKDlGgBdBI4XUPSFLlQNg+sLWSRAlZi5nzEzJkvMkABhYG/PW8e45jCp5l505ZbuQ7k2s7aAA6QNTMKgWIbnyLj3x4iW6XJKmZkkW6cztAyq5B90KM9RnwFSZlVL7p8kiSUklwVZlEgMdgVFuAAhrn2VK/7qB/qdB9yjAfs1hi0FUyYAlSkgBIuw1LnibekEcQnhK5ZJYIKpquktJb/AHqQPOFS264Y+EKBhYpzgxI4E+6BlXiYFpdzudv1ilX4gVlhZPx6wPXN2AcxUe4n2Ui9OkVRvt/KTTp73Ub8TEAUpXshhxiWTSPdd/hFpPIR6ujceZ23V44TiVZdENVFzF2UhI26CJJcqLkum3NoeShR3EGtYmSUS5bXDHo/oWiWaiUsWRmPEOFDz1ivNrpUogrRMXL/ABKl5bFiyS+hdtR6xUn9pJih9yhElOxDzJnqRl/2iNNsx5gJpd+cFZLKwWZdSUqD6BTX6sAPOCVLgU4IKEjW7AKPlC5RYxUIUogzVEhgVrPhLghQTe4ZxwISdoNT+32Il3mSg+pCfqv5QizrnjmOpUSOeJHNwduLsH0bV9ReNV0RhflTZoJKVouwOm1rXi8mfPaym6ZuHBiIYr1CKOv0i1mncn/sS99nY6PGk2RZ2PlpHuEiaqyzmPHQAcBa8E59EoA6tvBVdLBx+sE9bV9xcm0gVqGPxit3a0G1xwhgmygSXDaAcmilOltxjD6cNNJeydGVKeclZZ8pg5KnKAyzUhafzM/ugHOpgrkYt4dixlOmcMyTYK4cfX9YSNbVniO+Klww3cPSKKSbhCT6/CLYS1hYcrQBpq8AuLpO24hmwdKZ0xAfwk+LkBdXuBgldisPjFb6HQ88iGMHoWbULUMylby0HQJ4LXx2TzIg3USZYlKSoASspBGzNeNMKBKAsjxTPGeWa4H9qWT/AGwE7TYwrOmTKBWQQpbAq0LhJbo/pEW2xrrPhH0QVrgSlJpzNn5ZiDMSkAKe2X8pUHurjzPKPCgU09KR/lq24Hlyi/huNywsSyMqnUFrJs5LkDgMxJvATtFVImT8qFoASD4lFkvyO+0Ewztz1OcAcdx0XSJyvCV2rkJSAoHKsGxGvWIa3DZpkmampXUMQkpl5wz2DA6jZ2EadlcG+0AzZxKwCwSSWfnHfDFZ35/7nSSwxJaXtwAgBctSlAXKTY84yGRSJaPCyQ2wSLR5ADbXnr9ZraYv9lZoEpMyYxV7PeG5TdgFP7IOxFjoebS7wi08yZJykpyghkkXQobpIPwMGKPEk7KMn+UjPK8g4UjoCRyh6/TGz26zmLV3BfYcYMsYn2ZlTVFYKpaj7WVmPMgjXnE1F2ep5RCky/ENCSTfixsDEkqtUdO5V/TNy+5YBEZNrlDVUhHMrKz/AKUJv6wt4V/lwYbfX3kS7U1KZaSpZYD9gAbnlCP2xxAv3ZstTFafyJF0Sz/NfMrnlG0S4t2iShTys02aNJkwAJT/ANuWLA/zFzCZNmKmLLlyS5OvUkwanT4PPcJuCjcZ6HUWT5mLkiQAI2kyWDCLCExTppz11J195aaokkmLtPTgPe/Aj6GMlDYB+P0izTKSiXULnq7tUsIMpISVGbnzABNwCxSQS9od2gD4RXMlkyej8YtzZSQOe/XhCpLxhRIAUSo6gpYAZXJdy/j8Lb2PISYjjCk2d1kB+X74Qq+ozwOMRpdMeD3mXcRXLlnM+VXAb9Rv6QBn4gVHwhhzufTQREiSVOtZIHE79BFqTJO3hH+4/SFfMeo5xWOTIVoLeNWux+kZLpgd38os9wkbX4nWJAuNeF75g6n3D6/WVTh/NuoMeSpK03Cv9J+UFZU5Jj2bIQrbzFjHPDI6nRqAex9fpIKfGloPi8Q9/wBIY6DGETE+E34H5iFxdGd/En/cPrFOdIKCFIPmPgY5uKnmb8NLB7MO1dcM+XLxvo7WLPFmtwxaAgqHhWkKQsEFKhyUHBbQjYwBE0ThlVZfxPEc4sYN2jXJzSJozS1FyguxOgmJP4FjiOhBEN0agk4YxPUacKMqPnLIwtargeHjFeroymyg4Oh48oLUtXqqWVZXIIUGPmIjxOsC05W56/CGXUPF14EWly1Sy4cp+EMnYyeTOWAdZE9uvdKaBTPYxN2dqRTVcqYr/LzMrklQyn3GJ1tOG+Mep1OUKmdWxKqVLpFzJftJlEp8k2PzhGwiumUqinIqYSEqJa/iAPnD1g5AR3RLmV4D/MlvArmFIY+sBcbEyXmHcCYBaWpKFEpTsnwflJLOLRHrwMo0ZYZ5EWscxhVTcSQjcry3Ye8xHIoUAqB8ZbzDhx/THi6pCkIQFuogJy2to72cE84J0WGLmzQlByge0tgco5DTMYMWwMdTIX1hb+HFGtPeqVaWoBKSdykly2w+bxvTUxpKpcr/AKU4lcsvYK1Uj5iGGip0ykJQnRIYfMniSb+cL3aWaJyFFJsktJP5lpIKpg5Bsg45lcIB4m8nPU2qegkNTilOhRTNV49T5+JvQxkVMCp5cyQlc0hUxRUVFTOTnU7xkc8NRxic3SZFEVSVS1syhbRwdQocwQ/lC3KmZkhXEA+sF8ZxNMtIlS7zlhgfyJOq+VtOMCQkBgNAGHlFXRK2CT1J+sIJHvkgihidY3gTY7n5RaqZ2RJVvt1hdmzNSdYNfZj2RNaOgMd7dCRz1tYamK9ZN7oZUuVnVtRFyglFRzHyjyVhi1zSpQLaty58I5WmOITUW7j8JNh1O0sFS3cvfXh8oJSJeYsnXj/zaNF0agC6coAd1EWHk534Qc7N0iVLAUkh8rJa5tqeAtDm7wxiKCvecyvImSJGVVQpYQfyJzKLXYbB9MxsHgJiGOzKhZmTZeWnKcgQn2ZaQ7JB1JcuVauX2aOuVE+ip0hK1Sc419kqJ5DVuAjm/bvH01c6XJk/5SPEbEZlFwLECyQ584BZqWJwo4jSaNVGSeYExIFBMxIASo5ZQT7KEj2UdQL8ySYHSJOql6fE8II4bihSspKBMlKLZFcNvPf6awcOAS6kZ6NebK+anUfG+roP/UDfhLKtbPrC4AJ4jBJRee4voBJzK8hskRIqbGTEs4NiLEHjwiBcMAYiLMWOTPVzY0cmLeG0BmqbYan5fv8ASGaTQIQksGtqPrv5wC7ULXwe4aqkvz6RRyKTcgjqInlVHGGwy0l2a7ANrz0ijieCpUCpNlD93+uvWAprEY4PEK2lIGQcyjImPEc6QxdPmOMVJKilWU2ILEQUF9YaIzF1YqciBquQAykO3vB4RhBmJzA5ZiNSNeSx8DBCZKYl9D8f38IFTXlrB/ZBhdl2nHpKCOHXPr9fX6zs/YatocQpe7moky6oApWPCF5h+NL3I0PuhT7RYV3U2ZLWMqkeydik+z1DQM7HV5kVK2ShZnSZiZecEpE1Kc8vQg+IJKNQ5KYZMLl/4hSTVqTLRNk5FHu0BOZCk5VFQGpC0FRPA6QxRYw490UuVc99xHqJI1AfoW+EVlMQWuNwdRBmZJCWStnuLcvmzQNq5BR4hdtxDrKGET6MO9l+0OUolzFhCgMsuYr2Vp2lTNwxNlbPwtHQZOIJsF/dqOgUzH+lXsrHQxxCagHwgWNx1/fxEFMF7Q1Ekd2iYcg1lrZSedlOIkarSqxz0Y/QxPAnYlSUF/CkvrYXiOZPlywA6U8ANTyCRcnoISqDGRMTm7inJ/EO7A87M8XaDGD3yZYCJKZlgZaEoJUHcFQD3DNfYwo2iKrvJyPhNrcC+zo/GHKycV+EhSU/kFpixwP/ANpJ3J8R2AgFiS3O1mACbJSBYJHIcoNVYShOROp9prk9Tt5mF+vnAAksALk7eu/w6wuTxgRyoc5i1WYFnWpYIGYu3XX3x7FtNDUzRnSSlKrgNoNoyDBrAMbhMlqSfKZUpqcJe5KjdSjck8zFhMRyluP36co9mrygk6ARdGAJ89yT8YLxie6suyfiYElBWphG8+a7qOpibDSnIp7EkHyDuOWsJr7TFpXb+1WEEs0gB0VlQlnLbb3Pyi7STSpQZkIdwOPBRJuflENFS98oCyZaC6js/AD8RAYNxPSGWlwtgVhJSHAG6js6joBu3/EP1LgSexlGd4lZZYBSkh1EgZsurcQFbiGfDcDK5MzvCUJCcxAuQLqblYN5GBMukEpRlhjcEEcCSWPoA3B4Yamu7rDKmao+JSZgT/pygDjd4KK8sCYG60omF7iH/DmtM2vp0qTLEp56pgKElJlpTnBUC6QQUtmAEBMVrO+nVFSzd6tRQAGZJ8KA2zIA9YpYVULRmRLLZ5JlTFD8KFLzTGOjlIyc85aJ68ZUNpcf8eWkTXUeIWH19ftKKHgZ9fo/XxkVF4fFwEW8OmqQApJIVq45/GKUo/dq8vhBCRKJFhYC52HU7RqoT2oYniHsSxRFRTKXOljv0lKUzQ4Uok3SvZYyBTE+IEAOQWhfkKAfMHJHh4AvqfKCE+YlLSj7KWzK4m5LjUMVN5GK1TTICcyFOCWbyf3QQcxYw9g0jLLT/M23EZvoP7YG4xPXMmiWi6RYgHVW5PIaesGcKvKQx0AHuD+9x5QFpqUfaJqStUtXiIIPFTkvwYjSJRObWJ9JTXyKBKtZh65LqUkDM1wdNv2YYez9WVy2W5Ulr6uLsTztAzFZZ7oq78rBYJSWYl2uegd4m7Kyf8xXiayd3tf4H3mOWc15M0vDYkWPUwTMBFgQ3o3yUB5RpIDiCGNZFrZSmypUevshuvhV6QMpFNd2EUaCTWuZOuwHM3mJzII/bwLxJOZAXtp+/wB7QZVYQJmI+7XyV9TGrAMQmnYg/XrJsKQZksBD94lQyqGqVAhSFDmCIcv4TYmEVolLYd4JkspLNoF6dUkD+qEjszMIUodDByppHUM6StKRbKcsxI/lUNWPGM15ByPXgzVoByp49RCPbDC/s86Ym5yqIHHKbg87NCzNWbFKgQXF9QfnBubOCwwmzZ2ninf5g2CVF7sBY8GgYaO5A6gcToW5tFLsAxAjBIPYlCfLCkuLHcDY8oqTLKChvY6DzvF9KWLPfc/UesVzSFlJ1e6evCFrwOoWlyDmXKCqKFAguDY9D+3himygsN0IId32II0POEymmOGhkwStBTkJZQ05iFKW2koY1rK9yi1Yap8SWlARMSJoGigQlfnsrq4ivIlmqmhGUpQkgrduoTYnqfKI6udlAADqUWSOZ+UX+++zSxKl3nLuSdn1UfpC+ppRWAQe0ZnT6iwqdx4h04lJl+DMkZbNaMhMVSIJdSQpW6lXJPOMjo0B/wCUGdYPdKhWqarMhBCw3eDY/wAz8bQKxCvChkA6mDsqYoUi+6SVLWpQOUOQxKdBcMAITyGtHRYRlB0OIxTSrEWN3NZ3CL1UjKhIdmYHqbn5esQ0EjOu5YJuf3xOnnBc0YWoE2Z2CXAu1+O0MVjAEHqHy0L4LJS4uRLlpGo1Uo+2Rq7PY/mEE66qVMYIJQlJDWDnrFCgprNs7tBGXJvFlKwFyZKa0ltom1KGUknUm547Qp43hS59QtSlKVLCvBLB8KRvqbXc24w3Lllw/B4klUgZhaxJPqYBcDt7h6nAbkZMUEYWJYAt0Fh+sDMdR4BpY7fvg0O1ahL3tYEFtXALmFTFZGYKSNg/mNR6v74n4GMARoOS4LGCKW8pY3Dn/wBo+sE6CYVFANwGUz2ZIKiPjAvC7lSXZx8NosUps24LfSPVQmo9ZvNJJJNybmI0kRulQMxEv8ygDyBLRpilCpJzFPhGoAbVgLZlA3PI9Y0bFVgpgFrJUkQjhuNCUCPa3DfM7Df142rT0TagLqEp0UBlG4AZRvrt6GNsFwEzCFzSUyybJ/Eprf2j39IZqfDljMmVkEoMwUTY7s236wtdtByg5jNO7GGPESZmdRuCkE2SXAdufTWG/CK6WimSsWd3e5KhY66m2nwAhYxmee8WCQcpYZdH1OvpFFM4gqIexdtmI/TWNnTixBumPHKMcRkTKM4lZUASpm1OzDnqB5x7OpFJcliAWccb7eUCqae7FMEJKzYElhtDAHui5PvkwDJ6wNkqeWsnQuR1dh7ni7WT8qFK4WHUxSm5UyAPxHT5+94xZ1D0Dr4kfpIsC/zD0+kOtOBubktY6Pr7jCfgQAzqNhx6Xg9hdcDMIOvP49d2jKdCavBLEgdSadJAJIGrX+EVJjguNrwQqV3DcAPOKwS6gDu4ioh9mS280FTtX5xkwaERNVSSCepjyZJLQvfggGErgZZaZ1v1fX3xYfcRFiMshjwLesWMLSlc2WlfsqUkKu1iWN2tEu4c5lrSPlMH0hXDVEpVOzFUyUzhVxlJAfkfi0EkJLkkuonxHj9ItYuhKJXdy2QgrTYOHYgl/D4rA3Kz0OohQLQTR+1lzJ+tIBAXqeRkYYyHYjB9HPRLlLzh7rVZ3vcMRcHoRpvuoqUSSS/nrDJOLJUdwCfdC2qELagjcesr6Owspz6S7g6PEeQhipZd4C4Gj2uohswqlcQ0i5YCJ3tyZdpKY5YIyKWz7MSfVvi0XKSmDB9OUEzSJCMuYNqVfy2LdX2ivqG2riT9Iu9iYpKTcxalz2QQDqQW4i4I98aVI8ZbTaBmMVExOVEuWpa5lkJQDmUo7cgwd4Wt5TqMVKTZgGVu0WIoQ/5nJ6O30hWkYuFKJsXcHk/EG46wZxfsvUU9QhFXadUSlKp1oWoCTODlKQQ2ZWbICrbOG4wXr8Kl4lhCa9ASiupUqRUEsnvO7HiEz+YpZQPEt0lWs1ZGepRUVkcD8fWc9nju5rjR3HThF6pRlPeAuk68gbpJ5sfdFSX99Kce0i7bt+kS4dUAjIrQs379fUx3puIU8pz6d/H67mtfJcZhq2o9QX8ow4sp3KElRYvoVEML8SACG5mJlfdnKbo2Py6RBV07DR0/v9vBtqv33EyzVHjoxgocTSEpTnS9g7gas5voxcxcqMXShDFRAW5DaswDesIi5ak+IHMOP1ghhFMVkLvlChYZWtf84Z24XheysIMkximzxGxLZwSYlbzGyqL+EgliX0LdIFTULQtQZr7kW4XHIw2zpMwpzBGYnZw+xtrtbWFOsdayrYnQcmAHA6AbR3T2s5+U5qa1QcdmR0lQUKP4g23y4wfoF94kEA72OzRQw8FRZADbn9eME6meEJ7tF1nU/l2vzhk4WKoC5xiQ1ZC1plhylJBU26th74p4jMckcLADbkPh5RaKe6SGV4i7ncW19DEVGkZjMI8CNAfxHYQtYSTiUaQAM/gJNTUsxRk00oAzpqkhIOjq3PJIdR6QW7TYXKpqj7JIBJlCWkzAB3k6om38Sjqgu2UaEesnYbBqqatWISD4pCiZQIfvdRNHQpJTx4XaLvYGR9uxOWuY2YTZtVNBcsUqZCRyCsihyLR6tQ9nPQg7WKDj6+v9SCdST5S1yqhBRMQWvoobKSrRQLO/qxBEay1EKAABfYw5/wATavNVhFmloSObqdR92X1hMJILjhFWvySVaf7mZFUyee2nLUEcRBeXRuhBb924wPUXUH28Pl+3hop5eYM34YDZ5YWscxJx+lASqwF7Nwd4ByXDEG4Lgw0Y6gtMe+sK6TE27qVNH6iNsmXmaYblQBPG/PWJyYjprIR/Sn4R6YeXqR38xnrxkaRkdmIGrP8ALX/SfhC5DJUh0K/pPwhchW/zCVND5GhzAEOD/V8hHQcEprQj9l5buP5o6hglLYQWtsNFb1yTCNHShg7+UWaqUnKSU2awH4Q5DjiXG/GL1PIZMQ1aCzbMR8/jDrtvi2lXbEWoR4iBF7AazuqhExnAsrklVlHysfKK9fKZRjfDB42IzAggi1/WNsMrPA4eMf8AFfATVUKlIfvqc99LI18PtAf2ueoEcs7K4WuvnT1grRRLVLmT0AsmbOSlyEtdsxJ8xuEs94yurqzLw9KTLk5XnTSXK0AsE22ZnGqjyd2CdKkUVMdJcmSkn0+KifUmJt/lC+spUDDZPU4p2+wRNBUonSWRJmu8v8pGrD8pGv8AxC9UyAfvEDwm5HCOj9kKilxGvmLr/bmoKKWRMSQjIXBKVGyphDs2+ZibMpYzgqqCsmUiySlLKlqP4panyq6g+E9ICp/xaFLe0SsG0lSlScq9RoePFJ+PXrG65RT7HiQfwnUco2qsJcFSLHcfOKcipXLLX6GNcqeZ7AsXKfkZvkQTZ0E6g6dYmoJZlF05VFmuOJf5RLJnSljxnIrizpPXcfCNlU0k6HKd726hi/k3nGmcPwZhazWcjj9f4k6q+YB4PAq1wpxz8JSzkbwMTKSB41ZjwHRouGklAjx/v1jfvJUsMnIvnlNvVviYyuK+FE8VNpycn8MfzI5YWoMkZU8Wv6bRMppKfwhR5gqHnok++K0zEVEZUix2H7vE1Dg65pdVh8eQEcZs9cwi1hB7fAlKTIVOXuz3MH8FwBddUIpJPhlgZpix+CWCylf1KNkjrE86mTLQlKbOyXHM390EexGNKRRTEUjJqZ6lTKioXZFPKBKUBzwQHDPdVr6ZI52j8Z3fuGR8h+5jr/D5f2Za8NmsJkgkylBgJkt3tzD+/ilUbdp8FXQ1H+J0aXt/6mSLBaCXUrSxOr7EA6FUc+w6lmrUanD5R7qkdRqV5u9nrclasv4tScmoTnS7rIHRp/a1FbTypcqypo++GyAPaQD+IK2O6S+4hlamqOWi7Or+U59IqY1LXNzVKgxWSojkbJDvskAeUAlCGLGsQGRY8RTmDMk5UBIDuWYa/PSAsqRnBKbskqtoW1v0B9IZos3LzEr68PxKo1J84aKSoSEk2YWt0+LQtJMWkqIDDc/oIHqWxidplDH5zpWRZ/0hWQYO42rwHmR9YBSQ7DiQIn2ciVtJwCY6I0HQR4Y9jUxQkQzyMjHjyPTkFEgukb29YWmhooqhMuWtagcomBrZiTlTs1hpuIW6maFLUUhklRIHAE6QhbbuYjHUr6OvauffGfsgPGRxAPp/zHX8FlWEcb7JzgJssvux87R3TCJLJEa34M5dXzmFBKtFaqTYwSSm3OKikOWOm/0/fOGqrBjJiuzB4ifVYYZqzkKbauWb5x7TYWqQsLUQpILFtRwN4p9oKiYmfM7okKQoeLcsxKQHva37tLLxBUyWAUB1lgUPcX8WQCzsdNPR++MWUg+sK+mCkOPnDVJUKK8zaE5Q920KehF+ohRxyYvGK9NDKJTSSCF1C2IJIOl93sl93U3gu20IVKUnvgUlrEnXqXIB2Z4ilYiZU5cyUEqSojvEAAKIAYKBa5F+V9ncZVPcOpxnwOfWIHafs8qhSKerC5+Hk/cVKbzqUnQc0j8uha3CFXtJiU+dOkSp8yXPXIStIqJZfvZSwFIKjxFjx8V3Nz37tJjVMignVE0JmSAgukt4ibCWQdFFRAbiY4H2RwrORMUkJz3IDslI0Ack3gdqgjOOepulva56HMLUtIe7vqQHf6bxFPw1JDKAYanQ34AhyHhrEoMSG8N2Ovw0gPjs0IQMpd9A3snrwjrHGcwKZZgF7MVanB0AllMPd74qHDwP+oj1g12cwuTWKPfV0imDsAsp71fMZywHSDXbf+H9PS0RqJVRNmzAqWkHOkoOZQBskcH3hU2qWxtjoYr/AJ5/D94nGgSzmdL6DMT6NGqKeVusnoCId8b/AIe00qknTQZpWiUpYJWWcJfQW1EWcJwjAJVDImVnc98qShUwd5MVMzFIc5EKdN+QjwYDofX5wlrMOCfy/wDIvYLRSi+UB+t/rDBJo8qLFyL2AJ6PqL/OFOtNJLqUTKAVMunUSlpyTlJAd5SlO9nsS4bozvQKE1ObK/IAMwA3tf8A5gwbIwRE7Fx7Q/X+YHxmgBl+Gyh4hpsS7sTfUNALsdh/f1goJ01SKWYozsiWHeKSkDI+uiT0yncuH2fTAIDZdRtcW0fcefDSE7/B1/aULQShUibnC+ThQHo1uZg1Y2uG/D+IPO6pkzgjn9jOyYnUopJKZMhKErykSpYDJAG5HAcNzbiRz+jX3Gfwn2VaBtfxM1hvpEtXUKUVLWvMpSg5LPysPZTsNBFYZlAZC5XYNwsHvs5Z+nWGMDac8++KoCGAX5/OafaUpXkABWFArIAfItJSp+KUsX4OnjBSmy96ATcpb+VmAbzZXxgOvCQVISleSZLCpi5wPjJAIYE/he3Cx5xTr6eZKAWmYSiWXUlgxS5BWkaMNCkM2U2ZQhYEBuI8QdvMuY1h4lkFLhJex5AH5wOzQSxGrzoRx8RPUsPgmBi4xc2WgFA9IH7Qr0HMn5QNw1AMxANvEPrEmLTs0w8rDy/V4n7NUveVCR+FLrV/SNb6DUC7C+ohZjgjMqVpio/KMLRqTGtc8uYQzCx8i9uIPXiNdYzM8UEcOoYeshOpVipmRkY/7eMjWZyCqepGSbLUnNLULn8qvrp0YQDmUTIzpJV5NbjzhixWmTLSiQncOri25PU/GIUpHlpCVVYty/WY+b2pwg5g7AJzTAnj8Y+gexVcJskOTnSwV8j5x861ckylghwHcH5R1n+H+NgZZgPhPhmD5+Rv0eBMCDgygQLa8rOrQMrpxC/C2Zgz7O7kngMpJ/4ghNWGfazNu+jcXijNWBMcl1MLbAgu3lY+QOwgtanPwiCxcxPDEoA0TmU6vazEaqJcku9zwc8LiUz1icEpVlQbKCQ5KgCWBcFKSUtbS+ohg7R+JaALLWWHIOMyj5BhzPIRWwLD/vJk4gZUeFA2sdW0+mUNYwyE9YU2ZXBntThy+7Kpk+aVAE/ga40002bmeMC5UzR32uNf1g5j9Q0lKdyR6MD9IXUmGqUGCZMvc5AlXtBhiamUqUsqCHCgASLpfKSND5xFhOHiUhmY/IaQWCbRHMRHWrBbMyLmClffNCLk6vqH+MJfbOYE5mcBKbcXP7EOkK/aHAJtRYEZVLTmuxyPcB9wPhALaQSB6ZGflGtJaFJJPODj5yfCew9aill/+ioalBQFALcTmX4mKyRe/PRoXu0GBGSqUDhy6Ja5oTm70rlrF/CBoC7HU6c471TdoqcgJClBhp3a7ADiEtpzhJ/iRWJqZtCJRK0InhcwhKvCAuVqCH0Kj/aYwVBzxiEV24EN9taVsOrP/wBed/8AzVHK+ymH1UyUlVLQ0ma4NVOAUpRBIJSFWQQf5TpHWu1WKSJlHUS0zAVTJMxKQAoklSSkCwtc7tC7/DapFNRCVNSvOlcwslJIIUsqAfYsd2jNCKM7p7U2WhQUiV27wGskSEVNXVGeUzZfgAZCAXBKWZO7WSPhDDgQCZYYPlIIf5wX7XVaaySqnXLaWopJJV4rFxYWHqYF08gIASnQAD0DQc1AuGAx74sLyKmVzkkgiTz5hNzFdQiYpePCmxPMCD4AGIrkk5ldRI0LWILhwUnUEb6PqLgRWTnMxJdyLrXcDLZOY3BJAUxG4GsW6gNrrFGel+R2P72OhHAmBtWGBI7hksKkA9QzPw5C5c7ig3O7gB2b2bbCwYMxYgOxNKFDxFClIW24U6nPAX6DO+0adncbMqaZUxJKlLcDUkEJAI/Nfzs8bYjUplJnS/BmXNSUpVcPMmFLc2EpUIYOcGU9wI3ekooQUhjszdCAoODcFi1+EVa+dkQTvt1OkXJ0sJU2qiHKuLnVXFTvfrydexypdWUaJ16wN12nExUu9oJmGPaaetCwqWopWNCnX9RyglgdM57w6DT5mDIzJJUg5VH0U2x+ovHPBZl3CMvrFrbZiezFhZByhLolukaJUzqSOCb5gNs8egRHVSwlIqEP3a/8wflVoVHobH12ivKrUEe2n/UPrBtK6msAekmalW3kn1lxjHsQCePzD1EZDGYDEFqqu9mzF3LnKGBLBPQcX90SoWDoYHYWkBhlcjif0hkRSpmJZSVPstJDp+ZHJmhFdTsAXHEo26XPIPMFVUgLSRvseBiPsxjBpZzL/wAslljhzjaWshSkKbMlRSW5b+YY+cR19HnDj2h7+UMWpvG5ZjS3+E2xup3ns7iqBLCVLBQLy1nRjZn5P6QUq5Sc4X/qHwPX9I4N2K7VGQe4nH7olgTqhX/x4iOyYViYKcpYqSPDfVOtuJHw6QFXIHEctqGdwlKeM09V3IIbkAQoDqSlQPlENBiapapktXs5lEbtdz8Qeh6PBjNMuWrPKuJhDfykm1uGvvgemSpLjO9mBBNxqX4kkl9rCHNy7RzEmPJzLmJ1XeL5AMIrARGA0ToTZ4cXAHEnMSTkyaSkmwvyETppS5fQJKn4jZvOIZJA1BPQt8oIy1gso2JIF7hhclXG7e+MOxHU0gB7gwpiMy4J1qQSXcEbWbyKQLeUUymOg5GZwjBkcqYUmxO9nO+v75QVw2olplKVbONSeOt/3pwuYG9wVWS2Yuz6OxN/SNKSnluQjwtqJjWUWU/iWSpwdQNxCeqYEbB3GtKpzuhSlrTnInGxSotlL6httG4trAebUKJ8JOXYDTqANH1ifEErGZSZiVZ5WTKlTqSqzLDDxEK+IYbELVVn3SlpBEwmZ4WslIf7wbOn4k2sIWqt8Jjx3GbKzaBgy+qQzhQObccP1iLLyjyjq+8SFDdKczBgFsykjiNC/EkbRKSesUq33KDJ1qbWKzamk3CgQWOjKY/yuzX4R5NWEpYeHdJZyymILjQswfltESp51dzoOQ3YbcPWIKie7cg0cKknJnQwAwJAs6jWKq4lUeEYpN+sZttFc8iFoOqqk060VATmy5kqHAKZj5KA9YjFV3ktRWn25pU5DEIBKgx2KlrKRxymL80Agg6GB/8AlSpii+ULGviUp3yAqfk9+MIizJLN3HUB27FlXFaxKJbAHOd1cRw2YDfiesLMtBWoAb6/WJa2oVMU51OgHuAgnh1HkF/aOv0jCqXb/cadxp6/jNpPeFQkyEBSwHJJZCE/mWflvE0zCt5sxc1XBylHkgXPUnygp2Wb7PMYEzFzZgWwv4TlAfQAJb1MZWyDvb98P1hXUahyxUcAQmloQctyZr2cmJC1U5AyTElSRsCLKHm4PmYpTsOlyJhkqkSFDVClS0OU8Co7p05hjFedMMspmDWWoK8tFf7SfSGvtDSCfJC0NnAzJPMD4EW6GFgTjOYw4Cv1wYC/wyR/+NIPkP8A5RkDpNSggEkg7gs4IsRrsbRke3PCeGkozpjTpy8joStKSpz7QQkGwUN/jBegxdIHshCRdSuA3dyT74G/aQKWapVu9KltyJAQP9KB6xXwqiGfJMJOUSyzs6lBwjkQQbnRuNjTtoBO4niS67vZ2459JbQhc5a5gSwUp3LAJDBKXJYAsAW5wSk4as6qHkhZ95SAfKCiiiTLMyYzIBLtYckjb4ncmBY7SlQeWiXo+VUxls5GgSUjT8xPKBfanIxUOB75n7OucueZVxPACq4UkK4qCkA9SUhPvj3AsdnUSxLnOEhik6twKT+JPT9IIUPaqUspSUrQVFnVlZzZnB47t6RdxTDETEEZXGuUWP8AUj8q/cdDxA/tDBvbGI1UAowDkRmkdokTJabh7NZ0qu+Zx7JsLG17cBsB58+POOTpnzaSZlfMjUflUk3ChwcF4ccBx8LFvNJ1HSGgQfnBW0lhlY0FLxJLQRzEa0kxK7pLwTp6V4IlzJ8ok1W7vuVZUmLsumMEaai4iCCKDnBftiHg8Qf2ciAVyCQBw06cIj+yHhDKmgiaVRhrwUWjHE94XvibiFMpKCoD2XfoQR8SD5QW7P05MrPMF1eIONXbTlkAHmYPKpUtfSA/2Pu0BLAKJAAB0fpqSfiIUv5bdG6V9nbIcNReYZjJupiW1UrPaFydKbvu9UciSsIIDh1KE1YOrBWXexGYWhuxKmZCbMEoX7kgCF/EsNBzKSR3ntJIfKQoCxGhBA1bYcIBsZuB3C5VVyYOEhnY+E+yOALluYcnppFeaYvVCT0ijMl84pi2tBjMmMrMZVmKiEoJi2tDREsQCzVnpZpaf+UgKWiNUbzVtASsxoAsi547eXGEySTkxqustwoljEKsSxxVsP3oIFy6eoqJRGeWlBXnZSgkqIGUEJDqIA5NBHCMI71eea7WLbqcAh+AYg+YgniGNSqZB8IscqQPCkqDFQDAlkgh1MzlndxAHt52qMmOoi1j4wDR9mFI8RWhSukwAdCpAHm8bVFEtAzEeE6KBCk9MySRBvDe1cmaUpIVLKtCoMh/yhej9WfraC82nBc+ySLkNccFAhljkoGNJrWr4ZeIvbpxad2eYiU1QqSVFIJQsgnL7SVM2YcQQA4caOIlkViphUc6yxbKMz8SS/spu19S+jRdxujEsggeNRYS0v4v5pbl8vEE+HiQQTpR4aQhWZZSVqzFKLK9kJuohyGTsN49qfBIDqeTN6V7U9hhwIKWvPNTKQWWt3e+VIBKiR0DDmYI9l8VKUKkL9qWSA+6fwn0gXgNGiTiCQCSFy5jO7u4O99AY1x3DZiZ82bKJzIEs5eKWb/xgG1fKD2M5h3tLHOOpVxfDEKnLU5Dl7dBGQMn4wFKKjmBO0ZDao4AEWLzKiqzLSD7CGJHFrIT8I3mrWCQCTMWxItYguA/F/e/B4pURYO/jN/6efXhw66MWGU6JaUzZlycykjgEDMpR9w84ZY7zj0glHhjJ7lbEqudNShK/EETFJVlDFRScha5GtntrE037G2VGeWtmcvrzLkG8R4TUKySmbxZysuBcqKzru5BH9Ig5X1colWVCZs1QbR/M7J6wk5GcDj5fOGUHGYopRmYqALvYHUgNpws3nDz2SnFVMl3LKWkPwCiwfdhaEilpZRcLmmVlUy3QSQ5IcKHNwAevToFKqXLkoEo50BICGIdXnpfUnqTpGdSPZAmq4IxyUCUOHH3iW5CYpvR28oBTKJcs5pRNtt/1gjVTDMmplo8ZuBsCXK1r5JzKJ6EDWLKcNnAOAlQYEAKcniA4FxD39tVVXPMUWy0OWr6kmAdqACBNORQ/EH98dX7P14WAbKH5k39RHFZ1OiY7hlCx2UORH1j2gn1NIrPTTFDkPmk2MZeth8RG0vqs4bg/H+Z9LSUJa0ShMcZwf8AjBMSwqZAUd1IOU9cptDphn8TqGazzDLP8/1jCiuZeiwdcx0Aj2B1LjUmYHlzEr/pI+EXDUo/MPUQdWX0gCjDsTaaLRXlU6VELyAKcsd4lmTBoS0e/aED8QjxUE5nhn0lStKgUpSElwdfK0Vq+j1LmLVVWS7EquOD8uXKA2N9p5SAzKUf5WLdb2PKMsq4nClp4AgivDQJmLihinalycss/wBxb3Qt13aRf5kpHL6mBHiEXTWHuNNTPCbqIAG5LQGrMeQPY8R46D6mFCrxjMdSo8SfrFVM1cwsl/Lbqdoxn3RldMqjLmFMSxdS/aVb8o0/fWIcEkmfUyUfgMxAX/TmDh+Yt5x5KwwAPMU/IaeusE8Eo5yyidLIloSoKQlvEsAghXJJI6+sdZQg3WHAnheD7FI/iNUyq7uiVO/F3SptvzKSV2/uMJprBMllNwCFkOkkkrcrvrrfe5VDxSZSgy2dIDAHQyy4TboCk80qhOrMInInMZajKS5RMl3LD2QpN1AgEgsL+ZhFOCQe5ppIioROkyJKZeZebxp0KWA+rvpaDlRKnSMv2cDLZLE201Ul2AGhIYu2ohVo5Klzkrl/mLzHZkgMSohsjDY6lMEOzc41RWibOIUnVADONAoK3H1grKdvHUGDgzWixNE+c09I7wOEqUsknY92AkBIcaAgmClSVoH3a8wGqFkkHk58SD1JECcTwhE2o7oDwokqLDiVJQhuYKiYo0mIqlTDS1Ki4tLmnVtnO4jLVEoHX8p4PhsGQYjiQFRInixQsBYOoBsp/wC0m8O9UQFlWuZDHyNviY5j2hfOoHXfnwMOlDW95Jkk6qQl/gffHrk21qRPKcsRBWIYCe8VkLJdxYb3j2GCoqgFERkB8Zxxmb2Cc4ovaH74QyTQ5QDcdzoecxIPqIyMi2nliN3nMqYNqsbBRttDhTJAllgBbaPIyJt/3hjNXlERcV9uo/qkf+UX8FURKmMWsn3zZoPqEp/0jhGRkP0+VfwgbOm/H/cvdn//AKv+xPvUp/gPQQTw5RfU/wDT/wDbGRkJ6n7ww2n+7Epdph97JO5QpzuWKWfizn1iKVoI9jId0n3QiOp+8MoV9wXv/wAQHTGRkC1PnlH+n/dn5yxQz1JUMqlJ6Ej4Q59kcVnmZlM6aU/lK1NpwdoyMgC9yh6Tq1AomWSS5AsT5RIQxlkalSgemQ26RkZDkQbuTVaQ0ct7ZzlJWQFKAc2BI3MZGR6zyzdU5/WzVPqfUxV3jIyE4xMEE+z59v8At+cZGQWnziLaz7k/h/uXsYP3S/6FfCGapLG1mSGbbwE24XAPkIyMjH9Q/wAfx/aLf0/oy8/jR/WR5GWSR6gHyEEYyMibZ6RuKP8AFZRTJlBJyhS/EBbN4Sbtr5wD7KqP2oF7/ZzfzRGRkPf/AC/OBHmhrBVH/EFf9v8A8kwC/iGPvAd+8mB+T6R7GQejyr8oGzswDihdMom5MsX8zDN2fP3Erp/5GMjIBqfuR8/5ha/PLNWfGYyMjInnuMDqf//Z"/>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3976" name="Picture 8" descr="https://encrypted-tbn0.gstatic.com/images?q=tbn:ANd9GcRyG0KwZhQbA3KQcft6Y5KzRdvJTxOlwigP440iJtcA2lKU3a5w">
            <a:hlinkClick r:id="rId2"/>
          </p:cNvPr>
          <p:cNvPicPr>
            <a:picLocks noChangeAspect="1" noChangeArrowheads="1"/>
          </p:cNvPicPr>
          <p:nvPr/>
        </p:nvPicPr>
        <p:blipFill>
          <a:blip r:embed="rId3" cstate="print"/>
          <a:srcRect/>
          <a:stretch>
            <a:fillRect/>
          </a:stretch>
        </p:blipFill>
        <p:spPr bwMode="auto">
          <a:xfrm>
            <a:off x="471453" y="3243260"/>
            <a:ext cx="4991100" cy="3743325"/>
          </a:xfrm>
          <a:prstGeom prst="rect">
            <a:avLst/>
          </a:prstGeom>
          <a:noFill/>
        </p:spPr>
      </p:pic>
      <p:pic>
        <p:nvPicPr>
          <p:cNvPr id="83978" name="Picture 10" descr="http://www.apostoliki-diakonia.gr/gr_main/catehism/theologia_zoi/art/naos/snap/50.jpg"/>
          <p:cNvPicPr>
            <a:picLocks noChangeAspect="1" noChangeArrowheads="1"/>
          </p:cNvPicPr>
          <p:nvPr/>
        </p:nvPicPr>
        <p:blipFill>
          <a:blip r:embed="rId4" cstate="print"/>
          <a:srcRect/>
          <a:stretch>
            <a:fillRect/>
          </a:stretch>
        </p:blipFill>
        <p:spPr bwMode="auto">
          <a:xfrm>
            <a:off x="8972575" y="171426"/>
            <a:ext cx="1624018" cy="2357454"/>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14395" y="1457310"/>
            <a:ext cx="8929750" cy="2554545"/>
          </a:xfrm>
          <a:prstGeom prst="rect">
            <a:avLst/>
          </a:prstGeom>
        </p:spPr>
        <p:txBody>
          <a:bodyPr wrap="square">
            <a:spAutoFit/>
          </a:bodyPr>
          <a:lstStyle/>
          <a:p>
            <a:r>
              <a:rPr lang="el-GR" sz="3200" dirty="0" smtClean="0"/>
              <a:t>Το άγιο Βήμα συμβολίζει τον Παράδεισο, την </a:t>
            </a:r>
            <a:r>
              <a:rPr lang="el-GR" sz="3200" dirty="0" err="1" smtClean="0"/>
              <a:t>ʼνω</a:t>
            </a:r>
            <a:r>
              <a:rPr lang="el-GR" sz="3200" dirty="0" smtClean="0"/>
              <a:t> Ιερουσαλήμ (Αποκ.21:2), μέσα στον οποίο τελείται ακατάπαυτα η ουράνια Θεία Λειτουργία, με λειτουργούς τους αγγέλους. Η αγία Τράπεζα συμβολίζει το Θρόνο του </a:t>
            </a:r>
            <a:r>
              <a:rPr lang="el-GR" sz="3200" dirty="0" err="1" smtClean="0"/>
              <a:t>Εσφαγμένου</a:t>
            </a:r>
            <a:r>
              <a:rPr lang="el-GR" sz="3200" dirty="0" smtClean="0"/>
              <a:t> </a:t>
            </a:r>
            <a:r>
              <a:rPr lang="el-GR" sz="3200" dirty="0" err="1" smtClean="0"/>
              <a:t>Αρνίου</a:t>
            </a:r>
            <a:r>
              <a:rPr lang="el-GR" sz="3200" dirty="0" smtClean="0"/>
              <a:t> </a:t>
            </a:r>
            <a:endParaRPr lang="el-GR" sz="3200" dirty="0"/>
          </a:p>
        </p:txBody>
      </p:sp>
      <p:sp>
        <p:nvSpPr>
          <p:cNvPr id="3" name="2 - Ορθογώνιο"/>
          <p:cNvSpPr/>
          <p:nvPr/>
        </p:nvSpPr>
        <p:spPr>
          <a:xfrm>
            <a:off x="1" y="600054"/>
            <a:ext cx="9901268" cy="769441"/>
          </a:xfrm>
          <a:prstGeom prst="rect">
            <a:avLst/>
          </a:prstGeom>
        </p:spPr>
        <p:txBody>
          <a:bodyPr wrap="square">
            <a:spAutoFit/>
          </a:bodyPr>
          <a:lstStyle/>
          <a:p>
            <a:pPr algn="ctr"/>
            <a:r>
              <a:rPr lang="el-GR" sz="4400" dirty="0" smtClean="0"/>
              <a:t>Το άγιο Βήμα </a:t>
            </a:r>
            <a:endParaRPr lang="el-GR" sz="4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5767" y="385740"/>
            <a:ext cx="9715568" cy="3970318"/>
          </a:xfrm>
          <a:prstGeom prst="rect">
            <a:avLst/>
          </a:prstGeom>
        </p:spPr>
        <p:txBody>
          <a:bodyPr wrap="square">
            <a:spAutoFit/>
          </a:bodyPr>
          <a:lstStyle/>
          <a:p>
            <a:r>
              <a:rPr lang="el-GR" sz="2800" dirty="0" smtClean="0">
                <a:latin typeface="Calibri" pitchFamily="34" charset="0"/>
              </a:rPr>
              <a:t>Η γη συμβολίζεται δια του δαπέδου του ναού. Εκεί στέκονται οι πιστοί, οποίοι απαρτίζουν την επί γης στρατευόμενη Εκκλησία και ατενίζουν τον ουρανό (θόλο), τον Παράδεισο (ιερό βήμα) και τους εικονιζόμενος αγίους. Εκεί ενώνονται με το άλλο μέρος της Εκκλησίας τη </a:t>
            </a:r>
            <a:r>
              <a:rPr lang="el-GR" sz="2800" dirty="0" err="1" smtClean="0">
                <a:latin typeface="Calibri" pitchFamily="34" charset="0"/>
              </a:rPr>
              <a:t>θριαμβεύουσα</a:t>
            </a:r>
            <a:r>
              <a:rPr lang="el-GR" sz="2800" dirty="0" smtClean="0">
                <a:latin typeface="Calibri" pitchFamily="34" charset="0"/>
              </a:rPr>
              <a:t>. Ζητούν από αυτή συμπαράσταση και δύναμη για να μπορέσουν να αντιμετωπίσουν τις δυσκολίες της ζωής και να ολοκληρώσουν με επιτυχία το δρόμο του επίγειου βίου. Δια των ιερών μυστηρίων προγεύονται τα μέλλοντα ουράνια αγαθά. </a:t>
            </a:r>
            <a:endParaRPr lang="el-GR" sz="28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2 - Κορνίζα"/>
          <p:cNvSpPr/>
          <p:nvPr/>
        </p:nvSpPr>
        <p:spPr bwMode="auto">
          <a:xfrm>
            <a:off x="6127" y="0"/>
            <a:ext cx="6372181" cy="1440165"/>
          </a:xfrm>
          <a:prstGeom prst="bevel">
            <a:avLst>
              <a:gd name="adj" fmla="val 1361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perspectiveHeroicExtremeRightFacing"/>
              <a:lightRig rig="glow" dir="tl">
                <a:rot lat="0" lon="0" rev="5400000"/>
              </a:lightRig>
            </a:scene3d>
            <a:sp3d contourW="12700">
              <a:bevelT w="25400" h="25400"/>
              <a:contourClr>
                <a:schemeClr val="accent6">
                  <a:shade val="73000"/>
                </a:schemeClr>
              </a:contourClr>
            </a:sp3d>
          </a:bodyPr>
          <a:lstStyle/>
          <a:p>
            <a:pPr algn="ctr"/>
            <a:r>
              <a:rPr lang="el-GR"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nk Free" panose="03080402000500000000" pitchFamily="66" charset="0"/>
              </a:rPr>
              <a:t>ΧΡΙΣΤΙΑΝΙΚΗ ΤΕΧΝΗ</a:t>
            </a:r>
            <a:endParaRPr lang="el-GR"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nk Free" panose="03080402000500000000" pitchFamily="66" charset="0"/>
            </a:endParaRPr>
          </a:p>
        </p:txBody>
      </p:sp>
      <p:sp>
        <p:nvSpPr>
          <p:cNvPr id="5" name="4 - TextBox"/>
          <p:cNvSpPr txBox="1"/>
          <p:nvPr/>
        </p:nvSpPr>
        <p:spPr>
          <a:xfrm>
            <a:off x="0" y="4536554"/>
            <a:ext cx="10801350" cy="2315528"/>
          </a:xfrm>
          <a:prstGeom prst="roundRect">
            <a:avLst/>
          </a:prstGeom>
          <a:noFill/>
          <a:ln w="76200">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l-GR" sz="2800" b="1" spc="50" dirty="0" smtClean="0">
                <a:ln w="28575" cmpd="sng">
                  <a:solidFill>
                    <a:schemeClr val="bg2"/>
                  </a:solidFill>
                  <a:prstDash val="solid"/>
                </a:ln>
                <a:solidFill>
                  <a:schemeClr val="accent6">
                    <a:tint val="1000"/>
                  </a:schemeClr>
                </a:solidFill>
                <a:effectLst>
                  <a:glow rad="53100">
                    <a:schemeClr val="accent6">
                      <a:satMod val="180000"/>
                      <a:alpha val="30000"/>
                    </a:schemeClr>
                  </a:glow>
                </a:effectLst>
                <a:latin typeface="Century Gothic" pitchFamily="34" charset="0"/>
              </a:rPr>
              <a:t>Χριστιανική τέχνη ονομάζεται η τέχνη που αναπτύχθηκε στους κόλπους της Εκκλησίας για να εξυπηρετήσει τις λατρευτικές ανάγκες και να τιμήσει τα ιερά πρόσωπα προβάλλοντας τα και  ως υποδείγματα χριστιανικής ζωής</a:t>
            </a:r>
          </a:p>
          <a:p>
            <a:pPr algn="just"/>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40069" y="288369"/>
            <a:ext cx="9721215" cy="2411963"/>
          </a:xfrm>
          <a:solidFill>
            <a:srgbClr val="002060"/>
          </a:solidFill>
          <a:ln w="76200">
            <a:solidFill>
              <a:srgbClr val="FFFF00"/>
            </a:solidFill>
          </a:ln>
        </p:spPr>
        <p:txBody>
          <a:bodyPr/>
          <a:lstStyle/>
          <a:p>
            <a:r>
              <a:rPr lang="el-GR" dirty="0" smtClean="0"/>
              <a:t>ΧΑΡΑΚΤΗΡΙΣΤΙΚΑ ΤΗΣ ΧΡΙΣΤΙΑΝΙΚΗΣ  ΤΕΧΝΗΣ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0" y="0"/>
          <a:ext cx="10801350"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9437" y="630060"/>
            <a:ext cx="5316327" cy="3116104"/>
          </a:xfrm>
          <a:prstGeom prst="roundRect">
            <a:avLst>
              <a:gd name="adj" fmla="val 50000"/>
            </a:avLst>
          </a:prstGeom>
          <a:solidFill>
            <a:srgbClr val="FF0000"/>
          </a:solidFill>
        </p:spPr>
        <p:txBody>
          <a:bodyPr wrap="square" rtlCol="0">
            <a:spAutoFit/>
          </a:bodyPr>
          <a:lstStyle/>
          <a:p>
            <a:pPr lvl="0"/>
            <a:r>
              <a:rPr lang="el-GR" sz="2400" b="1" dirty="0" smtClean="0">
                <a:solidFill>
                  <a:schemeClr val="bg1"/>
                </a:solidFill>
                <a:latin typeface="Century Gothic" pitchFamily="34" charset="0"/>
              </a:rPr>
              <a:t>Από την εμφάνιση της η Χριστιανική Τέχνη δεν είναι μόνο   διακοσμητική, αλλά κυρίως </a:t>
            </a:r>
            <a:r>
              <a:rPr lang="el-GR" sz="2400" b="1" u="sng" dirty="0" smtClean="0">
                <a:solidFill>
                  <a:schemeClr val="bg1"/>
                </a:solidFill>
                <a:latin typeface="Century Gothic" pitchFamily="34" charset="0"/>
              </a:rPr>
              <a:t>θρησκευτική,  εκκλησιαστική. </a:t>
            </a:r>
            <a:endParaRPr lang="el-GR" sz="2400" b="1" dirty="0" smtClean="0">
              <a:solidFill>
                <a:schemeClr val="bg1"/>
              </a:solidFill>
              <a:latin typeface="Century Gothic" pitchFamily="34" charset="0"/>
            </a:endParaRPr>
          </a:p>
          <a:p>
            <a:endParaRPr lang="el-GR" dirty="0"/>
          </a:p>
        </p:txBody>
      </p:sp>
      <p:pic>
        <p:nvPicPr>
          <p:cNvPr id="3" name="Picture 6" descr="http://ts1.mm.bing.net/th?id=H.4922360191714577&amp;pid=1.9&amp;m=&amp;w=300&amp;h=300&amp;p=0"/>
          <p:cNvPicPr>
            <a:picLocks noChangeAspect="1" noChangeArrowheads="1"/>
          </p:cNvPicPr>
          <p:nvPr/>
        </p:nvPicPr>
        <p:blipFill>
          <a:blip r:embed="rId2" cstate="print"/>
          <a:srcRect/>
          <a:stretch>
            <a:fillRect/>
          </a:stretch>
        </p:blipFill>
        <p:spPr bwMode="auto">
          <a:xfrm>
            <a:off x="7763489" y="540047"/>
            <a:ext cx="2239030" cy="20282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8576" y="0"/>
            <a:ext cx="10215635" cy="4262676"/>
          </a:xfrm>
          <a:prstGeom prst="horizontalScroll">
            <a:avLst>
              <a:gd name="adj" fmla="val 7969"/>
            </a:avLst>
          </a:prstGeom>
          <a:solidFill>
            <a:srgbClr val="FF0000"/>
          </a:solidFill>
          <a:ln w="38100">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nSpc>
                <a:spcPct val="150000"/>
              </a:lnSpc>
              <a:buFont typeface="Wingdings" pitchFamily="2" charset="2"/>
              <a:buChar char="ü"/>
            </a:pPr>
            <a:r>
              <a:rPr lang="el-GR" sz="2800" b="1" dirty="0" smtClean="0">
                <a:ln w="10541" cmpd="sng">
                  <a:solidFill>
                    <a:srgbClr val="002060"/>
                  </a:solidFill>
                  <a:prstDash val="solid"/>
                </a:ln>
                <a:solidFill>
                  <a:srgbClr val="FFFF00"/>
                </a:solidFill>
                <a:effectLst>
                  <a:outerShdw blurRad="38100" dist="38100" dir="2700000" algn="tl">
                    <a:srgbClr val="000000">
                      <a:alpha val="43137"/>
                    </a:srgbClr>
                  </a:outerShdw>
                </a:effectLst>
                <a:latin typeface="Century Gothic" pitchFamily="34" charset="0"/>
              </a:rPr>
              <a:t>Εκφράζει άριστα το πνευματικό περιεχόμενο του Χριστιανισμού. </a:t>
            </a:r>
          </a:p>
          <a:p>
            <a:pPr lvl="0">
              <a:lnSpc>
                <a:spcPct val="150000"/>
              </a:lnSpc>
              <a:buFont typeface="Wingdings" pitchFamily="2" charset="2"/>
              <a:buChar char="ü"/>
            </a:pPr>
            <a:r>
              <a:rPr lang="el-GR" sz="2800" b="1" dirty="0" smtClean="0">
                <a:ln w="10541" cmpd="sng">
                  <a:solidFill>
                    <a:srgbClr val="002060"/>
                  </a:solidFill>
                  <a:prstDash val="solid"/>
                </a:ln>
                <a:solidFill>
                  <a:srgbClr val="FFFF00"/>
                </a:solidFill>
                <a:effectLst>
                  <a:outerShdw blurRad="38100" dist="38100" dir="2700000" algn="tl">
                    <a:srgbClr val="000000">
                      <a:alpha val="43137"/>
                    </a:srgbClr>
                  </a:outerShdw>
                </a:effectLst>
                <a:latin typeface="Century Gothic" pitchFamily="34" charset="0"/>
              </a:rPr>
              <a:t>Ή ύλη υποτάσσεται, πιστά και διακριτικά, στο πνεύμα. </a:t>
            </a:r>
          </a:p>
          <a:p>
            <a:pPr lvl="0">
              <a:lnSpc>
                <a:spcPct val="150000"/>
              </a:lnSpc>
              <a:buFont typeface="Wingdings" pitchFamily="2" charset="2"/>
              <a:buChar char="ü"/>
            </a:pPr>
            <a:r>
              <a:rPr lang="el-GR" sz="2800" b="1" dirty="0" smtClean="0">
                <a:ln w="10541" cmpd="sng">
                  <a:solidFill>
                    <a:srgbClr val="002060"/>
                  </a:solidFill>
                  <a:prstDash val="solid"/>
                </a:ln>
                <a:solidFill>
                  <a:srgbClr val="FFFF00"/>
                </a:solidFill>
                <a:effectLst>
                  <a:outerShdw blurRad="38100" dist="38100" dir="2700000" algn="tl">
                    <a:srgbClr val="000000">
                      <a:alpha val="43137"/>
                    </a:srgbClr>
                  </a:outerShdw>
                </a:effectLst>
                <a:latin typeface="Century Gothic" pitchFamily="34" charset="0"/>
              </a:rPr>
              <a:t>Δεν εξυπηρετεί μόνο  τις κατηγορίες του ωραίου και του υψηλού, αλλά κυρίως του Αγίου και της Ηθικής.</a:t>
            </a:r>
          </a:p>
          <a:p>
            <a:endParaRPr lang="el-GR"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5058" name="Picture 2" descr="https://encrypted-tbn0.gstatic.com/images?q=tbn:ANd9GcR2_jC-KGjp0QXNkuByrV89sZcQ_AkeknOi_dPCNusK_U6IjZp4">
            <a:hlinkClick r:id="rId2"/>
          </p:cNvPr>
          <p:cNvPicPr>
            <a:picLocks noChangeAspect="1" noChangeArrowheads="1"/>
          </p:cNvPicPr>
          <p:nvPr/>
        </p:nvPicPr>
        <p:blipFill>
          <a:blip r:embed="rId3" cstate="print"/>
          <a:srcRect/>
          <a:stretch>
            <a:fillRect/>
          </a:stretch>
        </p:blipFill>
        <p:spPr bwMode="auto">
          <a:xfrm>
            <a:off x="1257271" y="3957640"/>
            <a:ext cx="5372100" cy="29289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590665" y="810083"/>
            <a:ext cx="6310208" cy="5808226"/>
          </a:xfrm>
          <a:prstGeom prst="plaque">
            <a:avLst>
              <a:gd name="adj" fmla="val 19279"/>
            </a:avLst>
          </a:prstGeom>
          <a:solidFill>
            <a:srgbClr val="FF0000"/>
          </a:solidFill>
        </p:spPr>
        <p:txBody>
          <a:bodyPr wrap="square" rtlCol="0">
            <a:spAutoFit/>
          </a:bodyPr>
          <a:lstStyle/>
          <a:p>
            <a:pPr lvl="0"/>
            <a:r>
              <a:rPr lang="el-GR" sz="2800" b="1" dirty="0" smtClean="0">
                <a:solidFill>
                  <a:srgbClr val="FFFF00"/>
                </a:solidFill>
                <a:latin typeface="Century Gothic" pitchFamily="34" charset="0"/>
              </a:rPr>
              <a:t>Γενικά η Χρ. Τέχνη έχει έντονο </a:t>
            </a:r>
            <a:r>
              <a:rPr lang="el-GR" sz="2800" b="1" u="sng" dirty="0" smtClean="0">
                <a:solidFill>
                  <a:srgbClr val="FFFF00"/>
                </a:solidFill>
                <a:latin typeface="Century Gothic" pitchFamily="34" charset="0"/>
              </a:rPr>
              <a:t>θεολογικό και μυστηριακό χαρακτήρα</a:t>
            </a:r>
            <a:r>
              <a:rPr lang="el-GR" sz="2800" b="1" dirty="0" smtClean="0">
                <a:solidFill>
                  <a:srgbClr val="FFFF00"/>
                </a:solidFill>
                <a:latin typeface="Century Gothic" pitchFamily="34" charset="0"/>
              </a:rPr>
              <a:t>. Ενδιαφέρεται να εκφράσει τον εσωτερικό κόσμο, το πνεύμα, την κοινωνία του πιστού με το Θεό και εξυπηρετεί το ιδεώδες του αγίου. </a:t>
            </a:r>
          </a:p>
          <a:p>
            <a:endParaRPr lang="el-GR" dirty="0"/>
          </a:p>
        </p:txBody>
      </p:sp>
      <p:pic>
        <p:nvPicPr>
          <p:cNvPr id="32772" name="Picture 4" descr="http://ts1.mm.bing.net/th?id=H.4530736511321204&amp;pid=1.9&amp;m=&amp;w=300&amp;h=300&amp;p=0"/>
          <p:cNvPicPr>
            <a:picLocks noChangeAspect="1" noChangeArrowheads="1"/>
          </p:cNvPicPr>
          <p:nvPr/>
        </p:nvPicPr>
        <p:blipFill>
          <a:blip r:embed="rId2" cstate="print"/>
          <a:srcRect/>
          <a:stretch>
            <a:fillRect/>
          </a:stretch>
        </p:blipFill>
        <p:spPr bwMode="auto">
          <a:xfrm>
            <a:off x="6919625" y="270011"/>
            <a:ext cx="3375422" cy="252031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8577" y="360023"/>
            <a:ext cx="10215634" cy="2257425"/>
          </a:xfrm>
          <a:prstGeom prst="hexagon">
            <a:avLst>
              <a:gd name="adj" fmla="val 15547"/>
              <a:gd name="vf" fmla="val 115470"/>
            </a:avLst>
          </a:prstGeom>
          <a:solidFill>
            <a:srgbClr val="FF0000"/>
          </a:solidFill>
        </p:spPr>
        <p:txBody>
          <a:bodyPr wrap="square" rtlCol="0">
            <a:spAutoFit/>
          </a:bodyPr>
          <a:lstStyle/>
          <a:p>
            <a:pPr lvl="0" algn="ctr"/>
            <a:r>
              <a:rPr lang="el-GR" sz="3200" b="1" dirty="0" smtClean="0">
                <a:solidFill>
                  <a:srgbClr val="FFFF00"/>
                </a:solidFill>
                <a:latin typeface="Century Gothic" pitchFamily="34" charset="0"/>
              </a:rPr>
              <a:t>Ο Χριστιανισμός δεν μισεί το ωραίο, αλλά το υποτάσσει, το νικά, με την ωραιότητα του πνεύματος και της ψυχής. </a:t>
            </a:r>
          </a:p>
          <a:p>
            <a:endParaRPr lang="el-GR" dirty="0"/>
          </a:p>
        </p:txBody>
      </p:sp>
      <p:pic>
        <p:nvPicPr>
          <p:cNvPr id="31746" name="Picture 2" descr="http://ts1.mm.bing.net/th?id=H.4737655148645084&amp;pid=1.9&amp;m=&amp;w=300&amp;h=300&amp;p=0"/>
          <p:cNvPicPr>
            <a:picLocks noChangeAspect="1" noChangeArrowheads="1"/>
          </p:cNvPicPr>
          <p:nvPr/>
        </p:nvPicPr>
        <p:blipFill>
          <a:blip r:embed="rId2" cstate="print"/>
          <a:srcRect/>
          <a:stretch>
            <a:fillRect/>
          </a:stretch>
        </p:blipFill>
        <p:spPr bwMode="auto">
          <a:xfrm>
            <a:off x="614329" y="3171822"/>
            <a:ext cx="4184999" cy="3348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5701" y="385740"/>
            <a:ext cx="10347348" cy="1498283"/>
          </a:xfrm>
          <a:prstGeom prst="flowChartAlternateProcess">
            <a:avLst/>
          </a:prstGeom>
          <a:solidFill>
            <a:srgbClr val="FF0000"/>
          </a:solidFill>
        </p:spPr>
        <p:txBody>
          <a:bodyPr wrap="square" rtlCol="0">
            <a:spAutoFit/>
          </a:bodyPr>
          <a:lstStyle/>
          <a:p>
            <a:pPr lvl="0"/>
            <a:r>
              <a:rPr lang="el-GR" sz="3200" b="1" dirty="0" smtClean="0">
                <a:solidFill>
                  <a:srgbClr val="FFFF00"/>
                </a:solidFill>
                <a:latin typeface="Century Gothic" pitchFamily="34" charset="0"/>
              </a:rPr>
              <a:t>Με τη Χριστιανική Τέχνη η Εκκλησία εκφράζει την Πίστη, τη Λατρεία, το Δόγμα, δηλαδή τη Θεολογία. </a:t>
            </a:r>
            <a:endParaRPr lang="el-GR" sz="2400" b="1" dirty="0" smtClean="0">
              <a:solidFill>
                <a:srgbClr val="FFFF00"/>
              </a:solidFill>
              <a:latin typeface="Century Gothic" pitchFamily="34" charset="0"/>
            </a:endParaRPr>
          </a:p>
          <a:p>
            <a:endParaRPr lang="el-GR" dirty="0"/>
          </a:p>
        </p:txBody>
      </p:sp>
      <p:pic>
        <p:nvPicPr>
          <p:cNvPr id="30722" name="Picture 2" descr="http://ts1.mm.bing.net/th?id=H.4722858980477024&amp;pid=1.9&amp;m=&amp;w=300&amp;h=300&amp;p=0"/>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4590582"/>
            <a:ext cx="2447174" cy="2610319"/>
          </a:xfrm>
          <a:prstGeom prst="ellipse">
            <a:avLst/>
          </a:prstGeom>
          <a:noFill/>
        </p:spPr>
      </p:pic>
      <p:pic>
        <p:nvPicPr>
          <p:cNvPr id="30724" name="Picture 4" descr="http://ts1.mm.bing.net/th?id=H.5045458187519458&amp;pid=1.9&amp;m=&amp;w=300&amp;h=300&amp;p=0"/>
          <p:cNvPicPr>
            <a:picLocks noChangeAspect="1" noChangeArrowheads="1"/>
          </p:cNvPicPr>
          <p:nvPr/>
        </p:nvPicPr>
        <p:blipFill>
          <a:blip r:embed="rId3" cstate="print"/>
          <a:srcRect/>
          <a:stretch>
            <a:fillRect/>
          </a:stretch>
        </p:blipFill>
        <p:spPr bwMode="auto">
          <a:xfrm>
            <a:off x="8269803" y="3600450"/>
            <a:ext cx="2092762" cy="3600450"/>
          </a:xfrm>
          <a:prstGeom prst="rect">
            <a:avLst/>
          </a:prstGeom>
          <a:noFill/>
        </p:spPr>
      </p:pic>
      <p:pic>
        <p:nvPicPr>
          <p:cNvPr id="30726" name="Picture 6" descr="http://ts1.mm.bing.net/th?id=H.4544952857528766&amp;pid=1.9&amp;m=&amp;w=300&amp;h=300&amp;p=0"/>
          <p:cNvPicPr>
            <a:picLocks noChangeAspect="1" noChangeArrowheads="1"/>
          </p:cNvPicPr>
          <p:nvPr/>
        </p:nvPicPr>
        <p:blipFill>
          <a:blip r:embed="rId4" cstate="print"/>
          <a:srcRect l="19190" t="5000"/>
          <a:stretch>
            <a:fillRect/>
          </a:stretch>
        </p:blipFill>
        <p:spPr bwMode="auto">
          <a:xfrm>
            <a:off x="4303657" y="3780474"/>
            <a:ext cx="2132136" cy="3420426"/>
          </a:xfrm>
          <a:prstGeom prst="flowChartConnector">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96983" y="1"/>
            <a:ext cx="8776159" cy="1488520"/>
          </a:xfrm>
          <a:solidFill>
            <a:schemeClr val="bg1">
              <a:lumMod val="75000"/>
              <a:lumOff val="25000"/>
            </a:schemeClr>
          </a:solidFill>
        </p:spPr>
        <p:txBody>
          <a:bodyPr/>
          <a:lstStyle/>
          <a:p>
            <a:r>
              <a:rPr lang="el-GR" sz="3200" dirty="0" smtClean="0"/>
              <a:t/>
            </a:r>
            <a:br>
              <a:rPr lang="el-GR" sz="3200" dirty="0" smtClean="0"/>
            </a:br>
            <a:r>
              <a:rPr lang="el-GR" sz="3200" dirty="0" smtClean="0">
                <a:latin typeface="Century Gothic" pitchFamily="34" charset="0"/>
              </a:rPr>
              <a:t>ΚΑΤΑΓΩΓΗ ΚΑΙ ΔΙΑΜΟΡΦΩΣΗ ΤΗΣ ΧΡΙΣΤΙΑΝΙΚΗΣ ΤΕΧΝΗΣ</a:t>
            </a:r>
            <a:r>
              <a:rPr lang="el-GR" dirty="0" smtClean="0"/>
              <a:t/>
            </a:r>
            <a:br>
              <a:rPr lang="el-GR" dirty="0" smtClean="0"/>
            </a:br>
            <a:endParaRPr lang="el-GR" dirty="0"/>
          </a:p>
        </p:txBody>
      </p:sp>
      <p:sp>
        <p:nvSpPr>
          <p:cNvPr id="3" name="2 - Θέση περιεχομένου"/>
          <p:cNvSpPr>
            <a:spLocks noGrp="1"/>
          </p:cNvSpPr>
          <p:nvPr>
            <p:ph idx="1"/>
          </p:nvPr>
        </p:nvSpPr>
        <p:spPr>
          <a:xfrm>
            <a:off x="675051" y="1440166"/>
            <a:ext cx="9788792" cy="5303556"/>
          </a:xfrm>
          <a:prstGeom prst="round2DiagRect">
            <a:avLst/>
          </a:prstGeom>
          <a:solidFill>
            <a:srgbClr val="FFFF00"/>
          </a:solidFill>
        </p:spPr>
        <p:txBody>
          <a:bodyPr/>
          <a:lstStyle/>
          <a:p>
            <a:r>
              <a:rPr lang="el-GR" sz="2400" b="1" dirty="0" smtClean="0">
                <a:solidFill>
                  <a:schemeClr val="bg1"/>
                </a:solidFill>
                <a:effectLst/>
                <a:latin typeface="Century Gothic" pitchFamily="34" charset="0"/>
              </a:rPr>
              <a:t>Ποια είναι η προέλευση της χριστιανικής τέχνης;  Όταν άρχισαν να ανακαλύπτονται και να μελετώνται οι Κατακόμβες της Ρώμης πιστεύονταν ότι η Ρώμη είναι ο τόπος όπου γεννήθηκε η Χριστιανική Τέχνη. </a:t>
            </a:r>
          </a:p>
          <a:p>
            <a:r>
              <a:rPr lang="el-GR" sz="2400" b="1" dirty="0" smtClean="0">
                <a:solidFill>
                  <a:schemeClr val="bg1"/>
                </a:solidFill>
                <a:effectLst/>
                <a:latin typeface="Century Gothic" pitchFamily="34" charset="0"/>
              </a:rPr>
              <a:t>Τα «πρωτεία» όμως στην τέχνη δεν τα έχει πλέον η Ρώμη, αλλά η Ανατολή. Η Ανατολή είναι το λίκνο, η κοιτίδα, της χριστιανικής τέχνης. Είναι ιστορικό γεγονός ότι η Ανατολή προηγείται σ όλες τις πολιτιστικές και καλλιτεχνικές εκδηλώσεις. Η Δύση και κυρίως η Ρώμη έπεται, ακολουθεί – δεν πρωτοτυπεί – αλλά αντιγράφει, ενώνει και συγχωνεύει τα πολιτιστικά στοιχεία της ελληνιστικής Ανατολής. Δεν είναι λοιπόν δυνατόν να γεννήθηκε η Χριστιανική Τέχνη στη Δύση. </a:t>
            </a:r>
          </a:p>
          <a:p>
            <a:endParaRPr lang="el-GR" dirty="0"/>
          </a:p>
        </p:txBody>
      </p:sp>
      <p:sp>
        <p:nvSpPr>
          <p:cNvPr id="4" name="3 - TextBox"/>
          <p:cNvSpPr txBox="1"/>
          <p:nvPr/>
        </p:nvSpPr>
        <p:spPr>
          <a:xfrm>
            <a:off x="759438" y="630060"/>
            <a:ext cx="759475" cy="519351"/>
          </a:xfrm>
          <a:prstGeom prst="flowChartConnector">
            <a:avLst/>
          </a:prstGeom>
          <a:solidFill>
            <a:schemeClr val="bg2">
              <a:lumMod val="40000"/>
              <a:lumOff val="60000"/>
            </a:schemeClr>
          </a:solidFill>
        </p:spPr>
        <p:txBody>
          <a:bodyPr wrap="square" rtlCol="0">
            <a:spAutoFit/>
          </a:bodyPr>
          <a:lstStyle/>
          <a:p>
            <a:r>
              <a:rPr lang="el-GR" b="1" dirty="0" smtClean="0">
                <a:solidFill>
                  <a:schemeClr val="bg1"/>
                </a:solidFill>
                <a:latin typeface="Century Gothic" pitchFamily="34" charset="0"/>
              </a:rPr>
              <a:t>Α.</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37347" y="2874609"/>
            <a:ext cx="9721215" cy="1200150"/>
          </a:xfrm>
        </p:spPr>
        <p:txBody>
          <a:bodyPr/>
          <a:lstStyle/>
          <a:p>
            <a:endParaRPr lang="el-GR" dirty="0"/>
          </a:p>
        </p:txBody>
      </p:sp>
      <p:pic>
        <p:nvPicPr>
          <p:cNvPr id="4" name="3 - Θέση περιεχομένου" descr="abstract-blue-stylish-fantasy-background_51-10497.jpg"/>
          <p:cNvPicPr>
            <a:picLocks noGrp="1" noChangeAspect="1"/>
          </p:cNvPicPr>
          <p:nvPr>
            <p:ph idx="1"/>
          </p:nvPr>
        </p:nvPicPr>
        <p:blipFill>
          <a:blip r:embed="rId2" cstate="print"/>
          <a:stretch>
            <a:fillRect/>
          </a:stretch>
        </p:blipFill>
        <p:spPr>
          <a:xfrm>
            <a:off x="0" y="1"/>
            <a:ext cx="10801350" cy="7200900"/>
          </a:xfrm>
        </p:spPr>
      </p:pic>
      <p:sp>
        <p:nvSpPr>
          <p:cNvPr id="6" name="5 - TextBox"/>
          <p:cNvSpPr txBox="1"/>
          <p:nvPr/>
        </p:nvSpPr>
        <p:spPr>
          <a:xfrm>
            <a:off x="1743120" y="243444"/>
            <a:ext cx="1956367" cy="707860"/>
          </a:xfrm>
          <a:prstGeom prst="rect">
            <a:avLst/>
          </a:prstGeom>
          <a:noFill/>
          <a:scene3d>
            <a:camera prst="perspectiveHeroicExtremeRightFacing"/>
            <a:lightRig rig="threePt" dir="t"/>
          </a:scene3d>
        </p:spPr>
        <p:txBody>
          <a:bodyPr wrap="square" lIns="91413" tIns="45707" rIns="91413" bIns="45707" rtlCol="0">
            <a:spAutoFit/>
          </a:bodyPr>
          <a:lstStyle/>
          <a:p>
            <a:r>
              <a:rPr lang="el-GR" sz="4000" dirty="0">
                <a:latin typeface="Mistral" pitchFamily="66" charset="0"/>
              </a:rPr>
              <a:t>ΟΡΙΣΜΟΣ</a:t>
            </a:r>
            <a:endParaRPr lang="el-GR" sz="2400" dirty="0">
              <a:latin typeface="Mistral" pitchFamily="66" charset="0"/>
            </a:endParaRPr>
          </a:p>
        </p:txBody>
      </p:sp>
      <p:sp>
        <p:nvSpPr>
          <p:cNvPr id="7" name="6 - TextBox"/>
          <p:cNvSpPr txBox="1"/>
          <p:nvPr/>
        </p:nvSpPr>
        <p:spPr>
          <a:xfrm>
            <a:off x="4379967" y="334174"/>
            <a:ext cx="5443804" cy="2215965"/>
          </a:xfrm>
          <a:prstGeom prst="rect">
            <a:avLst/>
          </a:prstGeom>
          <a:noFill/>
        </p:spPr>
        <p:txBody>
          <a:bodyPr wrap="square" lIns="91413" tIns="45707" rIns="91413" bIns="45707" rtlCol="0">
            <a:spAutoFit/>
          </a:bodyPr>
          <a:lstStyle/>
          <a:p>
            <a:pPr lvl="0"/>
            <a:r>
              <a:rPr lang="el-GR" sz="2400" dirty="0" smtClean="0">
                <a:latin typeface="Microsoft YaHei" pitchFamily="34" charset="-122"/>
                <a:ea typeface="Microsoft YaHei" pitchFamily="34" charset="-122"/>
                <a:cs typeface="Arial" pitchFamily="34" charset="0"/>
              </a:rPr>
              <a:t>Τέχνη (από το ρήμα τίκτω = γεννώ, δημιουργώ) είναι , με την ευρύτερη έννοια, η έκφραση της ανθρώπινης δημιουργικότητας και φαντασίας.</a:t>
            </a:r>
            <a:endParaRPr lang="el-GR" sz="3600" dirty="0" smtClean="0">
              <a:latin typeface="Microsoft YaHei" pitchFamily="34" charset="-122"/>
              <a:ea typeface="Microsoft YaHei" pitchFamily="34" charset="-122"/>
              <a:cs typeface="Arial" pitchFamily="34" charset="0"/>
            </a:endParaRPr>
          </a:p>
          <a:p>
            <a:endParaRPr lang="el-GR" dirty="0"/>
          </a:p>
        </p:txBody>
      </p:sp>
      <p:sp>
        <p:nvSpPr>
          <p:cNvPr id="10" name="9 - Καμπύλο δεξιό βέλος"/>
          <p:cNvSpPr/>
          <p:nvPr/>
        </p:nvSpPr>
        <p:spPr bwMode="auto">
          <a:xfrm rot="18313284">
            <a:off x="2927716" y="592181"/>
            <a:ext cx="659637" cy="1982823"/>
          </a:xfrm>
          <a:prstGeom prst="curvedRightArrow">
            <a:avLst>
              <a:gd name="adj1" fmla="val 25000"/>
              <a:gd name="adj2" fmla="val 140696"/>
              <a:gd name="adj3" fmla="val 2500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sz="2800" dirty="0" smtClean="0">
                <a:latin typeface="Century Gothic" pitchFamily="34" charset="0"/>
              </a:rPr>
              <a:t>ΚΑΤΑΓΩΓΗ ΚΑΙ ΔΙΑΜΟΡΦΩΣΗ ΤΗΣ ΧΡΙΣΤΙΑΝΙΚΗΣ ΤΕΧΝΗΣ</a:t>
            </a:r>
            <a:r>
              <a:rPr lang="el-GR" dirty="0" smtClean="0"/>
              <a:t/>
            </a:r>
            <a:br>
              <a:rPr lang="el-GR" dirty="0" smtClean="0"/>
            </a:br>
            <a:endParaRPr lang="el-GR" dirty="0"/>
          </a:p>
        </p:txBody>
      </p:sp>
      <p:sp>
        <p:nvSpPr>
          <p:cNvPr id="3" name="2 - Θέση περιεχομένου"/>
          <p:cNvSpPr>
            <a:spLocks noGrp="1"/>
          </p:cNvSpPr>
          <p:nvPr>
            <p:ph idx="1"/>
          </p:nvPr>
        </p:nvSpPr>
        <p:spPr>
          <a:xfrm>
            <a:off x="540069" y="1680211"/>
            <a:ext cx="9721215" cy="4752261"/>
          </a:xfrm>
          <a:prstGeom prst="round2DiagRect">
            <a:avLst>
              <a:gd name="adj1" fmla="val 21643"/>
              <a:gd name="adj2" fmla="val 0"/>
            </a:avLst>
          </a:prstGeom>
          <a:solidFill>
            <a:srgbClr val="FFFF00"/>
          </a:solidFill>
        </p:spPr>
        <p:txBody>
          <a:bodyPr/>
          <a:lstStyle/>
          <a:p>
            <a:r>
              <a:rPr lang="el-GR" b="1" dirty="0" smtClean="0">
                <a:solidFill>
                  <a:schemeClr val="bg1"/>
                </a:solidFill>
                <a:effectLst/>
                <a:latin typeface="Century Gothic" pitchFamily="34" charset="0"/>
              </a:rPr>
              <a:t>Στην ΑΝΑΤΟΛΗ εμφανίστηκε και διαμορφώθηκε ο Χριστιανισμός. Σε όλους τους αιώνες η Ανατολή έπαιξε σπουδαίο και πρωταρχικό ρόλο στη διαμόρφωση της ζωής της Εκκλησίας. Δεν υπάρχει λοιπόν αμφιβολία ότι στην Ανατολή γεννήθηκε και η Χριστιανική Τέχνη με το διπλό μάλιστα χαρακτήρα της: τον </a:t>
            </a:r>
            <a:r>
              <a:rPr lang="el-GR" b="1" u="sng" dirty="0" smtClean="0">
                <a:solidFill>
                  <a:schemeClr val="bg1"/>
                </a:solidFill>
                <a:effectLst/>
                <a:latin typeface="Century Gothic" pitchFamily="34" charset="0"/>
              </a:rPr>
              <a:t>ανατολικό</a:t>
            </a:r>
            <a:r>
              <a:rPr lang="el-GR" b="1" dirty="0" smtClean="0">
                <a:solidFill>
                  <a:schemeClr val="bg1"/>
                </a:solidFill>
                <a:effectLst/>
                <a:latin typeface="Century Gothic" pitchFamily="34" charset="0"/>
              </a:rPr>
              <a:t> και τον </a:t>
            </a:r>
            <a:r>
              <a:rPr lang="el-GR" b="1" u="sng" dirty="0" smtClean="0">
                <a:solidFill>
                  <a:schemeClr val="bg1"/>
                </a:solidFill>
                <a:effectLst/>
                <a:latin typeface="Century Gothic" pitchFamily="34" charset="0"/>
              </a:rPr>
              <a:t>ελληνιστικό.</a:t>
            </a:r>
            <a:r>
              <a:rPr lang="el-GR" b="1" dirty="0" smtClean="0">
                <a:solidFill>
                  <a:schemeClr val="bg1"/>
                </a:solidFill>
                <a:effectLst/>
                <a:latin typeface="Century Gothic" pitchFamily="34" charset="0"/>
              </a:rPr>
              <a:t> </a:t>
            </a:r>
          </a:p>
          <a:p>
            <a:endParaRPr lang="el-GR" sz="2400" dirty="0"/>
          </a:p>
        </p:txBody>
      </p:sp>
      <p:sp>
        <p:nvSpPr>
          <p:cNvPr id="4" name="3 - TextBox"/>
          <p:cNvSpPr txBox="1"/>
          <p:nvPr/>
        </p:nvSpPr>
        <p:spPr>
          <a:xfrm>
            <a:off x="675051" y="1080119"/>
            <a:ext cx="759475" cy="519351"/>
          </a:xfrm>
          <a:prstGeom prst="flowChartConnector">
            <a:avLst/>
          </a:prstGeom>
          <a:solidFill>
            <a:schemeClr val="bg2">
              <a:lumMod val="40000"/>
              <a:lumOff val="60000"/>
            </a:schemeClr>
          </a:solidFill>
        </p:spPr>
        <p:txBody>
          <a:bodyPr wrap="square" rtlCol="0">
            <a:spAutoFit/>
          </a:bodyPr>
          <a:lstStyle/>
          <a:p>
            <a:r>
              <a:rPr lang="el-GR" b="1" dirty="0" smtClean="0">
                <a:solidFill>
                  <a:schemeClr val="bg1"/>
                </a:solidFill>
              </a:rPr>
              <a:t>Β.</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latin typeface="Century Gothic" pitchFamily="34" charset="0"/>
              </a:rPr>
              <a:t>ΚΑΤΑΓΩΓΗ ΚΑΙ ΔΙΑΜΟΡΦΩΣΗ ΤΗΣ ΧΡΙΣΤΙΑΝΙΚΗΣ ΤΕΧΝΗΣ</a:t>
            </a:r>
            <a:endParaRPr lang="el-GR" sz="3200" dirty="0">
              <a:latin typeface="Century Gothic" pitchFamily="34" charset="0"/>
            </a:endParaRPr>
          </a:p>
        </p:txBody>
      </p:sp>
      <p:sp>
        <p:nvSpPr>
          <p:cNvPr id="3" name="2 - Θέση περιεχομένου"/>
          <p:cNvSpPr>
            <a:spLocks noGrp="1"/>
          </p:cNvSpPr>
          <p:nvPr>
            <p:ph idx="1"/>
          </p:nvPr>
        </p:nvSpPr>
        <p:spPr>
          <a:prstGeom prst="round2DiagRect">
            <a:avLst/>
          </a:prstGeom>
          <a:solidFill>
            <a:srgbClr val="FFC000"/>
          </a:solidFill>
        </p:spPr>
        <p:txBody>
          <a:bodyPr/>
          <a:lstStyle/>
          <a:p>
            <a:pPr>
              <a:buFont typeface="Wingdings" pitchFamily="2" charset="2"/>
              <a:buChar char="v"/>
            </a:pPr>
            <a:r>
              <a:rPr lang="el-GR" sz="2400" b="1" dirty="0" smtClean="0">
                <a:solidFill>
                  <a:schemeClr val="bg1"/>
                </a:solidFill>
                <a:effectLst/>
                <a:latin typeface="Century Gothic" pitchFamily="34" charset="0"/>
              </a:rPr>
              <a:t>Τα «πρωτεία» στη Χριστιανική Τέχνη δεν μπορεί να τα έχει η Δύση, αλλά η </a:t>
            </a:r>
            <a:r>
              <a:rPr lang="el-GR" sz="2400" b="1" u="sng" dirty="0" smtClean="0">
                <a:solidFill>
                  <a:schemeClr val="bg1"/>
                </a:solidFill>
                <a:effectLst/>
                <a:latin typeface="Century Gothic" pitchFamily="34" charset="0"/>
              </a:rPr>
              <a:t>εξελληνισμένη</a:t>
            </a:r>
            <a:r>
              <a:rPr lang="el-GR" sz="2400" b="1" dirty="0" smtClean="0">
                <a:solidFill>
                  <a:schemeClr val="bg1"/>
                </a:solidFill>
                <a:effectLst/>
                <a:latin typeface="Century Gothic" pitchFamily="34" charset="0"/>
              </a:rPr>
              <a:t> Ανατολή.</a:t>
            </a:r>
          </a:p>
          <a:p>
            <a:pPr>
              <a:buFont typeface="Wingdings" pitchFamily="2" charset="2"/>
              <a:buChar char="v"/>
            </a:pPr>
            <a:r>
              <a:rPr lang="el-GR" sz="2400" b="1" dirty="0" smtClean="0">
                <a:solidFill>
                  <a:schemeClr val="bg1"/>
                </a:solidFill>
                <a:effectLst/>
                <a:latin typeface="Century Gothic" pitchFamily="34" charset="0"/>
              </a:rPr>
              <a:t>Η Χριστιανική Τέχνη αποτελεί συνέχεια και εξέλιξη της Ελληνορωμαϊκής. Ο Χριστιανισμός δεν μισεί το ωραίο, αλλά το υποτάσσει, το νικά, με την ωραιότητα του πνεύματος και της ψυχής. </a:t>
            </a:r>
          </a:p>
          <a:p>
            <a:pPr>
              <a:buFont typeface="Wingdings" pitchFamily="2" charset="2"/>
              <a:buChar char="v"/>
            </a:pPr>
            <a:r>
              <a:rPr lang="el-GR" sz="2400" b="1" dirty="0" smtClean="0">
                <a:solidFill>
                  <a:schemeClr val="bg1"/>
                </a:solidFill>
                <a:effectLst/>
                <a:latin typeface="Century Gothic" pitchFamily="34" charset="0"/>
              </a:rPr>
              <a:t>Η Χριστιανική Τέχνη έχει χαρακτήρα θεολογικό – μυστηριακό και εξυπηρετεί το ιδεώδες του αγίου. </a:t>
            </a:r>
          </a:p>
          <a:p>
            <a:pPr>
              <a:buFont typeface="Wingdings" pitchFamily="2" charset="2"/>
              <a:buChar char="v"/>
            </a:pPr>
            <a:endParaRPr lang="el-GR" b="1" dirty="0"/>
          </a:p>
        </p:txBody>
      </p:sp>
      <p:sp>
        <p:nvSpPr>
          <p:cNvPr id="4" name="3 - TextBox"/>
          <p:cNvSpPr txBox="1"/>
          <p:nvPr/>
        </p:nvSpPr>
        <p:spPr>
          <a:xfrm>
            <a:off x="675051" y="1080119"/>
            <a:ext cx="759475" cy="519351"/>
          </a:xfrm>
          <a:prstGeom prst="flowChartConnector">
            <a:avLst/>
          </a:prstGeom>
          <a:solidFill>
            <a:schemeClr val="bg2">
              <a:lumMod val="40000"/>
              <a:lumOff val="60000"/>
            </a:schemeClr>
          </a:solidFill>
        </p:spPr>
        <p:txBody>
          <a:bodyPr wrap="square" rtlCol="0">
            <a:spAutoFit/>
          </a:bodyPr>
          <a:lstStyle/>
          <a:p>
            <a:r>
              <a:rPr lang="el-GR" b="1" dirty="0" smtClean="0">
                <a:solidFill>
                  <a:schemeClr val="bg1"/>
                </a:solidFill>
              </a:rPr>
              <a:t>Γ</a:t>
            </a:r>
            <a:r>
              <a:rPr lang="el-GR" dirty="0" smtClean="0">
                <a:solidFill>
                  <a:schemeClr val="bg1"/>
                </a:solidFill>
              </a:rPr>
              <a:t>.</a:t>
            </a:r>
            <a:endParaRPr lang="el-GR"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337507" y="270010"/>
          <a:ext cx="10041950" cy="900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 Διάγραμμα"/>
          <p:cNvGraphicFramePr/>
          <p:nvPr/>
        </p:nvGraphicFramePr>
        <p:xfrm>
          <a:off x="337507" y="1620189"/>
          <a:ext cx="10126337" cy="5120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 TextBox"/>
          <p:cNvSpPr txBox="1"/>
          <p:nvPr/>
        </p:nvSpPr>
        <p:spPr>
          <a:xfrm>
            <a:off x="8607348" y="810082"/>
            <a:ext cx="1265792" cy="1037630"/>
          </a:xfrm>
          <a:prstGeom prst="irregularSeal2">
            <a:avLst/>
          </a:prstGeom>
          <a:solidFill>
            <a:schemeClr val="tx1"/>
          </a:solidFill>
        </p:spPr>
        <p:txBody>
          <a:bodyPr wrap="square" rtlCol="0">
            <a:spAutoFit/>
          </a:bodyPr>
          <a:lstStyle/>
          <a:p>
            <a:r>
              <a:rPr lang="el-GR" sz="2400" b="1" dirty="0" smtClean="0">
                <a:solidFill>
                  <a:schemeClr val="bg1"/>
                </a:solidFill>
              </a:rPr>
              <a:t>Α</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10gym-patras.ach.sch.gr/protoxr-texni/proel-byz-texnis.jpg">
            <a:hlinkClick r:id="rId2"/>
          </p:cNvPr>
          <p:cNvPicPr>
            <a:picLocks noChangeAspect="1" noChangeArrowheads="1"/>
          </p:cNvPicPr>
          <p:nvPr/>
        </p:nvPicPr>
        <p:blipFill>
          <a:blip r:embed="rId3" cstate="print"/>
          <a:srcRect l="2537" r="31481"/>
          <a:stretch>
            <a:fillRect/>
          </a:stretch>
        </p:blipFill>
        <p:spPr bwMode="auto">
          <a:xfrm>
            <a:off x="0" y="0"/>
            <a:ext cx="10801350" cy="72009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337507" y="270010"/>
          <a:ext cx="10041950" cy="900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 Διάγραμμα"/>
          <p:cNvGraphicFramePr/>
          <p:nvPr/>
        </p:nvGraphicFramePr>
        <p:xfrm>
          <a:off x="506279" y="1530177"/>
          <a:ext cx="9873178" cy="5120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 TextBox"/>
          <p:cNvSpPr txBox="1"/>
          <p:nvPr/>
        </p:nvSpPr>
        <p:spPr>
          <a:xfrm>
            <a:off x="8607348" y="810082"/>
            <a:ext cx="1265792" cy="830104"/>
          </a:xfrm>
          <a:prstGeom prst="irregularSeal2">
            <a:avLst/>
          </a:prstGeom>
          <a:solidFill>
            <a:schemeClr val="bg2"/>
          </a:solidFill>
        </p:spPr>
        <p:txBody>
          <a:bodyPr wrap="square" rtlCol="0">
            <a:spAutoFit/>
          </a:bodyPr>
          <a:lstStyle/>
          <a:p>
            <a:r>
              <a:rPr lang="el-GR" b="1" dirty="0" smtClean="0">
                <a:solidFill>
                  <a:schemeClr val="bg1"/>
                </a:solidFill>
              </a:rPr>
              <a:t>Β</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57205" y="1957376"/>
            <a:ext cx="9358378" cy="1046440"/>
          </a:xfrm>
          <a:prstGeom prst="rect">
            <a:avLst/>
          </a:prstGeom>
          <a:noFill/>
        </p:spPr>
        <p:txBody>
          <a:bodyPr wrap="square" rtlCol="0">
            <a:spAutoFit/>
          </a:bodyPr>
          <a:lstStyle/>
          <a:p>
            <a:pPr lvl="0" algn="ctr"/>
            <a:r>
              <a:rPr lang="el-GR" sz="4400" b="1" u="sng" dirty="0" smtClean="0">
                <a:latin typeface="Arial" pitchFamily="34" charset="0"/>
                <a:cs typeface="Arial" pitchFamily="34" charset="0"/>
              </a:rPr>
              <a:t>ΑΡΧΙΤΕΚΤΟΝΙΚΗ – ΝΑΟΔΟΜΙΑ</a:t>
            </a:r>
            <a:r>
              <a:rPr lang="el-GR" sz="4400" u="sng" dirty="0" smtClean="0">
                <a:latin typeface="Arial" pitchFamily="34" charset="0"/>
                <a:cs typeface="Arial" pitchFamily="34" charset="0"/>
              </a:rPr>
              <a:t>. </a:t>
            </a:r>
          </a:p>
          <a:p>
            <a:pPr algn="ctr"/>
            <a:endParaRPr lang="el-GR" dirty="0"/>
          </a:p>
        </p:txBody>
      </p:sp>
      <p:pic>
        <p:nvPicPr>
          <p:cNvPr id="4" name="3 - Εικόνα" descr="imagesMAHHF9ON.jpg"/>
          <p:cNvPicPr>
            <a:picLocks noChangeAspect="1"/>
          </p:cNvPicPr>
          <p:nvPr/>
        </p:nvPicPr>
        <p:blipFill>
          <a:blip r:embed="rId2" cstate="print"/>
          <a:stretch>
            <a:fillRect/>
          </a:stretch>
        </p:blipFill>
        <p:spPr>
          <a:xfrm>
            <a:off x="1543022" y="3529012"/>
            <a:ext cx="3493100" cy="2664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42891" y="171426"/>
            <a:ext cx="9858444" cy="2954655"/>
          </a:xfrm>
          <a:prstGeom prst="rect">
            <a:avLst/>
          </a:prstGeom>
          <a:solidFill>
            <a:srgbClr val="FFC000"/>
          </a:solidFill>
        </p:spPr>
        <p:txBody>
          <a:bodyPr wrap="square" rtlCol="0">
            <a:spAutoFit/>
          </a:bodyPr>
          <a:lstStyle/>
          <a:p>
            <a:pPr>
              <a:buBlip>
                <a:blip r:embed="rId2"/>
              </a:buBlip>
            </a:pPr>
            <a:r>
              <a:rPr lang="el-GR" sz="2800" dirty="0" smtClean="0">
                <a:solidFill>
                  <a:schemeClr val="bg1"/>
                </a:solidFill>
                <a:latin typeface="Arial" pitchFamily="34" charset="0"/>
                <a:cs typeface="Arial" pitchFamily="34" charset="0"/>
              </a:rPr>
              <a:t>Όλες οι θρησκείες, από την αρχαιότητα μέχρι σήμερα, είναι στενά συνυφασμένες με την έννοια και την παρουσία του ναού, ο οποίος διαδραματίζει έναν πολύ σπουδαίο ρόλο στη λειτουργία τους. Η καλλιέπεια και η σπουδαία τέχνη της ναοδομίας, η οποία καλλιεργήθηκε σε όλες τις εποχές, μαρτυρεί αυτή την αλήθεια. </a:t>
            </a:r>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829303" y="0"/>
            <a:ext cx="4972047" cy="7200900"/>
          </a:xfrm>
          <a:prstGeom prst="rect">
            <a:avLst/>
          </a:prstGeom>
          <a:solidFill>
            <a:srgbClr val="FF0000"/>
          </a:solidFill>
        </p:spPr>
        <p:txBody>
          <a:bodyPr wrap="square">
            <a:spAutoFit/>
          </a:bodyPr>
          <a:lstStyle/>
          <a:p>
            <a:pPr>
              <a:buBlip>
                <a:blip r:embed="rId2"/>
              </a:buBlip>
            </a:pPr>
            <a:r>
              <a:rPr lang="el-GR" sz="2400" b="1" dirty="0" smtClean="0">
                <a:latin typeface="Arial" pitchFamily="34" charset="0"/>
                <a:cs typeface="Arial" pitchFamily="34" charset="0"/>
              </a:rPr>
              <a:t>Είναι πασίγνωστο πως τα σπουδαιότερα κτιριακά μνημεία της ανθρωπότητας, από την αρχαιότητα μέχρι σήμερα, είναι κατά κανόνα ναοί. Χαρακτηριστικά παραδείγματα ο Παρθενώνας των Αθηνών, η Αγία Σοφία Κωνσταντινουπόλεως, ο άγιος Πέτρος της Ρώμης, ο τεράστιος ναός του Καρνάκ στην Αίγυπτο, ο ναός του </a:t>
            </a:r>
            <a:r>
              <a:rPr lang="el-GR" sz="2400" b="1" dirty="0" err="1" smtClean="0">
                <a:latin typeface="Arial" pitchFamily="34" charset="0"/>
                <a:cs typeface="Arial" pitchFamily="34" charset="0"/>
              </a:rPr>
              <a:t>Stonehedge</a:t>
            </a:r>
            <a:r>
              <a:rPr lang="el-GR" sz="2400" b="1" dirty="0" smtClean="0">
                <a:latin typeface="Arial" pitchFamily="34" charset="0"/>
                <a:cs typeface="Arial" pitchFamily="34" charset="0"/>
              </a:rPr>
              <a:t> της Σκωτίας, το τέμενος του Ομάρ στην Ιερουσαλήμ, οι κολοσσιαίοι ινδουιστικοί ναοί, οι πανύψηλες βουδιστικές παγόδες, της άπω Ανατολής, οι περίτεχνοι ναοί των προκολομβιανών κατοίκων της Αμερικής, κ.α.. </a:t>
            </a:r>
          </a:p>
        </p:txBody>
      </p:sp>
      <p:sp>
        <p:nvSpPr>
          <p:cNvPr id="73730" name="AutoShape 2" descr="data:image/jpeg;base64,/9j/4AAQSkZJRgABAQAAAQABAAD/2wCEAAkGBxQQEhQUEhQVFRUUFRcUFBUVFRUVFBQUFBUXFxQUFBUYHCggGBolHBQUITEhJSkrLi4uFx8zODMsNygtLisBCgoKDg0OGhAQGiwkICQtLCwsLCwsLCwsLCwsLCwsLCwsLCwsLCwsLCwsLCwsLCwsLCwsLCwsLCwsLCwsLCwsLP/AABEIAMIBAwMBEQACEQEDEQH/xAAbAAABBQEBAAAAAAAAAAAAAAAAAQIDBAUGB//EAEQQAAEDAgMEBwUGAwYGAwAAAAEAAhEDIQQSMQUGQVETImFxgZGhIzKxwdEUQlJisvAHcqIzgpLC4fEkQ0Sjs9IVY3P/xAAaAQACAwEBAAAAAAAAAAAAAAAAAQIDBAUG/8QAMBEAAgIBAwMDAwMDBQEAAAAAAAECEQMEEiEiMUETUWEjMnEzgZEFQsEUFdHh8LH/2gAMAwEAAhEDEQA/APK1EsEQIIQMEAIgiCAEQAiABMAQAIAECBAAgASGCYAgASAEACYgQAIAEACABAwhAghAAgASGCABACoAEAPQSBACFACIIioARACJgCABABCABACIAEALCABIATAEACQAgATARAAgAQAIAEACABACoAEgBAAgAQAqAHoJCFACJkREACABAAgBEACABAAgAQAIAEACQAmAIAEgFQAiYAgAQAIAEACABAAgAQAJACABACoAEAPQSEQAiZERAAgAQAIAEACAEQAIAEACABACoAEAIgBUACQwQIEAIgAQAJgCABIAQAqAEQAqAEQAqABADygkNKCIJgIgAQAIAEACABAAgAQAIAEAIgAQAqQAgBQgYQgYiBAgQIAEACABAAgAQAIAEDFDUN0CQ9tEqLkTWMe2ioubJLGSCkP2EtzJ7EVlaUAgQiYgQAiABAAgAQAIAEACABAAgAQAIAEgBACoAUIJAgBECoEBQiAoWEAAQAAIsKHikVFyRJQY9tDmo7yaxe48Ugk5E9iQ4NUWx0OaP3zSbomot9jVwW7eKrXZQqRzcMg75fE+ConqcUe8kTWGT8GqzcHFkf8AKHYXmfRpCo/3DD8/wW/6ZnIGh2rp7zD6Y00CnvRHYxhpHknuRHYxpYU7QtrETEIgQIAEACABAAkAIAEACABAAgBUACABAxUhgmAJAObTJ4ItElFskbhzxUHkRNYn5JG4cKDmyxYkSCnCjZPakLlQOi9gtjVqwmmwkfiJDR5uPwVOTUY8f3MnHDOfZGw3c1zRmr1qdMd8+pgLL/uCf6cWy9aSlcmc4+gASNQCYI0IFpW5StGZwSOj3TrljX5TBzD1A59y5+s5aN2kVJlLau+mNc5zOlyBri2GNaJgxqZPqteHRYNqlV/kwZtTkUmu34MJ+1K5MmtWJ5mq8nzJWv0cfhL+DN6s/d/yaD9mVRrTf4NJ+CzLNB+UbPSmvBXfSIs4Ed4Vikn2IOLXciyqRGgyo5CuBnRpqRFwGmkOSe5kfTQHDBG9jeJURmgpKZX6QnQFPehekxpolPciLxyQ0tPIp2hbWNTFTFQIRMASAVA6BAUCAFDSdErRJRbJG0CVFzSJxxyZOzCc1W8nsXLB7kraAHBR3ssWJIfk8e7iot+5NQJKuGc2MzSJEiQRI5ieCgpqXZjeNruLRog+8SI5AH5olJrsOOO+5p0mYRoBIqPPI2v4Qs0pah9qReoYomXWHWJDSAScoiLTYLUu3LM8u5s7NZ7NoBGYl0BpBN+ULFm++2acX20YeOY4OIdObQ5pnxlb8TTXHYyZdydMY15gAgCD53GvmnS5IRbqjb2ViXXGY9V9pMgXPA21IWPPFXybcUnTo5jFPc57i+7iTmMAXm9gIHcF0oUopLscjI25tvuRqZE6k7Vrtc1vTgC8mGugeUrm+jBptxOpvlupMk2qQ/PlqGoIZBNpj3iGlQxcVaonNWuOTDyHSFsszU7L2Gr0iIfSdItm7eeqonCadxZbCcXw4krqFE6FzZ4a/JQ35UT2Y32Er7JABcHOAtq2RftlEdQ7poJade5QqU8pjl/utClaspca4J8DsmrXBNJhcAYMQL68SFHJmjj4kwhilLsgxGya1O76TwBxi3mEo58c+zG8Ml3RUc26ssraGEKSYnH3QOZ2I3MNqHjDNPBL1GiXoxaGOwIiyayuyD00WUXNgwtCZjap0CYAgDR2bhmuaSRJmPgsuabi6Rt02KMo2y43Bl3utlU+qvLNPpexDh6OZwbYSdTMeilKVLcVxjbo2v8A42iwdeqJ+fcJKx+tkk+EavThFcmT0UuhoLr2gHrDgQNeC1bqVsp288HUjGPw7T0LWNdGgptk98CSudsWSXW3/JsfSulGDtPGVK5zV3OLgOqCA0AE6QAIC3YoQgqgjJO5cyKrCADA5fCfmpMUeFwW8SygABTquqVLFzchDWiOtc8RZRj6rdtcDcsfZPkoVrOH74hWwRXk4dFrAvLWtLSQ4OOUjUGDp4gKuaTdMsg+DPOIdU6zyXPnrExfkVo2qPC7GVT3d+46o2wPfPp9FGL5osmuLNDZpNwIu4H1HHXgqM/bkvwmTtmjkr1B+bN4O63zWvTyUsaZz9THbkZSV5QbNSrPWIgngLCwhY1FrpOhx9zRNRuw8spIHK4Vc/uLY/aVgeuzuarP7WVS+5F51EWkhvaZ+QVG72L3AfWpAOHRuzQNQOM3sVGLbXUiW32Y44x7rOuO4CO2wS9KK5RLe+xSxdyTF4B84V+PtRTk7klFpaGljnDMJ1Iv4KMmm+UShFpcFp9eWS95cZI6xLiJ01uAqtnXwizd08mSGyYkdhPYtb7UZPJr09sGrDH0qJtY5DIgH8RPJZp4VHqTZdCe57WjNxjONvCB6BXY3wRyRos4SphmiMQarSbtLACIvJM9vJRnHLL9Og9THDiZJiKNO/Rl8c3gDXuUIzl/dRZw10mBXwhaJJBC3wyJ8HOy4JR5ZXVhnFQM6rZGB6OLZhMmWyNOPCFytRl3M7OnxbEWNvbcq02AMyAElv8AZgmOyZHoq9LpYTlcr/kNVnlCJl7NqNLgYJnQTEWWnMmlRXhkpcmnUbSdTNSs8sAMANaXEk6cFmjvU9sOS+ezbukZGcScpJbHVJsYzWkTZa2nVSKFNPmJtHatTCse+llzdQdZuazssx5LJDDDLNKXYuzZHCDa7mNU2m/E5nVXF1S18rQMoNoyx8Fs9FYqUeEZIZnkT3dxaLSQbco8IUZNWXQTozqrSKo7SD5rTF3jMU1tymq3Auqe6CYMegKx+tGHDN0sW82sDsF0dYaXF9CsmXVc8F0MVI5fEUslSq0aCoR5SunGW6MW/Y523bKVF7CFsOzMzcQJjz81RkttUzXD7TY2PjWyAKNId7ST5yseoxNLmTNGKSfg53eeqX4mqXRYgCNIDRHouno0o4Y0crVtvKzKhaTKazm9Rtjf11WT+5m/+xGlhMJmpyNYIN+E8lmyZKmascLiVPsL2uDmj3SCOMRzHeFcsqaKnie60X8diDUcXPguNzFuzTuCojGuxc37lJl/A28la0iMQwzTnEX6h+EfMIk1tEl1DMUL/wB0DxEfRSxvsLJ5LGDksbPb8OFlVkrcWY10or1T1G88xnwH+qtjW4qk3RWaLjv+qs8Ffkmw8h1iWmxBaYImxuOxQk+kklUkMxIue8/NSiEy/h2U3UZqZeqDdw01jh2qiTmslR8k+j07kivhcS4sBsOroBIsY4zyVmSCUqI4ZOWOyltGoYAtBMmw8Lq7CldlGpk6ozlpMQBAHSbOktpSSbDWTa8BczNW6R18F7IlDbrfc7iI7jy8Vo0rXJn1vhkuyQerbQgnyUM7XJZp7pD9r1HCllLYDn+ViQlp0t9/AtXJ7K+RdjbOdVYCBYEgntnRLUZlCVMelx7oGttbA5aFQuN4B1GrfdWTT5rzJI06iK9N2YOwAMzswkQJ9YW/VXtVMw6Lu7Nttdl4pgcpM+kLC4S8s3qS9jBxZzV2iwu0dl+Pquhi4xHPzc5kaZZAdDuQIzaxbRZLurN1V2L+yNVRnSJROfLQHVmEXDyQe50GfMeS6N3GMl7I58fulEt4UEt8OSpyUnwaoJ7eS7sVsOHfzVGp7FmJcmdvdQyYl35mtd6Zf8q1aGV4UYtbGsrMVazEdCxwa1oc0GO1YJK22mdWPCSouteMpgR2TKoad8l6dmTPtBHNaqWwzNtTLoom/bMTzlUuSLlFjqFMGZIBmRqlKT8IcYk+HogVBlc02IIggwRJjxAUJSbjyiSSTKmPsdBryVuLlEMjou4PC5gOwZhBiCqMmTbZZGKaIqlAMa8ObMOzCD+IfUFWbt0k0yLiknZUw/RuNmkHvlWy3R8lUdsiKmyHNk9nrZStOJGnuRLVwzbyYvOhtKipvuix40yd2FjD1ADmGUkHuBOngPNQjkvNFsjkhWJpEOzMEXU2kcWnloTdTzZds2R08LxqvYqbUwLmUw4+7mDQZGsEx5D0V2nyqUqKdVComQthgAIA63ZbaZp0jJnLBgaFtnfsLkZ96nJHa07i8cTP3la0BgAOpieX7Kv0Vtsz62qRZ2DjHZWjKywiSL2P0VWqxq7LdJkuBPvHTzUS6RZ7eQuZH1UdG6yUGrV47ZmbFu2OTr+Oi0alU7K9G+lo1tqsnCv7AD5OCyaeVZkaNQvpMxNg1SHObaHATa/VPDlqVu1UVtv2MOjbUqNfDU1inL2OjFGHtlkVP7o+Y+S36d3A5urVZDYosme7uWSTpm+HKRf2UyCZizZOtgL8lmzu0TiYe0WRiaw5yfPKfmuhif0YmGUfrMmwVh569yryo0Y3waWzCA9ml334mLW7tVmzfa2XQ4ZBvlhHOq0iLk0y2Ba7KjpP9QV2gmlja+TNrYOUlRzD2FpIOoXR3o57gzYaNFjfFnQiro0me6ZtA7dOayvuaDPdRisASLEc7g8pC0qVwZQ4/UNTPpFvL6LLRosrul0zw0VnZIXcTCty1m9zv0k/JGR3jZFLrKuP18VbiRDKzV2dRtP5VkzSp0aILgqvHsqn83/sro/fErf2soYA9Ydy0ZeUU4nyTYZwL4JJBHfebaquXEBv7gxdS5RBcEpv2LgrObhahAbGQgWk3ME+RKq2xeoj+RZG1if4M/YrT0duJKv1Vb6IaRdBT2tNp1k/JX4K5oo1d0rM1ajEEIA6TYQmm3sLhw4nmuZq3U2dTSfpib0s9w9/rH0RoXwyOu8C7vUhlm1p79f9UayTTpE9IugsbztHRCOD2yP7rh81Xom/Uf4HrPs4KG7rAc082/NX6x1RVouzNzHNmi9sascfLRYMTrImbciuDRzGxhFUdxXV1FPGzl6VNZToqQNu0zwHAclzZUdRGFt+mQ5pPEH0P+q36VpxaMGsXUmaeEkkD8vzCzZPJrx9kaWBpdY9rHD+krLkkqRbRi7dYRiXn8VNrv6B/wCq3aZp4V8MwZVWZ/gjwLL/AL4ghPIy3EjVwjIIJ4OHqFkyStMvS7G5tYMaBUqAkNdUFiNHZT7vHhF1nwqUrjH4J5qVSZg0Nlue0Oa5wDhIhpdY83SJPPtlbnm2un/9MyimrKmDpnNbUNJ9E8kuCUFyahw/s3W+781l39ZdXBnV6X/Ex2jsWmEvolMl9RFqpQkjWACZ159qpU6RbQ2nQgx5z2KTlaBIYxh6QTHuu/Q5O04MVdSKWP8Afd3NCvxdkU5O7NfZDC9jYB92LE8uSyahpSNOLlFY0uoeEvFu9ryrE+pP4ISXDKOCp634D9KvySK4KrFwLIcDHA/EXSyS6SKXKZcNEgmI4g2GkcFTvLtpPUoTha35WE6ACwJGmmijCVZ4fkjlj9KX4KWwKRNEd7vQq3VyrJ/BXo19L+Spt+jEd/xCu0s7bK9ZHhGQaF4C17+DD6fsNfTLdVJSTIuLRv7vz0ZAMdY8Y4NXP1f3HS0f2Eu36BeLcHcTOoKjpZqLZLVQcok+wcNlafA+oP1VernuZPTQ2xotbwUZpPB0Dmnh2cVVpJ9aonqIJwplDdyh78adU8e1X6vJ2KtLBK6N04eRHNrx5gLCp8o1tcHH7LHth++K7Gf9NnMwr6p1dOj8R8AuTKZ06MnePC2aeIJHn/stejny0ZNVC0P2aCXU+1pHk0FLM0oyZZj7I2cDSOdvaY8wsc5Ki6jB3jpxWpH8VADxGYfRbtG7xSXyY86+qvwN2a3rN7Y+KeV8FsEblPDT6LBLJwXJE++lIjCzyqUz4Op39YVmh/V/Yhqv0zLw21m02NY1rSGtABL5Ol796vnicpNszRkkqHYHDgvfacrD+lVZZdK/JpguTTxVEZSI4CBcc9YWeDe6yyuDFxjQcTaD7mn8wAK24+MP8lMvvNBtPruHJjviVlculMtrkhx1PK5oPGT6q3G7ToUlyQQOqQPuO9GlTt0wMnFumo7vAWzGqijLN9Rv7AHUt++oFztS+s2YV0gafUv+Nv8A43oT5/YTXcoYOgOt2Nn+haMknwQihmFjq+Po4Jzb5IexqfZpza69vZyKzb6Lkib7P7DFN/8ApP6X/RRU7yQl8iyLol+CjuxRnDsPa/8AUr9dKsv8FOjX0l+5V3opZWtP5gP6TdT0UrboWrXTyYFIxx17exdGVmCFIKp5pRHI3926M03QPvnhP3Wrn6yXWjdpEthf2tT9mf5m/BUYJPci3KukTYlOW9xI07AnqnTDDyXNvU/Yv5ZWmT3hU6V/VRPOuhlXdOjnNWNMjbeJE+hV2ubSRXpq5NupRyuA/dwsKkamvBwOzBGIAP4iPIrvZv0b+Dk4f1j0KpgYLoPCeHCF5/1DrbTn95KQyB06O+R+q36KVzozahVGxuwGZnYftc71pyfgnqHUZDxq0jpmYLLLuTmn4rnb2zQ0cnvS32mHPZUZ/hcY+JXV0T6Zow6hdUf3Idjt6zP5h8QpZ3wyzH4Oy+xlp05geRXI3WaKH7Swgr4csfoRTNraOjXwVuLJLHLchTgpKmcdX3cYHEBzo/un5LctfN+DK9LE3dkYb29dtrMcOHAR81myu8cWXx4bNHEYWa5Z2N/SqL6SfcyMbgD9p04Uz51mD5rVDJ9Kvn/BCUest0sH/wARVafu0nHzBKocvponxZT3ppdHVY3m0n1V+l5iyM2rMp5hs/kqK5d/3ImLUPXPety+0xv7jr916JNOSLT8GLk6uSWSjoYV0kooezP84/8AG9R3dh+WRUdm9WpA0YDyH9kCpPK3Jfkht4ZiYZkZPH9QWyTbsprsdPgcMCX25fqE+i5s5OkaIqiTaFPoxXGk4bTvFQJ4nbj+RZKcZV7GTueycNTt95/6itH9Qf1n+xTo/wBJX7k2/GCyYfNGlUN9Hj5I/p0rytBrK2I4VtGYLRY2JEw0zF+XDzXaurT8HMq2mvJG6qpKJFytncbjYXNhXOifbOHf1GWXF/qUqzRXwdLRNem7G7ath3ObYjL4QRZR01PMkWZ3UGy1uBhzUo1HcqkTwMsb2+Pij+o8TjXsV6Odx5Jd4GexqiPunzE/RUaV1kizTnV42T/w02S1xe5lUPcaTS9gaR0ZLiA0uOptNrea2f1H7Uc7FlePmXk1ttUMlRg5sYfNpXJidPFNT5+Wea06OXFn/wDV/wCor0EpXp/2ObGLjms9kxezgPFp0nkPNeeXc1Qz3x8nnW9QBoOy8C0+MiV0dC6yktVzBkm5NPNVww/PH/aIVup7yK4vbis9C2ls3K2pAFmZvU/VctIeLUXt/c8w3idmFM/hqP8AWSurpLTkvdCzK6/JFsiJae0fEKWa6ZKD4PWa2zbMdH3x6j/VcdIis/LjZzmIqZC9nEAjydI+KtUeLNad8lM4cG6juYUWNm4dwxWNOUCHVGgkGSA52nkPRaM3EIoz45JxUn8Ghs2l0m0XMPBoJ5DqNj4qpRuPBDLkUcVofvFsh7XSxpLxSGUC5LhWpZQLayp4k62v3/5IQ1KlyznMNtEMxNd2IIY4tLSDDYJcGRflOkzYqyeGUo9JepRpUxv8QRGMpjT2Tfi76KelVY5FeN2l+5g1m9TuzfFXRfUy5rgzMFg3VarWNElx4LVkmowszKPVyekVNn/ZPZECxnzC4mRyc+o3YZxnC4mcGgU3XH9p/lcAp32H5OxobFApVXHjTHpRaPkVVGMm7OdPVU1Ff+5PI6boaw8j/mXWfLZe35PSNzsG2pUrAweqwgTJhxzTHguZKLZDVZXjSoofxDoiniAwWD6AH9b/AKrTDE8dbvDIaabyQaZz2xKfQinSn/mC4/M4c/FLO/Uk5r2NONbIbTud/diB+BeNCa2aY0Gd0eh9UYITwv1WuOxzsc3mmoX4/wAHkmwcA99QtPSMpuBD3BrstrtBMRrBE8QunqM6WPcuWWYcPXXZF4bBomes8kSNRqLcuxZv9ZkS7F70uNs9H/hvshn2N4A/6gn+mnKz6jHPNeX24MmWfoz2x9ji9unqVmH7rnD/AAk/RLTxayI6E2nBo6/+EeEa7A1DH/UH0ZT+qv1WnllufsczJk2NJexz+3j1sSz8JqD4rJihtlE6u7dC/hGj/BGnFTFTxZT9C/6hdmMI5Z1L2OVq01Bfl/4Nf+ItPo6lA8CC3/CR9VzNRp/TltS8I0/0/I5Qa+TgsZsEtz4kPEQX5Mt4i95+ScNXFpYaNbwNS3ntdbD9Iym4aFp8nMPzhLNo3GEZLzZxseXbJr5/yeMYhrauei50dct7RBP0UYbsdTS8HapT4JN2A3D42gybNrsEnjnEX81dNvItz8oozR245RR7Ntei3o3kkCabhe3CU9Tp4wSkvY5WCUtyXyeEsDazagN8oc8X4gWPxS6sbjXk7LqVlXZtX3Oz5K3PHuRx+KPd8PtLD1KIe2qwtaWyQ4GHCDB7exURhh9Dl9X/ALsct48vqNJM813l2gz7Y8UyC08uZDZ+CpWO4NnVxOSilLuTNxQ4afvtWXYzTuMjaG8QqYx7m1KtOk+tOZrodkdlBls5eE+J1XZyYlJuSRzsT2wUH3R1O5mNpnaVQmoKmelLX52vuMoDXODWjNA4Dz1Ven2wyRc+PyQ1Ck8NJeTX333wpYQsAaXvBBIBykBr2u4jR2Q+SvzuGWcfT8f9GbBhk4ts8c21tUYus5xaKfSVS43zQHvk8BMSpwxbLd+5qculRXgv73ObSxlUUnFzGloY57i8/wBmybuubyq8SjKF0WRco1ZsYvB4ZuAbVNYmu8MinycSS+0e7ljxCogk2+eV4JueTfTXHuR7kb00MG8GrRzEdJ7RgaXnPkgGSLDK7jxWlY6mpS5j7FOWLyRcYst7y770sTVc+mx2UADrQDYXsDzVGo07zZd/Yu0zWHFtfJWwGMigarw3LVILBMu6pcHSItY2WTLjuShHujTCXDZ3430wtXDVGsqtY8syBtQ5SJGXNx018Fpxz2Y5QlHn4OQ9Lk9RS8HitXEE+z0gnrAEj3plaliVWbJZG3to7HcvfBmErPNUEteGiQPdy6aCdJss/puElOMbIZ4eqqsh393jp4zE06tIucxoDIyuaS0HMSSRqSSI/KDxV092VtyVcEcEfRil5spY/eNjsSysyiGMY6m7ohAByROg4wdVX6DdvsWxdRau7O1x38SqNWmyKcOa/M5jxLTAMDNI4kHTgnOeWUVFxXHJmxaVRle7/k5d28NMNiWiSXGOZMnsWCWlnKVs6ccsYqjAdtQhzi06k+pW1afhJlLyc8HSbvb/AH2LDGlTYXPc7OS8gsBIAhoEHgOKlsyq4xaSZlyY4ZJbpM5zEbV6Y1DU1qFznRYS4kmNbXS9GmmjRvi1X7HTbrb50tn4J1Km15rOJcSS3IHFoEie7lwVknlW6MV3MssEZyTb4SOWxe131nvfUdLqhJeRAB8BoorCkalOKjtRtbk71M2caji1znPblADgGwDIkEXKk/VjK4P+SrJjjkik32Gbw75VMa9pqFoYwktDRBE8yNdFGWOc+Z8slijDF9vkzsRt4loZMs0c0/ebBlsquGjSe59y2WfxZrbS/iJWqUmUmA0gwABzKj8xgRc6qz/Tzk+qXHsZoxxwt1ZyjcYZzZjmknNJmTqZVzxKqJrIPw2OLXlzvaEiOsSe4gzII4EGyUsSqlwKM2nbNna+99bEgNIYwAQMgLbd8lZ46WKdt2ShNQVRRi08SRpxWhwT7iU6BuJgQJB5ocLfIby2dsVy3L0tTKeGYwTzIUPRh5Qb33KzK5aZgnzUtiqgU2XKe13tEBvoVW9PF+Sfqv2Mst/L8VpX5KOfYnwuKdTMtZB5y76qucFPuyyM5LwMx2IfVOZwuVLHCMOERnKUvBTyHkrrRTtaLHSHm6fNVJVwXOTfIPruNiSY5mYQoJA5yY0HsToSYFyKBsKtV7jJe8k6kucT6lOl7EbfayPrfiPqpfsRp+4mXm4ov4CvkAwcylb9hpfI8wUh2AjtRyPge1w5JNDTQOeOSFEbkhDV7B5BG0W5gK3YPII2IN4vTdg8glsQbwFfsHkEbUHqB0/d5BG1D9Qd0x7PII2oN4hrH9hPagcxvTFG1Ed4GshRDexBWKewW8eKpUXEkpskFQqNEtwjqhTSE2JnKdCseHlRodhnKKQ7DMUUgtg5AxhKYrGEqSE2xqZBjUwBAhCigETExECthKYWCABIBUDCUhBKY7BAWKkMamRFhIYIAAgB0oGIgQoCB0BCLCgDUWKh7Qk2SSJAFAmPypWOhuROxUKGobBIeGqNkqANRYhXNQmSGFqdhQwtTsVDC1OyLQkJ2KhITFQZUWFCZUWKhCEWFCZU7FQZUWOgyosKCEWFBCBUBCAoMqAoIQAsIsKABABCQUJlTsKFhFjoWEgoUBAUKAkx0PDFGx7SRtNKyVDwxRbJUSBijY6A0kWKhOjTsKHhiVhQhYnYUK5qSZKiMtUrChhaixUNLU7FQ0tTsKELE7FQZUWFCFqLChMqdioMqLCgyIsKDKixUGRFhQmROwoMqLCgyosKANRYULlSsdBlRYUIGosVD8qLHQmVFhQAJWFC5UWFDmsSbGkTMYoNkqJ2U1BsZKKSjuHQvRQluAeKUpbgoOiRuAZ0adiojLFOxCuakmToiyqVjoQtRYhhanYUJkTsVBlRYUNyp2IIRYUJlRYUGROwoQtRYqDKiwoTKiwoMqdhQmRFioMqLChcqLHQmVAULCVgLlQFAGosKHZUrCgyIsdBlRYUSMYothRKGqLY0ixSpqqTHRYZTVbkOiXoktwh1OmlYxXUYTsRC6mmmBH0KluFRC5qmiQwtTsY3KnYCZEWIQsTsBMiLAQsTsBMidgJlRYhITAC1FgJlRYCZUWICxOx0GRFgGVFiEhAAAiwFypWAZE7FQ4NSsdC5ErAdlSsBwYixj2sULAkaxRchlmk1VtgWAxQsZKxiQEuRKwH9FKLAhqUk7ER9EnYFE6fvkrvIyEpgATAEDGjVAgcmAxNAIUxCFACPTAQpgIUAKEhCIAEDApkQQAiBiJiJAojFSECAHJMBWpDRPTUGMkaogT01BgTMUBk7UMCdRGSNQIjqi6YxCEiB//Z"/>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3732" name="AutoShape 4" descr="data:image/jpeg;base64,/9j/4AAQSkZJRgABAQAAAQABAAD/2wCEAAkGBxQQEhQUEhQVFRUUFRcUFBUVFRUVFBQUFBUXFxQUFBUYHCggGBolHBQUITEhJSkrLi4uFx8zODMsNygtLisBCgoKDg0OGhAQGiwkICQtLCwsLCwsLCwsLCwsLCwsLCwsLCwsLCwsLCwsLCwsLCwsLCwsLCwsLCwsLCwsLCwsLP/AABEIAMIBAwMBEQACEQEDEQH/xAAbAAABBQEBAAAAAAAAAAAAAAAAAQIDBAUGB//EAEQQAAEDAgMEBwUGAwYGAwAAAAEAAhEDIQQSMQUGQVETImFxgZGhIzKxwdEUQlJisvAHcqIzgpLC4fEkQ0Sjs9IVY3P/xAAaAQACAwEBAAAAAAAAAAAAAAAAAQIDBAUG/8QAMBEAAgIBAwMDAwMDBQEAAAAAAAECEQMEEiEiMUETUWEjMnEzgZEFQsEUFdHh8LH/2gAMAwEAAhEDEQA/APK1EsEQIIQMEAIgiCAEQAiABMAQAIAECBAAgASGCYAgASAEACYgQAIAEACABAwhAghAAgASGCABACoAEAPQSBACFACIIioARACJgCABABCABACIAEALCABIATAEACQAgATARAAgAQAIAEACABACoAEgBAAgAQAqAHoJCFACJkREACABAAgBEACABAAgAQAIAEACQAmAIAEgFQAiYAgAQAIAEACABAAgAQAJACABACoAEAPQSEQAiZERAAgAQAIAEACAEQAIAEACABACoAEAIgBUACQwQIEAIgAQAJgCABIAQAqAEQAqAEQAqABADygkNKCIJgIgAQAIAEACABAAgAQAIAEAIgAQAqQAgBQgYQgYiBAgQIAEACABAAgAQAIAEDFDUN0CQ9tEqLkTWMe2ioubJLGSCkP2EtzJ7EVlaUAgQiYgQAiABAAgAQAIAEACABAAgAQAIAEgBACoAUIJAgBECoEBQiAoWEAAQAAIsKHikVFyRJQY9tDmo7yaxe48Ugk5E9iQ4NUWx0OaP3zSbomot9jVwW7eKrXZQqRzcMg75fE+ConqcUe8kTWGT8GqzcHFkf8AKHYXmfRpCo/3DD8/wW/6ZnIGh2rp7zD6Y00CnvRHYxhpHknuRHYxpYU7QtrETEIgQIAEACABAAkAIAEACABAAgBUACABAxUhgmAJAObTJ4ItElFskbhzxUHkRNYn5JG4cKDmyxYkSCnCjZPakLlQOi9gtjVqwmmwkfiJDR5uPwVOTUY8f3MnHDOfZGw3c1zRmr1qdMd8+pgLL/uCf6cWy9aSlcmc4+gASNQCYI0IFpW5StGZwSOj3TrljX5TBzD1A59y5+s5aN2kVJlLau+mNc5zOlyBri2GNaJgxqZPqteHRYNqlV/kwZtTkUmu34MJ+1K5MmtWJ5mq8nzJWv0cfhL+DN6s/d/yaD9mVRrTf4NJ+CzLNB+UbPSmvBXfSIs4Ed4Vikn2IOLXciyqRGgyo5CuBnRpqRFwGmkOSe5kfTQHDBG9jeJURmgpKZX6QnQFPehekxpolPciLxyQ0tPIp2hbWNTFTFQIRMASAVA6BAUCAFDSdErRJRbJG0CVFzSJxxyZOzCc1W8nsXLB7kraAHBR3ssWJIfk8e7iot+5NQJKuGc2MzSJEiQRI5ieCgpqXZjeNruLRog+8SI5AH5olJrsOOO+5p0mYRoBIqPPI2v4Qs0pah9qReoYomXWHWJDSAScoiLTYLUu3LM8u5s7NZ7NoBGYl0BpBN+ULFm++2acX20YeOY4OIdObQ5pnxlb8TTXHYyZdydMY15gAgCD53GvmnS5IRbqjb2ViXXGY9V9pMgXPA21IWPPFXybcUnTo5jFPc57i+7iTmMAXm9gIHcF0oUopLscjI25tvuRqZE6k7Vrtc1vTgC8mGugeUrm+jBptxOpvlupMk2qQ/PlqGoIZBNpj3iGlQxcVaonNWuOTDyHSFsszU7L2Gr0iIfSdItm7eeqonCadxZbCcXw4krqFE6FzZ4a/JQ35UT2Y32Er7JABcHOAtq2RftlEdQ7poJade5QqU8pjl/utClaspca4J8DsmrXBNJhcAYMQL68SFHJmjj4kwhilLsgxGya1O76TwBxi3mEo58c+zG8Ml3RUc26ssraGEKSYnH3QOZ2I3MNqHjDNPBL1GiXoxaGOwIiyayuyD00WUXNgwtCZjap0CYAgDR2bhmuaSRJmPgsuabi6Rt02KMo2y43Bl3utlU+qvLNPpexDh6OZwbYSdTMeilKVLcVxjbo2v8A42iwdeqJ+fcJKx+tkk+EavThFcmT0UuhoLr2gHrDgQNeC1bqVsp288HUjGPw7T0LWNdGgptk98CSudsWSXW3/JsfSulGDtPGVK5zV3OLgOqCA0AE6QAIC3YoQgqgjJO5cyKrCADA5fCfmpMUeFwW8SygABTquqVLFzchDWiOtc8RZRj6rdtcDcsfZPkoVrOH74hWwRXk4dFrAvLWtLSQ4OOUjUGDp4gKuaTdMsg+DPOIdU6zyXPnrExfkVo2qPC7GVT3d+46o2wPfPp9FGL5osmuLNDZpNwIu4H1HHXgqM/bkvwmTtmjkr1B+bN4O63zWvTyUsaZz9THbkZSV5QbNSrPWIgngLCwhY1FrpOhx9zRNRuw8spIHK4Vc/uLY/aVgeuzuarP7WVS+5F51EWkhvaZ+QVG72L3AfWpAOHRuzQNQOM3sVGLbXUiW32Y44x7rOuO4CO2wS9KK5RLe+xSxdyTF4B84V+PtRTk7klFpaGljnDMJ1Iv4KMmm+UShFpcFp9eWS95cZI6xLiJ01uAqtnXwizd08mSGyYkdhPYtb7UZPJr09sGrDH0qJtY5DIgH8RPJZp4VHqTZdCe57WjNxjONvCB6BXY3wRyRos4SphmiMQarSbtLACIvJM9vJRnHLL9Og9THDiZJiKNO/Rl8c3gDXuUIzl/dRZw10mBXwhaJJBC3wyJ8HOy4JR5ZXVhnFQM6rZGB6OLZhMmWyNOPCFytRl3M7OnxbEWNvbcq02AMyAElv8AZgmOyZHoq9LpYTlcr/kNVnlCJl7NqNLgYJnQTEWWnMmlRXhkpcmnUbSdTNSs8sAMANaXEk6cFmjvU9sOS+ezbukZGcScpJbHVJsYzWkTZa2nVSKFNPmJtHatTCse+llzdQdZuazssx5LJDDDLNKXYuzZHCDa7mNU2m/E5nVXF1S18rQMoNoyx8Fs9FYqUeEZIZnkT3dxaLSQbco8IUZNWXQTozqrSKo7SD5rTF3jMU1tymq3Auqe6CYMegKx+tGHDN0sW82sDsF0dYaXF9CsmXVc8F0MVI5fEUslSq0aCoR5SunGW6MW/Y523bKVF7CFsOzMzcQJjz81RkttUzXD7TY2PjWyAKNId7ST5yseoxNLmTNGKSfg53eeqX4mqXRYgCNIDRHouno0o4Y0crVtvKzKhaTKazm9Rtjf11WT+5m/+xGlhMJmpyNYIN+E8lmyZKmascLiVPsL2uDmj3SCOMRzHeFcsqaKnie60X8diDUcXPguNzFuzTuCojGuxc37lJl/A28la0iMQwzTnEX6h+EfMIk1tEl1DMUL/wB0DxEfRSxvsLJ5LGDksbPb8OFlVkrcWY10or1T1G88xnwH+qtjW4qk3RWaLjv+qs8Ffkmw8h1iWmxBaYImxuOxQk+kklUkMxIue8/NSiEy/h2U3UZqZeqDdw01jh2qiTmslR8k+j07kivhcS4sBsOroBIsY4zyVmSCUqI4ZOWOyltGoYAtBMmw8Lq7CldlGpk6ozlpMQBAHSbOktpSSbDWTa8BczNW6R18F7IlDbrfc7iI7jy8Vo0rXJn1vhkuyQerbQgnyUM7XJZp7pD9r1HCllLYDn+ViQlp0t9/AtXJ7K+RdjbOdVYCBYEgntnRLUZlCVMelx7oGttbA5aFQuN4B1GrfdWTT5rzJI06iK9N2YOwAMzswkQJ9YW/VXtVMw6Lu7Nttdl4pgcpM+kLC4S8s3qS9jBxZzV2iwu0dl+Pquhi4xHPzc5kaZZAdDuQIzaxbRZLurN1V2L+yNVRnSJROfLQHVmEXDyQe50GfMeS6N3GMl7I58fulEt4UEt8OSpyUnwaoJ7eS7sVsOHfzVGp7FmJcmdvdQyYl35mtd6Zf8q1aGV4UYtbGsrMVazEdCxwa1oc0GO1YJK22mdWPCSouteMpgR2TKoad8l6dmTPtBHNaqWwzNtTLoom/bMTzlUuSLlFjqFMGZIBmRqlKT8IcYk+HogVBlc02IIggwRJjxAUJSbjyiSSTKmPsdBryVuLlEMjou4PC5gOwZhBiCqMmTbZZGKaIqlAMa8ObMOzCD+IfUFWbt0k0yLiknZUw/RuNmkHvlWy3R8lUdsiKmyHNk9nrZStOJGnuRLVwzbyYvOhtKipvuix40yd2FjD1ADmGUkHuBOngPNQjkvNFsjkhWJpEOzMEXU2kcWnloTdTzZds2R08LxqvYqbUwLmUw4+7mDQZGsEx5D0V2nyqUqKdVComQthgAIA63ZbaZp0jJnLBgaFtnfsLkZ96nJHa07i8cTP3la0BgAOpieX7Kv0Vtsz62qRZ2DjHZWjKywiSL2P0VWqxq7LdJkuBPvHTzUS6RZ7eQuZH1UdG6yUGrV47ZmbFu2OTr+Oi0alU7K9G+lo1tqsnCv7AD5OCyaeVZkaNQvpMxNg1SHObaHATa/VPDlqVu1UVtv2MOjbUqNfDU1inL2OjFGHtlkVP7o+Y+S36d3A5urVZDYosme7uWSTpm+HKRf2UyCZizZOtgL8lmzu0TiYe0WRiaw5yfPKfmuhif0YmGUfrMmwVh569yryo0Y3waWzCA9ml334mLW7tVmzfa2XQ4ZBvlhHOq0iLk0y2Ba7KjpP9QV2gmlja+TNrYOUlRzD2FpIOoXR3o57gzYaNFjfFnQiro0me6ZtA7dOayvuaDPdRisASLEc7g8pC0qVwZQ4/UNTPpFvL6LLRosrul0zw0VnZIXcTCty1m9zv0k/JGR3jZFLrKuP18VbiRDKzV2dRtP5VkzSp0aILgqvHsqn83/sro/fErf2soYA9Ydy0ZeUU4nyTYZwL4JJBHfebaquXEBv7gxdS5RBcEpv2LgrObhahAbGQgWk3ME+RKq2xeoj+RZG1if4M/YrT0duJKv1Vb6IaRdBT2tNp1k/JX4K5oo1d0rM1ajEEIA6TYQmm3sLhw4nmuZq3U2dTSfpib0s9w9/rH0RoXwyOu8C7vUhlm1p79f9UayTTpE9IugsbztHRCOD2yP7rh81Xom/Uf4HrPs4KG7rAc082/NX6x1RVouzNzHNmi9sascfLRYMTrImbciuDRzGxhFUdxXV1FPGzl6VNZToqQNu0zwHAclzZUdRGFt+mQ5pPEH0P+q36VpxaMGsXUmaeEkkD8vzCzZPJrx9kaWBpdY9rHD+krLkkqRbRi7dYRiXn8VNrv6B/wCq3aZp4V8MwZVWZ/gjwLL/AL4ghPIy3EjVwjIIJ4OHqFkyStMvS7G5tYMaBUqAkNdUFiNHZT7vHhF1nwqUrjH4J5qVSZg0Nlue0Oa5wDhIhpdY83SJPPtlbnm2un/9MyimrKmDpnNbUNJ9E8kuCUFyahw/s3W+781l39ZdXBnV6X/Ex2jsWmEvolMl9RFqpQkjWACZ159qpU6RbQ2nQgx5z2KTlaBIYxh6QTHuu/Q5O04MVdSKWP8Afd3NCvxdkU5O7NfZDC9jYB92LE8uSyahpSNOLlFY0uoeEvFu9ryrE+pP4ISXDKOCp634D9KvySK4KrFwLIcDHA/EXSyS6SKXKZcNEgmI4g2GkcFTvLtpPUoTha35WE6ACwJGmmijCVZ4fkjlj9KX4KWwKRNEd7vQq3VyrJ/BXo19L+Spt+jEd/xCu0s7bK9ZHhGQaF4C17+DD6fsNfTLdVJSTIuLRv7vz0ZAMdY8Y4NXP1f3HS0f2Eu36BeLcHcTOoKjpZqLZLVQcok+wcNlafA+oP1VernuZPTQ2xotbwUZpPB0Dmnh2cVVpJ9aonqIJwplDdyh78adU8e1X6vJ2KtLBK6N04eRHNrx5gLCp8o1tcHH7LHth++K7Gf9NnMwr6p1dOj8R8AuTKZ06MnePC2aeIJHn/stejny0ZNVC0P2aCXU+1pHk0FLM0oyZZj7I2cDSOdvaY8wsc5Ki6jB3jpxWpH8VADxGYfRbtG7xSXyY86+qvwN2a3rN7Y+KeV8FsEblPDT6LBLJwXJE++lIjCzyqUz4Op39YVmh/V/Yhqv0zLw21m02NY1rSGtABL5Ol796vnicpNszRkkqHYHDgvfacrD+lVZZdK/JpguTTxVEZSI4CBcc9YWeDe6yyuDFxjQcTaD7mn8wAK24+MP8lMvvNBtPruHJjviVlculMtrkhx1PK5oPGT6q3G7ToUlyQQOqQPuO9GlTt0wMnFumo7vAWzGqijLN9Rv7AHUt++oFztS+s2YV0gafUv+Nv8A43oT5/YTXcoYOgOt2Nn+haMknwQihmFjq+Po4Jzb5IexqfZpza69vZyKzb6Lkib7P7DFN/8ApP6X/RRU7yQl8iyLol+CjuxRnDsPa/8AUr9dKsv8FOjX0l+5V3opZWtP5gP6TdT0UrboWrXTyYFIxx17exdGVmCFIKp5pRHI3926M03QPvnhP3Wrn6yXWjdpEthf2tT9mf5m/BUYJPci3KukTYlOW9xI07AnqnTDDyXNvU/Yv5ZWmT3hU6V/VRPOuhlXdOjnNWNMjbeJE+hV2ubSRXpq5NupRyuA/dwsKkamvBwOzBGIAP4iPIrvZv0b+Dk4f1j0KpgYLoPCeHCF5/1DrbTn95KQyB06O+R+q36KVzozahVGxuwGZnYftc71pyfgnqHUZDxq0jpmYLLLuTmn4rnb2zQ0cnvS32mHPZUZ/hcY+JXV0T6Zow6hdUf3Idjt6zP5h8QpZ3wyzH4Oy+xlp05geRXI3WaKH7Swgr4csfoRTNraOjXwVuLJLHLchTgpKmcdX3cYHEBzo/un5LctfN+DK9LE3dkYb29dtrMcOHAR81myu8cWXx4bNHEYWa5Z2N/SqL6SfcyMbgD9p04Uz51mD5rVDJ9Kvn/BCUest0sH/wARVafu0nHzBKocvponxZT3ppdHVY3m0n1V+l5iyM2rMp5hs/kqK5d/3ImLUPXPety+0xv7jr916JNOSLT8GLk6uSWSjoYV0kooezP84/8AG9R3dh+WRUdm9WpA0YDyH9kCpPK3Jfkht4ZiYZkZPH9QWyTbsprsdPgcMCX25fqE+i5s5OkaIqiTaFPoxXGk4bTvFQJ4nbj+RZKcZV7GTueycNTt95/6itH9Qf1n+xTo/wBJX7k2/GCyYfNGlUN9Hj5I/p0rytBrK2I4VtGYLRY2JEw0zF+XDzXaurT8HMq2mvJG6qpKJFytncbjYXNhXOifbOHf1GWXF/qUqzRXwdLRNem7G7ath3ObYjL4QRZR01PMkWZ3UGy1uBhzUo1HcqkTwMsb2+Pij+o8TjXsV6Odx5Jd4GexqiPunzE/RUaV1kizTnV42T/w02S1xe5lUPcaTS9gaR0ZLiA0uOptNrea2f1H7Uc7FlePmXk1ttUMlRg5sYfNpXJidPFNT5+Wea06OXFn/wDV/wCor0EpXp/2ObGLjms9kxezgPFp0nkPNeeXc1Qz3x8nnW9QBoOy8C0+MiV0dC6yktVzBkm5NPNVww/PH/aIVup7yK4vbis9C2ls3K2pAFmZvU/VctIeLUXt/c8w3idmFM/hqP8AWSurpLTkvdCzK6/JFsiJae0fEKWa6ZKD4PWa2zbMdH3x6j/VcdIis/LjZzmIqZC9nEAjydI+KtUeLNad8lM4cG6juYUWNm4dwxWNOUCHVGgkGSA52nkPRaM3EIoz45JxUn8Ghs2l0m0XMPBoJ5DqNj4qpRuPBDLkUcVofvFsh7XSxpLxSGUC5LhWpZQLayp4k62v3/5IQ1KlyznMNtEMxNd2IIY4tLSDDYJcGRflOkzYqyeGUo9JepRpUxv8QRGMpjT2Tfi76KelVY5FeN2l+5g1m9TuzfFXRfUy5rgzMFg3VarWNElx4LVkmowszKPVyekVNn/ZPZECxnzC4mRyc+o3YZxnC4mcGgU3XH9p/lcAp32H5OxobFApVXHjTHpRaPkVVGMm7OdPVU1Ff+5PI6boaw8j/mXWfLZe35PSNzsG2pUrAweqwgTJhxzTHguZKLZDVZXjSoofxDoiniAwWD6AH9b/AKrTDE8dbvDIaabyQaZz2xKfQinSn/mC4/M4c/FLO/Uk5r2NONbIbTud/diB+BeNCa2aY0Gd0eh9UYITwv1WuOxzsc3mmoX4/wAHkmwcA99QtPSMpuBD3BrstrtBMRrBE8QunqM6WPcuWWYcPXXZF4bBomes8kSNRqLcuxZv9ZkS7F70uNs9H/hvshn2N4A/6gn+mnKz6jHPNeX24MmWfoz2x9ji9unqVmH7rnD/AAk/RLTxayI6E2nBo6/+EeEa7A1DH/UH0ZT+qv1WnllufsczJk2NJexz+3j1sSz8JqD4rJihtlE6u7dC/hGj/BGnFTFTxZT9C/6hdmMI5Z1L2OVq01Bfl/4Nf+ItPo6lA8CC3/CR9VzNRp/TltS8I0/0/I5Qa+TgsZsEtz4kPEQX5Mt4i95+ScNXFpYaNbwNS3ntdbD9Iym4aFp8nMPzhLNo3GEZLzZxseXbJr5/yeMYhrauei50dct7RBP0UYbsdTS8HapT4JN2A3D42gybNrsEnjnEX81dNvItz8oozR245RR7Ntei3o3kkCabhe3CU9Tp4wSkvY5WCUtyXyeEsDazagN8oc8X4gWPxS6sbjXk7LqVlXZtX3Oz5K3PHuRx+KPd8PtLD1KIe2qwtaWyQ4GHCDB7exURhh9Dl9X/ALsct48vqNJM813l2gz7Y8UyC08uZDZ+CpWO4NnVxOSilLuTNxQ4afvtWXYzTuMjaG8QqYx7m1KtOk+tOZrodkdlBls5eE+J1XZyYlJuSRzsT2wUH3R1O5mNpnaVQmoKmelLX52vuMoDXODWjNA4Dz1Ven2wyRc+PyQ1Ck8NJeTX333wpYQsAaXvBBIBykBr2u4jR2Q+SvzuGWcfT8f9GbBhk4ts8c21tUYus5xaKfSVS43zQHvk8BMSpwxbLd+5qculRXgv73ObSxlUUnFzGloY57i8/wBmybuubyq8SjKF0WRco1ZsYvB4ZuAbVNYmu8MinycSS+0e7ljxCogk2+eV4JueTfTXHuR7kb00MG8GrRzEdJ7RgaXnPkgGSLDK7jxWlY6mpS5j7FOWLyRcYst7y770sTVc+mx2UADrQDYXsDzVGo07zZd/Yu0zWHFtfJWwGMigarw3LVILBMu6pcHSItY2WTLjuShHujTCXDZ3430wtXDVGsqtY8syBtQ5SJGXNx018Fpxz2Y5QlHn4OQ9Lk9RS8HitXEE+z0gnrAEj3plaliVWbJZG3to7HcvfBmErPNUEteGiQPdy6aCdJss/puElOMbIZ4eqqsh393jp4zE06tIucxoDIyuaS0HMSSRqSSI/KDxV092VtyVcEcEfRil5spY/eNjsSysyiGMY6m7ohAByROg4wdVX6DdvsWxdRau7O1x38SqNWmyKcOa/M5jxLTAMDNI4kHTgnOeWUVFxXHJmxaVRle7/k5d28NMNiWiSXGOZMnsWCWlnKVs6ccsYqjAdtQhzi06k+pW1afhJlLyc8HSbvb/AH2LDGlTYXPc7OS8gsBIAhoEHgOKlsyq4xaSZlyY4ZJbpM5zEbV6Y1DU1qFznRYS4kmNbXS9GmmjRvi1X7HTbrb50tn4J1Km15rOJcSS3IHFoEie7lwVknlW6MV3MssEZyTb4SOWxe131nvfUdLqhJeRAB8BoorCkalOKjtRtbk71M2caji1znPblADgGwDIkEXKk/VjK4P+SrJjjkik32Gbw75VMa9pqFoYwktDRBE8yNdFGWOc+Z8slijDF9vkzsRt4loZMs0c0/ebBlsquGjSe59y2WfxZrbS/iJWqUmUmA0gwABzKj8xgRc6qz/Tzk+qXHsZoxxwt1ZyjcYZzZjmknNJmTqZVzxKqJrIPw2OLXlzvaEiOsSe4gzII4EGyUsSqlwKM2nbNna+99bEgNIYwAQMgLbd8lZ46WKdt2ShNQVRRi08SRpxWhwT7iU6BuJgQJB5ocLfIby2dsVy3L0tTKeGYwTzIUPRh5Qb33KzK5aZgnzUtiqgU2XKe13tEBvoVW9PF+Sfqv2Mst/L8VpX5KOfYnwuKdTMtZB5y76qucFPuyyM5LwMx2IfVOZwuVLHCMOERnKUvBTyHkrrRTtaLHSHm6fNVJVwXOTfIPruNiSY5mYQoJA5yY0HsToSYFyKBsKtV7jJe8k6kucT6lOl7EbfayPrfiPqpfsRp+4mXm4ov4CvkAwcylb9hpfI8wUh2AjtRyPge1w5JNDTQOeOSFEbkhDV7B5BG0W5gK3YPII2IN4vTdg8glsQbwFfsHkEbUHqB0/d5BG1D9Qd0x7PII2oN4hrH9hPagcxvTFG1Ed4GshRDexBWKewW8eKpUXEkpskFQqNEtwjqhTSE2JnKdCseHlRodhnKKQ7DMUUgtg5AxhKYrGEqSE2xqZBjUwBAhCigETExECthKYWCABIBUDCUhBKY7BAWKkMamRFhIYIAAgB0oGIgQoCB0BCLCgDUWKh7Qk2SSJAFAmPypWOhuROxUKGobBIeGqNkqANRYhXNQmSGFqdhQwtTsVDC1OyLQkJ2KhITFQZUWFCZUWKhCEWFCZU7FQZUWOgyosKCEWFBCBUBCAoMqAoIQAsIsKABABCQUJlTsKFhFjoWEgoUBAUKAkx0PDFGx7SRtNKyVDwxRbJUSBijY6A0kWKhOjTsKHhiVhQhYnYUK5qSZKiMtUrChhaixUNLU7FQ0tTsKELE7FQZUWFCFqLChMqdioMqLCgyIsKDKixUGRFhQmROwoMqLCgyosKANRYULlSsdBlRYUIGosVD8qLHQmVFhQAJWFC5UWFDmsSbGkTMYoNkqJ2U1BsZKKSjuHQvRQluAeKUpbgoOiRuAZ0adiojLFOxCuakmToiyqVjoQtRYhhanYUJkTsVBlRYUNyp2IIRYUJlRYUGROwoQtRYqDKiwoTKiwoMqdhQmRFioMqLChcqLHQmVAULCVgLlQFAGosKHZUrCgyIsdBlRYUSMYothRKGqLY0ixSpqqTHRYZTVbkOiXoktwh1OmlYxXUYTsRC6mmmBH0KluFRC5qmiQwtTsY3KnYCZEWIQsTsBMiLAQsTsBMidgJlRYhITAC1FgJlRYCZUWICxOx0GRFgGVFiEhAAAiwFypWAZE7FQ4NSsdC5ErAdlSsBwYixj2sULAkaxRchlmk1VtgWAxQsZKxiQEuRKwH9FKLAhqUk7ER9EnYFE6fvkrvIyEpgATAEDGjVAgcmAxNAIUxCFACPTAQpgIUAKEhCIAEDApkQQAiBiJiJAojFSECAHJMBWpDRPTUGMkaogT01BgTMUBk7UMCdRGSNQIjqi6YxCEiB//Z"/>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3734" name="AutoShape 6" descr="data:image/jpeg;base64,/9j/4AAQSkZJRgABAQAAAQABAAD/2wCEAAkGBxQQEhQUEhQVFRUUFRcUFBUVFRUVFBQUFBUXFxQUFBUYHCggGBolHBQUITEhJSkrLi4uFx8zODMsNygtLisBCgoKDg0OGhAQGiwkICQtLCwsLCwsLCwsLCwsLCwsLCwsLCwsLCwsLCwsLCwsLCwsLCwsLCwsLCwsLCwsLCwsLP/AABEIAMIBAwMBEQACEQEDEQH/xAAbAAABBQEBAAAAAAAAAAAAAAAAAQIDBAUGB//EAEQQAAEDAgMEBwUGAwYGAwAAAAEAAhEDIQQSMQUGQVETImFxgZGhIzKxwdEUQlJisvAHcqIzgpLC4fEkQ0Sjs9IVY3P/xAAaAQACAwEBAAAAAAAAAAAAAAAAAQIDBAUG/8QAMBEAAgIBAwMDAwMDBQEAAAAAAAECEQMEEiEiMUETUWEjMnEzgZEFQsEUFdHh8LH/2gAMAwEAAhEDEQA/APK1EsEQIIQMEAIgiCAEQAiABMAQAIAECBAAgASGCYAgASAEACYgQAIAEACABAwhAghAAgASGCABACoAEAPQSBACFACIIioARACJgCABABCABACIAEALCABIATAEACQAgATARAAgAQAIAEACABACoAEgBAAgAQAqAHoJCFACJkREACABAAgBEACABAAgAQAIAEACQAmAIAEgFQAiYAgAQAIAEACABAAgAQAJACABACoAEAPQSEQAiZERAAgAQAIAEACAEQAIAEACABACoAEAIgBUACQwQIEAIgAQAJgCABIAQAqAEQAqAEQAqABADygkNKCIJgIgAQAIAEACABAAgAQAIAEAIgAQAqQAgBQgYQgYiBAgQIAEACABAAgAQAIAEDFDUN0CQ9tEqLkTWMe2ioubJLGSCkP2EtzJ7EVlaUAgQiYgQAiABAAgAQAIAEACABAAgAQAIAEgBACoAUIJAgBECoEBQiAoWEAAQAAIsKHikVFyRJQY9tDmo7yaxe48Ugk5E9iQ4NUWx0OaP3zSbomot9jVwW7eKrXZQqRzcMg75fE+ConqcUe8kTWGT8GqzcHFkf8AKHYXmfRpCo/3DD8/wW/6ZnIGh2rp7zD6Y00CnvRHYxhpHknuRHYxpYU7QtrETEIgQIAEACABAAkAIAEACABAAgBUACABAxUhgmAJAObTJ4ItElFskbhzxUHkRNYn5JG4cKDmyxYkSCnCjZPakLlQOi9gtjVqwmmwkfiJDR5uPwVOTUY8f3MnHDOfZGw3c1zRmr1qdMd8+pgLL/uCf6cWy9aSlcmc4+gASNQCYI0IFpW5StGZwSOj3TrljX5TBzD1A59y5+s5aN2kVJlLau+mNc5zOlyBri2GNaJgxqZPqteHRYNqlV/kwZtTkUmu34MJ+1K5MmtWJ5mq8nzJWv0cfhL+DN6s/d/yaD9mVRrTf4NJ+CzLNB+UbPSmvBXfSIs4Ed4Vikn2IOLXciyqRGgyo5CuBnRpqRFwGmkOSe5kfTQHDBG9jeJURmgpKZX6QnQFPehekxpolPciLxyQ0tPIp2hbWNTFTFQIRMASAVA6BAUCAFDSdErRJRbJG0CVFzSJxxyZOzCc1W8nsXLB7kraAHBR3ssWJIfk8e7iot+5NQJKuGc2MzSJEiQRI5ieCgpqXZjeNruLRog+8SI5AH5olJrsOOO+5p0mYRoBIqPPI2v4Qs0pah9qReoYomXWHWJDSAScoiLTYLUu3LM8u5s7NZ7NoBGYl0BpBN+ULFm++2acX20YeOY4OIdObQ5pnxlb8TTXHYyZdydMY15gAgCD53GvmnS5IRbqjb2ViXXGY9V9pMgXPA21IWPPFXybcUnTo5jFPc57i+7iTmMAXm9gIHcF0oUopLscjI25tvuRqZE6k7Vrtc1vTgC8mGugeUrm+jBptxOpvlupMk2qQ/PlqGoIZBNpj3iGlQxcVaonNWuOTDyHSFsszU7L2Gr0iIfSdItm7eeqonCadxZbCcXw4krqFE6FzZ4a/JQ35UT2Y32Er7JABcHOAtq2RftlEdQ7poJade5QqU8pjl/utClaspca4J8DsmrXBNJhcAYMQL68SFHJmjj4kwhilLsgxGya1O76TwBxi3mEo58c+zG8Ml3RUc26ssraGEKSYnH3QOZ2I3MNqHjDNPBL1GiXoxaGOwIiyayuyD00WUXNgwtCZjap0CYAgDR2bhmuaSRJmPgsuabi6Rt02KMo2y43Bl3utlU+qvLNPpexDh6OZwbYSdTMeilKVLcVxjbo2v8A42iwdeqJ+fcJKx+tkk+EavThFcmT0UuhoLr2gHrDgQNeC1bqVsp288HUjGPw7T0LWNdGgptk98CSudsWSXW3/JsfSulGDtPGVK5zV3OLgOqCA0AE6QAIC3YoQgqgjJO5cyKrCADA5fCfmpMUeFwW8SygABTquqVLFzchDWiOtc8RZRj6rdtcDcsfZPkoVrOH74hWwRXk4dFrAvLWtLSQ4OOUjUGDp4gKuaTdMsg+DPOIdU6zyXPnrExfkVo2qPC7GVT3d+46o2wPfPp9FGL5osmuLNDZpNwIu4H1HHXgqM/bkvwmTtmjkr1B+bN4O63zWvTyUsaZz9THbkZSV5QbNSrPWIgngLCwhY1FrpOhx9zRNRuw8spIHK4Vc/uLY/aVgeuzuarP7WVS+5F51EWkhvaZ+QVG72L3AfWpAOHRuzQNQOM3sVGLbXUiW32Y44x7rOuO4CO2wS9KK5RLe+xSxdyTF4B84V+PtRTk7klFpaGljnDMJ1Iv4KMmm+UShFpcFp9eWS95cZI6xLiJ01uAqtnXwizd08mSGyYkdhPYtb7UZPJr09sGrDH0qJtY5DIgH8RPJZp4VHqTZdCe57WjNxjONvCB6BXY3wRyRos4SphmiMQarSbtLACIvJM9vJRnHLL9Og9THDiZJiKNO/Rl8c3gDXuUIzl/dRZw10mBXwhaJJBC3wyJ8HOy4JR5ZXVhnFQM6rZGB6OLZhMmWyNOPCFytRl3M7OnxbEWNvbcq02AMyAElv8AZgmOyZHoq9LpYTlcr/kNVnlCJl7NqNLgYJnQTEWWnMmlRXhkpcmnUbSdTNSs8sAMANaXEk6cFmjvU9sOS+ezbukZGcScpJbHVJsYzWkTZa2nVSKFNPmJtHatTCse+llzdQdZuazssx5LJDDDLNKXYuzZHCDa7mNU2m/E5nVXF1S18rQMoNoyx8Fs9FYqUeEZIZnkT3dxaLSQbco8IUZNWXQTozqrSKo7SD5rTF3jMU1tymq3Auqe6CYMegKx+tGHDN0sW82sDsF0dYaXF9CsmXVc8F0MVI5fEUslSq0aCoR5SunGW6MW/Y523bKVF7CFsOzMzcQJjz81RkttUzXD7TY2PjWyAKNId7ST5yseoxNLmTNGKSfg53eeqX4mqXRYgCNIDRHouno0o4Y0crVtvKzKhaTKazm9Rtjf11WT+5m/+xGlhMJmpyNYIN+E8lmyZKmascLiVPsL2uDmj3SCOMRzHeFcsqaKnie60X8diDUcXPguNzFuzTuCojGuxc37lJl/A28la0iMQwzTnEX6h+EfMIk1tEl1DMUL/wB0DxEfRSxvsLJ5LGDksbPb8OFlVkrcWY10or1T1G88xnwH+qtjW4qk3RWaLjv+qs8Ffkmw8h1iWmxBaYImxuOxQk+kklUkMxIue8/NSiEy/h2U3UZqZeqDdw01jh2qiTmslR8k+j07kivhcS4sBsOroBIsY4zyVmSCUqI4ZOWOyltGoYAtBMmw8Lq7CldlGpk6ozlpMQBAHSbOktpSSbDWTa8BczNW6R18F7IlDbrfc7iI7jy8Vo0rXJn1vhkuyQerbQgnyUM7XJZp7pD9r1HCllLYDn+ViQlp0t9/AtXJ7K+RdjbOdVYCBYEgntnRLUZlCVMelx7oGttbA5aFQuN4B1GrfdWTT5rzJI06iK9N2YOwAMzswkQJ9YW/VXtVMw6Lu7Nttdl4pgcpM+kLC4S8s3qS9jBxZzV2iwu0dl+Pquhi4xHPzc5kaZZAdDuQIzaxbRZLurN1V2L+yNVRnSJROfLQHVmEXDyQe50GfMeS6N3GMl7I58fulEt4UEt8OSpyUnwaoJ7eS7sVsOHfzVGp7FmJcmdvdQyYl35mtd6Zf8q1aGV4UYtbGsrMVazEdCxwa1oc0GO1YJK22mdWPCSouteMpgR2TKoad8l6dmTPtBHNaqWwzNtTLoom/bMTzlUuSLlFjqFMGZIBmRqlKT8IcYk+HogVBlc02IIggwRJjxAUJSbjyiSSTKmPsdBryVuLlEMjou4PC5gOwZhBiCqMmTbZZGKaIqlAMa8ObMOzCD+IfUFWbt0k0yLiknZUw/RuNmkHvlWy3R8lUdsiKmyHNk9nrZStOJGnuRLVwzbyYvOhtKipvuix40yd2FjD1ADmGUkHuBOngPNQjkvNFsjkhWJpEOzMEXU2kcWnloTdTzZds2R08LxqvYqbUwLmUw4+7mDQZGsEx5D0V2nyqUqKdVComQthgAIA63ZbaZp0jJnLBgaFtnfsLkZ96nJHa07i8cTP3la0BgAOpieX7Kv0Vtsz62qRZ2DjHZWjKywiSL2P0VWqxq7LdJkuBPvHTzUS6RZ7eQuZH1UdG6yUGrV47ZmbFu2OTr+Oi0alU7K9G+lo1tqsnCv7AD5OCyaeVZkaNQvpMxNg1SHObaHATa/VPDlqVu1UVtv2MOjbUqNfDU1inL2OjFGHtlkVP7o+Y+S36d3A5urVZDYosme7uWSTpm+HKRf2UyCZizZOtgL8lmzu0TiYe0WRiaw5yfPKfmuhif0YmGUfrMmwVh569yryo0Y3waWzCA9ml334mLW7tVmzfa2XQ4ZBvlhHOq0iLk0y2Ba7KjpP9QV2gmlja+TNrYOUlRzD2FpIOoXR3o57gzYaNFjfFnQiro0me6ZtA7dOayvuaDPdRisASLEc7g8pC0qVwZQ4/UNTPpFvL6LLRosrul0zw0VnZIXcTCty1m9zv0k/JGR3jZFLrKuP18VbiRDKzV2dRtP5VkzSp0aILgqvHsqn83/sro/fErf2soYA9Ydy0ZeUU4nyTYZwL4JJBHfebaquXEBv7gxdS5RBcEpv2LgrObhahAbGQgWk3ME+RKq2xeoj+RZG1if4M/YrT0duJKv1Vb6IaRdBT2tNp1k/JX4K5oo1d0rM1ajEEIA6TYQmm3sLhw4nmuZq3U2dTSfpib0s9w9/rH0RoXwyOu8C7vUhlm1p79f9UayTTpE9IugsbztHRCOD2yP7rh81Xom/Uf4HrPs4KG7rAc082/NX6x1RVouzNzHNmi9sascfLRYMTrImbciuDRzGxhFUdxXV1FPGzl6VNZToqQNu0zwHAclzZUdRGFt+mQ5pPEH0P+q36VpxaMGsXUmaeEkkD8vzCzZPJrx9kaWBpdY9rHD+krLkkqRbRi7dYRiXn8VNrv6B/wCq3aZp4V8MwZVWZ/gjwLL/AL4ghPIy3EjVwjIIJ4OHqFkyStMvS7G5tYMaBUqAkNdUFiNHZT7vHhF1nwqUrjH4J5qVSZg0Nlue0Oa5wDhIhpdY83SJPPtlbnm2un/9MyimrKmDpnNbUNJ9E8kuCUFyahw/s3W+781l39ZdXBnV6X/Ex2jsWmEvolMl9RFqpQkjWACZ159qpU6RbQ2nQgx5z2KTlaBIYxh6QTHuu/Q5O04MVdSKWP8Afd3NCvxdkU5O7NfZDC9jYB92LE8uSyahpSNOLlFY0uoeEvFu9ryrE+pP4ISXDKOCp634D9KvySK4KrFwLIcDHA/EXSyS6SKXKZcNEgmI4g2GkcFTvLtpPUoTha35WE6ACwJGmmijCVZ4fkjlj9KX4KWwKRNEd7vQq3VyrJ/BXo19L+Spt+jEd/xCu0s7bK9ZHhGQaF4C17+DD6fsNfTLdVJSTIuLRv7vz0ZAMdY8Y4NXP1f3HS0f2Eu36BeLcHcTOoKjpZqLZLVQcok+wcNlafA+oP1VernuZPTQ2xotbwUZpPB0Dmnh2cVVpJ9aonqIJwplDdyh78adU8e1X6vJ2KtLBK6N04eRHNrx5gLCp8o1tcHH7LHth++K7Gf9NnMwr6p1dOj8R8AuTKZ06MnePC2aeIJHn/stejny0ZNVC0P2aCXU+1pHk0FLM0oyZZj7I2cDSOdvaY8wsc5Ki6jB3jpxWpH8VADxGYfRbtG7xSXyY86+qvwN2a3rN7Y+KeV8FsEblPDT6LBLJwXJE++lIjCzyqUz4Op39YVmh/V/Yhqv0zLw21m02NY1rSGtABL5Ol796vnicpNszRkkqHYHDgvfacrD+lVZZdK/JpguTTxVEZSI4CBcc9YWeDe6yyuDFxjQcTaD7mn8wAK24+MP8lMvvNBtPruHJjviVlculMtrkhx1PK5oPGT6q3G7ToUlyQQOqQPuO9GlTt0wMnFumo7vAWzGqijLN9Rv7AHUt++oFztS+s2YV0gafUv+Nv8A43oT5/YTXcoYOgOt2Nn+haMknwQihmFjq+Po4Jzb5IexqfZpza69vZyKzb6Lkib7P7DFN/8ApP6X/RRU7yQl8iyLol+CjuxRnDsPa/8AUr9dKsv8FOjX0l+5V3opZWtP5gP6TdT0UrboWrXTyYFIxx17exdGVmCFIKp5pRHI3926M03QPvnhP3Wrn6yXWjdpEthf2tT9mf5m/BUYJPci3KukTYlOW9xI07AnqnTDDyXNvU/Yv5ZWmT3hU6V/VRPOuhlXdOjnNWNMjbeJE+hV2ubSRXpq5NupRyuA/dwsKkamvBwOzBGIAP4iPIrvZv0b+Dk4f1j0KpgYLoPCeHCF5/1DrbTn95KQyB06O+R+q36KVzozahVGxuwGZnYftc71pyfgnqHUZDxq0jpmYLLLuTmn4rnb2zQ0cnvS32mHPZUZ/hcY+JXV0T6Zow6hdUf3Idjt6zP5h8QpZ3wyzH4Oy+xlp05geRXI3WaKH7Swgr4csfoRTNraOjXwVuLJLHLchTgpKmcdX3cYHEBzo/un5LctfN+DK9LE3dkYb29dtrMcOHAR81myu8cWXx4bNHEYWa5Z2N/SqL6SfcyMbgD9p04Uz51mD5rVDJ9Kvn/BCUest0sH/wARVafu0nHzBKocvponxZT3ppdHVY3m0n1V+l5iyM2rMp5hs/kqK5d/3ImLUPXPety+0xv7jr916JNOSLT8GLk6uSWSjoYV0kooezP84/8AG9R3dh+WRUdm9WpA0YDyH9kCpPK3Jfkht4ZiYZkZPH9QWyTbsprsdPgcMCX25fqE+i5s5OkaIqiTaFPoxXGk4bTvFQJ4nbj+RZKcZV7GTueycNTt95/6itH9Qf1n+xTo/wBJX7k2/GCyYfNGlUN9Hj5I/p0rytBrK2I4VtGYLRY2JEw0zF+XDzXaurT8HMq2mvJG6qpKJFytncbjYXNhXOifbOHf1GWXF/qUqzRXwdLRNem7G7ath3ObYjL4QRZR01PMkWZ3UGy1uBhzUo1HcqkTwMsb2+Pij+o8TjXsV6Odx5Jd4GexqiPunzE/RUaV1kizTnV42T/w02S1xe5lUPcaTS9gaR0ZLiA0uOptNrea2f1H7Uc7FlePmXk1ttUMlRg5sYfNpXJidPFNT5+Wea06OXFn/wDV/wCor0EpXp/2ObGLjms9kxezgPFp0nkPNeeXc1Qz3x8nnW9QBoOy8C0+MiV0dC6yktVzBkm5NPNVww/PH/aIVup7yK4vbis9C2ls3K2pAFmZvU/VctIeLUXt/c8w3idmFM/hqP8AWSurpLTkvdCzK6/JFsiJae0fEKWa6ZKD4PWa2zbMdH3x6j/VcdIis/LjZzmIqZC9nEAjydI+KtUeLNad8lM4cG6juYUWNm4dwxWNOUCHVGgkGSA52nkPRaM3EIoz45JxUn8Ghs2l0m0XMPBoJ5DqNj4qpRuPBDLkUcVofvFsh7XSxpLxSGUC5LhWpZQLayp4k62v3/5IQ1KlyznMNtEMxNd2IIY4tLSDDYJcGRflOkzYqyeGUo9JepRpUxv8QRGMpjT2Tfi76KelVY5FeN2l+5g1m9TuzfFXRfUy5rgzMFg3VarWNElx4LVkmowszKPVyekVNn/ZPZECxnzC4mRyc+o3YZxnC4mcGgU3XH9p/lcAp32H5OxobFApVXHjTHpRaPkVVGMm7OdPVU1Ff+5PI6boaw8j/mXWfLZe35PSNzsG2pUrAweqwgTJhxzTHguZKLZDVZXjSoofxDoiniAwWD6AH9b/AKrTDE8dbvDIaabyQaZz2xKfQinSn/mC4/M4c/FLO/Uk5r2NONbIbTud/diB+BeNCa2aY0Gd0eh9UYITwv1WuOxzsc3mmoX4/wAHkmwcA99QtPSMpuBD3BrstrtBMRrBE8QunqM6WPcuWWYcPXXZF4bBomes8kSNRqLcuxZv9ZkS7F70uNs9H/hvshn2N4A/6gn+mnKz6jHPNeX24MmWfoz2x9ji9unqVmH7rnD/AAk/RLTxayI6E2nBo6/+EeEa7A1DH/UH0ZT+qv1WnllufsczJk2NJexz+3j1sSz8JqD4rJihtlE6u7dC/hGj/BGnFTFTxZT9C/6hdmMI5Z1L2OVq01Bfl/4Nf+ItPo6lA8CC3/CR9VzNRp/TltS8I0/0/I5Qa+TgsZsEtz4kPEQX5Mt4i95+ScNXFpYaNbwNS3ntdbD9Iym4aFp8nMPzhLNo3GEZLzZxseXbJr5/yeMYhrauei50dct7RBP0UYbsdTS8HapT4JN2A3D42gybNrsEnjnEX81dNvItz8oozR245RR7Ntei3o3kkCabhe3CU9Tp4wSkvY5WCUtyXyeEsDazagN8oc8X4gWPxS6sbjXk7LqVlXZtX3Oz5K3PHuRx+KPd8PtLD1KIe2qwtaWyQ4GHCDB7exURhh9Dl9X/ALsct48vqNJM813l2gz7Y8UyC08uZDZ+CpWO4NnVxOSilLuTNxQ4afvtWXYzTuMjaG8QqYx7m1KtOk+tOZrodkdlBls5eE+J1XZyYlJuSRzsT2wUH3R1O5mNpnaVQmoKmelLX52vuMoDXODWjNA4Dz1Ven2wyRc+PyQ1Ck8NJeTX333wpYQsAaXvBBIBykBr2u4jR2Q+SvzuGWcfT8f9GbBhk4ts8c21tUYus5xaKfSVS43zQHvk8BMSpwxbLd+5qculRXgv73ObSxlUUnFzGloY57i8/wBmybuubyq8SjKF0WRco1ZsYvB4ZuAbVNYmu8MinycSS+0e7ljxCogk2+eV4JueTfTXHuR7kb00MG8GrRzEdJ7RgaXnPkgGSLDK7jxWlY6mpS5j7FOWLyRcYst7y770sTVc+mx2UADrQDYXsDzVGo07zZd/Yu0zWHFtfJWwGMigarw3LVILBMu6pcHSItY2WTLjuShHujTCXDZ3430wtXDVGsqtY8syBtQ5SJGXNx018Fpxz2Y5QlHn4OQ9Lk9RS8HitXEE+z0gnrAEj3plaliVWbJZG3to7HcvfBmErPNUEteGiQPdy6aCdJss/puElOMbIZ4eqqsh393jp4zE06tIucxoDIyuaS0HMSSRqSSI/KDxV092VtyVcEcEfRil5spY/eNjsSysyiGMY6m7ohAByROg4wdVX6DdvsWxdRau7O1x38SqNWmyKcOa/M5jxLTAMDNI4kHTgnOeWUVFxXHJmxaVRle7/k5d28NMNiWiSXGOZMnsWCWlnKVs6ccsYqjAdtQhzi06k+pW1afhJlLyc8HSbvb/AH2LDGlTYXPc7OS8gsBIAhoEHgOKlsyq4xaSZlyY4ZJbpM5zEbV6Y1DU1qFznRYS4kmNbXS9GmmjRvi1X7HTbrb50tn4J1Km15rOJcSS3IHFoEie7lwVknlW6MV3MssEZyTb4SOWxe131nvfUdLqhJeRAB8BoorCkalOKjtRtbk71M2caji1znPblADgGwDIkEXKk/VjK4P+SrJjjkik32Gbw75VMa9pqFoYwktDRBE8yNdFGWOc+Z8slijDF9vkzsRt4loZMs0c0/ebBlsquGjSe59y2WfxZrbS/iJWqUmUmA0gwABzKj8xgRc6qz/Tzk+qXHsZoxxwt1ZyjcYZzZjmknNJmTqZVzxKqJrIPw2OLXlzvaEiOsSe4gzII4EGyUsSqlwKM2nbNna+99bEgNIYwAQMgLbd8lZ46WKdt2ShNQVRRi08SRpxWhwT7iU6BuJgQJB5ocLfIby2dsVy3L0tTKeGYwTzIUPRh5Qb33KzK5aZgnzUtiqgU2XKe13tEBvoVW9PF+Sfqv2Mst/L8VpX5KOfYnwuKdTMtZB5y76qucFPuyyM5LwMx2IfVOZwuVLHCMOERnKUvBTyHkrrRTtaLHSHm6fNVJVwXOTfIPruNiSY5mYQoJA5yY0HsToSYFyKBsKtV7jJe8k6kucT6lOl7EbfayPrfiPqpfsRp+4mXm4ov4CvkAwcylb9hpfI8wUh2AjtRyPge1w5JNDTQOeOSFEbkhDV7B5BG0W5gK3YPII2IN4vTdg8glsQbwFfsHkEbUHqB0/d5BG1D9Qd0x7PII2oN4hrH9hPagcxvTFG1Ed4GshRDexBWKewW8eKpUXEkpskFQqNEtwjqhTSE2JnKdCseHlRodhnKKQ7DMUUgtg5AxhKYrGEqSE2xqZBjUwBAhCigETExECthKYWCABIBUDCUhBKY7BAWKkMamRFhIYIAAgB0oGIgQoCB0BCLCgDUWKh7Qk2SSJAFAmPypWOhuROxUKGobBIeGqNkqANRYhXNQmSGFqdhQwtTsVDC1OyLQkJ2KhITFQZUWFCZUWKhCEWFCZU7FQZUWOgyosKCEWFBCBUBCAoMqAoIQAsIsKABABCQUJlTsKFhFjoWEgoUBAUKAkx0PDFGx7SRtNKyVDwxRbJUSBijY6A0kWKhOjTsKHhiVhQhYnYUK5qSZKiMtUrChhaixUNLU7FQ0tTsKELE7FQZUWFCFqLChMqdioMqLCgyIsKDKixUGRFhQmROwoMqLCgyosKANRYULlSsdBlRYUIGosVD8qLHQmVFhQAJWFC5UWFDmsSbGkTMYoNkqJ2U1BsZKKSjuHQvRQluAeKUpbgoOiRuAZ0adiojLFOxCuakmToiyqVjoQtRYhhanYUJkTsVBlRYUNyp2IIRYUJlRYUGROwoQtRYqDKiwoTKiwoMqdhQmRFioMqLChcqLHQmVAULCVgLlQFAGosKHZUrCgyIsdBlRYUSMYothRKGqLY0ixSpqqTHRYZTVbkOiXoktwh1OmlYxXUYTsRC6mmmBH0KluFRC5qmiQwtTsY3KnYCZEWIQsTsBMiLAQsTsBMidgJlRYhITAC1FgJlRYCZUWICxOx0GRFgGVFiEhAAAiwFypWAZE7FQ4NSsdC5ErAdlSsBwYixj2sULAkaxRchlmk1VtgWAxQsZKxiQEuRKwH9FKLAhqUk7ER9EnYFE6fvkrvIyEpgATAEDGjVAgcmAxNAIUxCFACPTAQpgIUAKEhCIAEDApkQQAiBiJiJAojFSECAHJMBWpDRPTUGMkaogT01BgTMUBk7UMCdRGSNQIjqi6YxCEiB//Z"/>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3736" name="Picture 8" descr="http://www.osoris.com/images/stories/karnak-temple1.jpg">
            <a:hlinkClick r:id="rId3"/>
          </p:cNvPr>
          <p:cNvPicPr>
            <a:picLocks noChangeAspect="1" noChangeArrowheads="1"/>
          </p:cNvPicPr>
          <p:nvPr/>
        </p:nvPicPr>
        <p:blipFill>
          <a:blip r:embed="rId4" cstate="print"/>
          <a:srcRect/>
          <a:stretch>
            <a:fillRect/>
          </a:stretch>
        </p:blipFill>
        <p:spPr bwMode="auto">
          <a:xfrm>
            <a:off x="2828907" y="0"/>
            <a:ext cx="2990850" cy="3048001"/>
          </a:xfrm>
          <a:prstGeom prst="rect">
            <a:avLst/>
          </a:prstGeom>
          <a:noFill/>
        </p:spPr>
      </p:pic>
      <p:pic>
        <p:nvPicPr>
          <p:cNvPr id="73738" name="Picture 10" descr="https://encrypted-tbn1.gstatic.com/images?q=tbn:ANd9GcRZDxMy7r-wBSyNB9yxyJnnvUl-7uURuflonMK7gjHo-q20k-8Xvg"/>
          <p:cNvPicPr>
            <a:picLocks noChangeAspect="1" noChangeArrowheads="1"/>
          </p:cNvPicPr>
          <p:nvPr/>
        </p:nvPicPr>
        <p:blipFill>
          <a:blip r:embed="rId5" cstate="print"/>
          <a:srcRect/>
          <a:stretch>
            <a:fillRect/>
          </a:stretch>
        </p:blipFill>
        <p:spPr bwMode="auto">
          <a:xfrm>
            <a:off x="0" y="0"/>
            <a:ext cx="2609850" cy="3067034"/>
          </a:xfrm>
          <a:prstGeom prst="rect">
            <a:avLst/>
          </a:prstGeom>
          <a:noFill/>
        </p:spPr>
      </p:pic>
      <p:pic>
        <p:nvPicPr>
          <p:cNvPr id="73740" name="Picture 12" descr="http://resources3.news.com.au/images/2012/03/13/1226298/488175-120317-t-stonehenge.jpg">
            <a:hlinkClick r:id="rId6"/>
          </p:cNvPr>
          <p:cNvPicPr>
            <a:picLocks noChangeAspect="1" noChangeArrowheads="1"/>
          </p:cNvPicPr>
          <p:nvPr/>
        </p:nvPicPr>
        <p:blipFill>
          <a:blip r:embed="rId7" cstate="print"/>
          <a:srcRect/>
          <a:stretch>
            <a:fillRect/>
          </a:stretch>
        </p:blipFill>
        <p:spPr bwMode="auto">
          <a:xfrm>
            <a:off x="257139" y="3457574"/>
            <a:ext cx="5372100" cy="30289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685899" y="385740"/>
            <a:ext cx="836716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chemeClr val="tx1"/>
                </a:solidFill>
                <a:effectLst/>
                <a:latin typeface="Segoe UI Light" pitchFamily="34" charset="0"/>
                <a:ea typeface="Times New Roman" pitchFamily="18" charset="0"/>
                <a:cs typeface="Segoe UI Light" pitchFamily="34" charset="0"/>
              </a:rPr>
              <a:t>«Η ΠΑΡΟΥΣΙΑ ΤΟΥ ΧΡΙΣΤΙΑΝΙΚΟΥ ΝΑΟΥ» </a:t>
            </a:r>
            <a:endParaRPr kumimoji="0" lang="el-GR" sz="66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TextBox"/>
          <p:cNvSpPr txBox="1"/>
          <p:nvPr/>
        </p:nvSpPr>
        <p:spPr>
          <a:xfrm>
            <a:off x="2114527" y="1171558"/>
            <a:ext cx="1357322" cy="584775"/>
          </a:xfrm>
          <a:prstGeom prst="homePlate">
            <a:avLst/>
          </a:prstGeom>
          <a:solidFill>
            <a:srgbClr val="FFC000"/>
          </a:solidFill>
        </p:spPr>
        <p:txBody>
          <a:bodyPr wrap="square" rtlCol="0">
            <a:spAutoFit/>
          </a:bodyPr>
          <a:lstStyle/>
          <a:p>
            <a:pPr algn="ctr"/>
            <a:r>
              <a:rPr lang="el-GR" sz="3200" dirty="0" smtClean="0">
                <a:solidFill>
                  <a:schemeClr val="bg1"/>
                </a:solidFill>
                <a:latin typeface="Arial" pitchFamily="34" charset="0"/>
                <a:cs typeface="Arial" pitchFamily="34" charset="0"/>
              </a:rPr>
              <a:t>ναίω</a:t>
            </a:r>
            <a:endParaRPr lang="el-GR" dirty="0">
              <a:solidFill>
                <a:schemeClr val="bg1"/>
              </a:solidFill>
              <a:latin typeface="Arial" pitchFamily="34" charset="0"/>
              <a:cs typeface="Arial" pitchFamily="34" charset="0"/>
            </a:endParaRPr>
          </a:p>
        </p:txBody>
      </p:sp>
      <p:sp>
        <p:nvSpPr>
          <p:cNvPr id="4" name="3 - TextBox"/>
          <p:cNvSpPr txBox="1"/>
          <p:nvPr/>
        </p:nvSpPr>
        <p:spPr>
          <a:xfrm>
            <a:off x="4757733" y="1028682"/>
            <a:ext cx="2071702" cy="646986"/>
          </a:xfrm>
          <a:prstGeom prst="roundRect">
            <a:avLst/>
          </a:prstGeom>
          <a:solidFill>
            <a:srgbClr val="FFC000"/>
          </a:solidFill>
        </p:spPr>
        <p:txBody>
          <a:bodyPr wrap="square" rtlCol="0">
            <a:spAutoFit/>
          </a:bodyPr>
          <a:lstStyle/>
          <a:p>
            <a:pPr algn="ctr"/>
            <a:r>
              <a:rPr lang="el-GR" sz="3200" dirty="0" smtClean="0">
                <a:solidFill>
                  <a:schemeClr val="bg1"/>
                </a:solidFill>
                <a:latin typeface="Arial" pitchFamily="34" charset="0"/>
                <a:cs typeface="Arial" pitchFamily="34" charset="0"/>
              </a:rPr>
              <a:t>κατοικώ</a:t>
            </a:r>
            <a:endParaRPr lang="el-GR" dirty="0">
              <a:solidFill>
                <a:schemeClr val="bg1"/>
              </a:solidFill>
              <a:latin typeface="Arial" pitchFamily="34" charset="0"/>
              <a:cs typeface="Arial" pitchFamily="34" charset="0"/>
            </a:endParaRPr>
          </a:p>
        </p:txBody>
      </p:sp>
      <p:sp>
        <p:nvSpPr>
          <p:cNvPr id="5" name="4 - Ίσο"/>
          <p:cNvSpPr/>
          <p:nvPr/>
        </p:nvSpPr>
        <p:spPr bwMode="auto">
          <a:xfrm>
            <a:off x="3757601" y="1100120"/>
            <a:ext cx="785818" cy="714380"/>
          </a:xfrm>
          <a:prstGeom prst="mathEqua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Garamond" pitchFamily="18" charset="0"/>
            </a:endParaRPr>
          </a:p>
        </p:txBody>
      </p:sp>
      <p:sp>
        <p:nvSpPr>
          <p:cNvPr id="6" name="5 - TextBox"/>
          <p:cNvSpPr txBox="1"/>
          <p:nvPr/>
        </p:nvSpPr>
        <p:spPr>
          <a:xfrm>
            <a:off x="328577" y="1888807"/>
            <a:ext cx="10144196" cy="4699159"/>
          </a:xfrm>
          <a:prstGeom prst="roundRect">
            <a:avLst/>
          </a:prstGeom>
          <a:solidFill>
            <a:srgbClr val="FFC000"/>
          </a:solidFill>
        </p:spPr>
        <p:txBody>
          <a:bodyPr wrap="square" rtlCol="0">
            <a:spAutoFit/>
          </a:bodyPr>
          <a:lstStyle/>
          <a:p>
            <a:r>
              <a:rPr lang="el-GR" sz="3600" dirty="0" smtClean="0">
                <a:solidFill>
                  <a:schemeClr val="bg1"/>
                </a:solidFill>
                <a:latin typeface="Arial" pitchFamily="34" charset="0"/>
                <a:cs typeface="Arial" pitchFamily="34" charset="0"/>
              </a:rPr>
              <a:t>Όμως ο ναός δεν είχε και δεν έχει την ίδια σημασία και χρησιμότητα σε όλες τις θρησκείες. Η λέξη ναός προέρχεται από το αρχαιοελληνικό ρήμα ναίω που σημαίνει κατοικώ. Η ονομασία είναι εύστοχη, διότι όλες σχεδόν οι θρησκείες δέχονταν και δέχονται ότι οι ναοί είναι κατοικίες του θεού ή των θεών. </a:t>
            </a: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5186361" y="385740"/>
          <a:ext cx="5143536"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8" name="Picture 2"/>
          <p:cNvPicPr>
            <a:picLocks noChangeAspect="1" noChangeArrowheads="1"/>
          </p:cNvPicPr>
          <p:nvPr/>
        </p:nvPicPr>
        <p:blipFill>
          <a:blip r:embed="rId7" cstate="print"/>
          <a:srcRect/>
          <a:stretch>
            <a:fillRect/>
          </a:stretch>
        </p:blipFill>
        <p:spPr bwMode="auto">
          <a:xfrm>
            <a:off x="0" y="0"/>
            <a:ext cx="5043485" cy="72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0" y="1"/>
          <a:ext cx="10801350"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542891" y="0"/>
            <a:ext cx="10258459" cy="2587943"/>
          </a:xfrm>
          <a:prstGeom prst="roundRect">
            <a:avLst/>
          </a:prstGeom>
          <a:solidFill>
            <a:srgbClr val="FF0000"/>
          </a:solidFill>
        </p:spPr>
        <p:txBody>
          <a:bodyPr wrap="square" rtlCol="0">
            <a:spAutoFit/>
          </a:bodyPr>
          <a:lstStyle/>
          <a:p>
            <a:pPr lvl="0"/>
            <a:r>
              <a:rPr lang="el-GR" sz="3200" dirty="0" smtClean="0">
                <a:latin typeface="Arial" pitchFamily="34" charset="0"/>
                <a:cs typeface="Arial" pitchFamily="34" charset="0"/>
              </a:rPr>
              <a:t>Το ίδιο πίστευαν και οι Εβραίοι, πως ο μοναδικός ναός της Ιερουσαλήμ και συγκεκριμένα το σκοτεινό διαμέρισμα που ονομάζονταν Άγια των Αγίων, ήταν η κατοικία του Γιαχβέ. </a:t>
            </a:r>
          </a:p>
          <a:p>
            <a:endParaRPr lang="el-GR" dirty="0"/>
          </a:p>
        </p:txBody>
      </p:sp>
      <p:pic>
        <p:nvPicPr>
          <p:cNvPr id="44033" name="Picture 1"/>
          <p:cNvPicPr>
            <a:picLocks noChangeAspect="1" noChangeArrowheads="1"/>
          </p:cNvPicPr>
          <p:nvPr/>
        </p:nvPicPr>
        <p:blipFill>
          <a:blip r:embed="rId2" cstate="print"/>
          <a:srcRect/>
          <a:stretch>
            <a:fillRect/>
          </a:stretch>
        </p:blipFill>
        <p:spPr bwMode="auto">
          <a:xfrm>
            <a:off x="1257271" y="2386004"/>
            <a:ext cx="8215370" cy="44577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4329" y="528616"/>
            <a:ext cx="9715568" cy="6887111"/>
          </a:xfrm>
          <a:prstGeom prst="cloud">
            <a:avLst/>
          </a:prstGeom>
          <a:solidFill>
            <a:srgbClr val="FFC000"/>
          </a:solidFill>
        </p:spPr>
        <p:txBody>
          <a:bodyPr wrap="square" rtlCol="0">
            <a:spAutoFit/>
          </a:bodyPr>
          <a:lstStyle/>
          <a:p>
            <a:r>
              <a:rPr lang="el-GR" sz="3200" b="1" dirty="0" smtClean="0">
                <a:solidFill>
                  <a:schemeClr val="bg1"/>
                </a:solidFill>
                <a:latin typeface="Arial" pitchFamily="34" charset="0"/>
                <a:cs typeface="Arial" pitchFamily="34" charset="0"/>
              </a:rPr>
              <a:t>Το ότι ο λαός δεν εισέρχονταν στους αρχαίους ναούς για προσευχή, αλλά παρέμεινε στους αύλειους χώρους και μόνο το ιερατείο εισέρχονταν για να διακονήσει το θεό, σημαίνει ότι ο ναός δεν είχε κτισθεί για το λαό, αλλά για το θεό.</a:t>
            </a:r>
            <a:endParaRPr lang="el-GR" sz="32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385740"/>
            <a:ext cx="10801350" cy="6537960"/>
          </a:xfrm>
          <a:prstGeom prst="roundRect">
            <a:avLst>
              <a:gd name="adj" fmla="val 26236"/>
            </a:avLst>
          </a:prstGeom>
          <a:solidFill>
            <a:srgbClr val="FFC000"/>
          </a:solidFill>
          <a:ln w="57150">
            <a:solidFill>
              <a:srgbClr val="C00000"/>
            </a:solidFill>
          </a:ln>
        </p:spPr>
        <p:txBody>
          <a:bodyPr wrap="square" rtlCol="0">
            <a:spAutoFit/>
          </a:bodyPr>
          <a:lstStyle/>
          <a:p>
            <a:pPr lvl="0"/>
            <a:r>
              <a:rPr lang="el-GR" sz="4000" dirty="0" smtClean="0">
                <a:solidFill>
                  <a:schemeClr val="bg1"/>
                </a:solidFill>
                <a:latin typeface="Arial" pitchFamily="34" charset="0"/>
                <a:cs typeface="Arial" pitchFamily="34" charset="0"/>
              </a:rPr>
              <a:t>Αντίθετα στο Χριστιανισμό και ιδιαίτερα στην Ορθοδοξία, ο ναός έχει εντελώς διαφορετική έννοια και χρησιμότητα. </a:t>
            </a:r>
          </a:p>
          <a:p>
            <a:pPr lvl="0"/>
            <a:r>
              <a:rPr lang="el-GR" sz="4000" dirty="0" smtClean="0">
                <a:solidFill>
                  <a:schemeClr val="bg1"/>
                </a:solidFill>
                <a:latin typeface="Arial" pitchFamily="34" charset="0"/>
                <a:cs typeface="Arial" pitchFamily="34" charset="0"/>
              </a:rPr>
              <a:t>Ο Θεός, σύμφωνα με τη βιβλική διδασκαλία, είναι πνεύμα, άπειρος, «πανταχού παρών και τα πάντα πληρών», απεριόριστος από τον τόπο και το χρόνο και γι’ αυτό δεν έχει ανάγκη να κατοικεί σε χειροποίητους ναούς. </a:t>
            </a: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71453" y="314303"/>
            <a:ext cx="9929882" cy="6278225"/>
          </a:xfrm>
          <a:prstGeom prst="downArrow">
            <a:avLst>
              <a:gd name="adj1" fmla="val 86834"/>
              <a:gd name="adj2" fmla="val 33788"/>
            </a:avLst>
          </a:prstGeom>
          <a:solidFill>
            <a:srgbClr val="FFC000"/>
          </a:solidFill>
        </p:spPr>
        <p:txBody>
          <a:bodyPr wrap="square" rtlCol="0">
            <a:spAutoFit/>
          </a:bodyPr>
          <a:lstStyle/>
          <a:p>
            <a:r>
              <a:rPr lang="el-GR" sz="3200" dirty="0" smtClean="0">
                <a:solidFill>
                  <a:schemeClr val="bg1"/>
                </a:solidFill>
                <a:latin typeface="Arial" pitchFamily="34" charset="0"/>
                <a:cs typeface="Arial" pitchFamily="34" charset="0"/>
              </a:rPr>
              <a:t>Ο απόστολος Παύλος τόνισε εμφαντικά στους αθηναίους, κάτω από τους λαμπρούς ναούς του ιερού βράχου της Ακροπόλεως, ότι «Ο Θεός ο </a:t>
            </a:r>
            <a:r>
              <a:rPr lang="el-GR" sz="3200" dirty="0" err="1" smtClean="0">
                <a:solidFill>
                  <a:schemeClr val="bg1"/>
                </a:solidFill>
                <a:latin typeface="Arial" pitchFamily="34" charset="0"/>
                <a:cs typeface="Arial" pitchFamily="34" charset="0"/>
              </a:rPr>
              <a:t>ποιήσας</a:t>
            </a:r>
            <a:r>
              <a:rPr lang="el-GR" sz="3200" dirty="0" smtClean="0">
                <a:solidFill>
                  <a:schemeClr val="bg1"/>
                </a:solidFill>
                <a:latin typeface="Arial" pitchFamily="34" charset="0"/>
                <a:cs typeface="Arial" pitchFamily="34" charset="0"/>
              </a:rPr>
              <a:t> τον </a:t>
            </a:r>
            <a:r>
              <a:rPr lang="el-GR" sz="3200" dirty="0" err="1" smtClean="0">
                <a:solidFill>
                  <a:schemeClr val="bg1"/>
                </a:solidFill>
                <a:latin typeface="Arial" pitchFamily="34" charset="0"/>
                <a:cs typeface="Arial" pitchFamily="34" charset="0"/>
              </a:rPr>
              <a:t>κόσμον</a:t>
            </a:r>
            <a:r>
              <a:rPr lang="el-GR" sz="3200" dirty="0" smtClean="0">
                <a:solidFill>
                  <a:schemeClr val="bg1"/>
                </a:solidFill>
                <a:latin typeface="Arial" pitchFamily="34" charset="0"/>
                <a:cs typeface="Arial" pitchFamily="34" charset="0"/>
              </a:rPr>
              <a:t> και πάντα τα εν </a:t>
            </a:r>
            <a:r>
              <a:rPr lang="el-GR" sz="3200" dirty="0" err="1" smtClean="0">
                <a:solidFill>
                  <a:schemeClr val="bg1"/>
                </a:solidFill>
                <a:latin typeface="Arial" pitchFamily="34" charset="0"/>
                <a:cs typeface="Arial" pitchFamily="34" charset="0"/>
              </a:rPr>
              <a:t>αυτώ</a:t>
            </a:r>
            <a:r>
              <a:rPr lang="el-GR" sz="3200" dirty="0" smtClean="0">
                <a:solidFill>
                  <a:schemeClr val="bg1"/>
                </a:solidFill>
                <a:latin typeface="Arial" pitchFamily="34" charset="0"/>
                <a:cs typeface="Arial" pitchFamily="34" charset="0"/>
              </a:rPr>
              <a:t>, ούτως ουρανού και γης Κύριος υπάρχων ουκ εν </a:t>
            </a:r>
            <a:r>
              <a:rPr lang="el-GR" sz="3200" dirty="0" err="1" smtClean="0">
                <a:solidFill>
                  <a:schemeClr val="bg1"/>
                </a:solidFill>
                <a:latin typeface="Arial" pitchFamily="34" charset="0"/>
                <a:cs typeface="Arial" pitchFamily="34" charset="0"/>
              </a:rPr>
              <a:t>χειροποιήτοις</a:t>
            </a:r>
            <a:r>
              <a:rPr lang="el-GR" sz="3200" dirty="0" smtClean="0">
                <a:solidFill>
                  <a:schemeClr val="bg1"/>
                </a:solidFill>
                <a:latin typeface="Arial" pitchFamily="34" charset="0"/>
                <a:cs typeface="Arial" pitchFamily="34" charset="0"/>
              </a:rPr>
              <a:t> </a:t>
            </a:r>
            <a:r>
              <a:rPr lang="el-GR" sz="3200" dirty="0" err="1" smtClean="0">
                <a:solidFill>
                  <a:schemeClr val="bg1"/>
                </a:solidFill>
                <a:latin typeface="Arial" pitchFamily="34" charset="0"/>
                <a:cs typeface="Arial" pitchFamily="34" charset="0"/>
              </a:rPr>
              <a:t>ναοίς</a:t>
            </a:r>
            <a:r>
              <a:rPr lang="el-GR" sz="3200" dirty="0" smtClean="0">
                <a:solidFill>
                  <a:schemeClr val="bg1"/>
                </a:solidFill>
                <a:latin typeface="Arial" pitchFamily="34" charset="0"/>
                <a:cs typeface="Arial" pitchFamily="34" charset="0"/>
              </a:rPr>
              <a:t> κατοικεί, ουδέ υπό χειρών ανθρώπων θεραπεύεται </a:t>
            </a:r>
            <a:r>
              <a:rPr lang="el-GR" sz="3200" dirty="0" err="1" smtClean="0">
                <a:solidFill>
                  <a:schemeClr val="bg1"/>
                </a:solidFill>
                <a:latin typeface="Arial" pitchFamily="34" charset="0"/>
                <a:cs typeface="Arial" pitchFamily="34" charset="0"/>
              </a:rPr>
              <a:t>προσδεόμενος</a:t>
            </a:r>
            <a:r>
              <a:rPr lang="el-GR" sz="3200" dirty="0" smtClean="0">
                <a:solidFill>
                  <a:schemeClr val="bg1"/>
                </a:solidFill>
                <a:latin typeface="Arial" pitchFamily="34" charset="0"/>
                <a:cs typeface="Arial" pitchFamily="34" charset="0"/>
              </a:rPr>
              <a:t> τινός». </a:t>
            </a:r>
            <a:endParaRPr lang="el-GR"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 y="600054"/>
            <a:ext cx="10801349" cy="5293757"/>
          </a:xfrm>
          <a:prstGeom prst="flowChartPreparation">
            <a:avLst/>
          </a:prstGeom>
          <a:solidFill>
            <a:srgbClr val="FFC000"/>
          </a:solidFill>
        </p:spPr>
        <p:txBody>
          <a:bodyPr wrap="square" rtlCol="0">
            <a:spAutoFit/>
          </a:bodyPr>
          <a:lstStyle/>
          <a:p>
            <a:r>
              <a:rPr lang="el-GR" sz="3200" dirty="0" smtClean="0">
                <a:solidFill>
                  <a:schemeClr val="bg1"/>
                </a:solidFill>
                <a:latin typeface="Arial" pitchFamily="34" charset="0"/>
                <a:cs typeface="Arial" pitchFamily="34" charset="0"/>
              </a:rPr>
              <a:t>Αρχαίοι χριστιανοί συγγραφείς απολογούνται ότι οι χριστιανοί δεν έχουν ναούς, θυσιαστήρια, κλπ. θέλοντας να τονίσουν ότι η χριστιανική λατρεία σε αντίθεση με την ειδωλολατρική, δεν εξαρτάται από ορισμένους τόπους και τύπους, αλλά είναι πνευματική, και γίνεται «εν </a:t>
            </a:r>
            <a:r>
              <a:rPr lang="el-GR" sz="3200" dirty="0" err="1" smtClean="0">
                <a:solidFill>
                  <a:schemeClr val="bg1"/>
                </a:solidFill>
                <a:latin typeface="Arial" pitchFamily="34" charset="0"/>
                <a:cs typeface="Arial" pitchFamily="34" charset="0"/>
              </a:rPr>
              <a:t>παντί</a:t>
            </a:r>
            <a:r>
              <a:rPr lang="el-GR" sz="3200" dirty="0" smtClean="0">
                <a:solidFill>
                  <a:schemeClr val="bg1"/>
                </a:solidFill>
                <a:latin typeface="Arial" pitchFamily="34" charset="0"/>
                <a:cs typeface="Arial" pitchFamily="34" charset="0"/>
              </a:rPr>
              <a:t> </a:t>
            </a:r>
            <a:r>
              <a:rPr lang="el-GR" sz="3200" dirty="0" err="1" smtClean="0">
                <a:solidFill>
                  <a:schemeClr val="bg1"/>
                </a:solidFill>
                <a:latin typeface="Arial" pitchFamily="34" charset="0"/>
                <a:cs typeface="Arial" pitchFamily="34" charset="0"/>
              </a:rPr>
              <a:t>τόπω</a:t>
            </a:r>
            <a:r>
              <a:rPr lang="el-GR" sz="3200" dirty="0" smtClean="0">
                <a:solidFill>
                  <a:schemeClr val="bg1"/>
                </a:solidFill>
                <a:latin typeface="Arial" pitchFamily="34" charset="0"/>
                <a:cs typeface="Arial" pitchFamily="34" charset="0"/>
              </a:rPr>
              <a:t> της δεσποτείας» του Θεού.</a:t>
            </a:r>
            <a:endParaRPr lang="el-GR" sz="3200" dirty="0" smtClean="0"/>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0"/>
            <a:ext cx="10801350" cy="29575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σταθμοι χρον της τεχνης"/>
          <p:cNvPicPr>
            <a:picLocks noChangeAspect="1" noChangeArrowheads="1"/>
          </p:cNvPicPr>
          <p:nvPr/>
        </p:nvPicPr>
        <p:blipFill>
          <a:blip r:embed="rId2"/>
          <a:srcRect/>
          <a:stretch>
            <a:fillRect/>
          </a:stretch>
        </p:blipFill>
        <p:spPr>
          <a:xfrm>
            <a:off x="-457240" y="171427"/>
            <a:ext cx="11295104" cy="67151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42891" y="242864"/>
            <a:ext cx="9572692" cy="2677656"/>
          </a:xfrm>
          <a:prstGeom prst="rect">
            <a:avLst/>
          </a:prstGeom>
        </p:spPr>
        <p:txBody>
          <a:bodyPr wrap="square">
            <a:spAutoFit/>
          </a:bodyPr>
          <a:lstStyle/>
          <a:p>
            <a:r>
              <a:rPr lang="el-GR" sz="2800" b="1" dirty="0" smtClean="0">
                <a:latin typeface="Arial Black" pitchFamily="34" charset="0"/>
              </a:rPr>
              <a:t>Η Χριστιανική Λατρεία αρχικά δεν χρειαζόταν ναούς. Η λατρεία τελούνταν :</a:t>
            </a:r>
            <a:br>
              <a:rPr lang="el-GR" sz="2800" b="1" dirty="0" smtClean="0">
                <a:latin typeface="Arial Black" pitchFamily="34" charset="0"/>
              </a:rPr>
            </a:br>
            <a:r>
              <a:rPr lang="el-GR" sz="2800" b="1" dirty="0" smtClean="0">
                <a:latin typeface="Arial Black" pitchFamily="34" charset="0"/>
              </a:rPr>
              <a:t>α.  σε σπίτια (Κατ’ οίκον Εκκλησία)</a:t>
            </a:r>
            <a:br>
              <a:rPr lang="el-GR" sz="2800" b="1" dirty="0" smtClean="0">
                <a:latin typeface="Arial Black" pitchFamily="34" charset="0"/>
              </a:rPr>
            </a:br>
            <a:r>
              <a:rPr lang="el-GR" sz="2800" b="1" dirty="0" smtClean="0">
                <a:latin typeface="Arial Black" pitchFamily="34" charset="0"/>
              </a:rPr>
              <a:t>β.  σε ευκτήριους οίκους ή Κυριακά(ευρύχωρες αίθουσες)</a:t>
            </a:r>
            <a:br>
              <a:rPr lang="el-GR" sz="2800" b="1" dirty="0" smtClean="0">
                <a:latin typeface="Arial Black" pitchFamily="34" charset="0"/>
              </a:rPr>
            </a:br>
            <a:r>
              <a:rPr lang="el-GR" sz="2800" b="1" dirty="0" smtClean="0">
                <a:latin typeface="Arial Black" pitchFamily="34" charset="0"/>
              </a:rPr>
              <a:t>γ.  σε κατακόμβες  (σε περίοδο διωγμών)</a:t>
            </a:r>
            <a:endParaRPr lang="el-GR" sz="2800" dirty="0">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 y="242864"/>
            <a:ext cx="10801349" cy="800219"/>
          </a:xfrm>
          <a:prstGeom prst="rect">
            <a:avLst/>
          </a:prstGeom>
          <a:noFill/>
        </p:spPr>
        <p:txBody>
          <a:bodyPr wrap="square" rtlCol="0">
            <a:spAutoFit/>
          </a:bodyPr>
          <a:lstStyle/>
          <a:p>
            <a:pPr algn="ctr"/>
            <a:r>
              <a:rPr lang="el-GR" sz="2800" dirty="0" smtClean="0"/>
              <a:t>«ΙΣΤΟΡΙΚΗ ΕΞΕΛΙΞΗ ΤΗΣ ΧΡΙΣΤΙΑΝΙΚΗΣ ΝΑΟΔΟΜΙΑΣ» </a:t>
            </a:r>
          </a:p>
          <a:p>
            <a:endParaRPr lang="el-GR" dirty="0"/>
          </a:p>
        </p:txBody>
      </p:sp>
      <p:pic>
        <p:nvPicPr>
          <p:cNvPr id="46082" name="Picture 2" descr="http://image.slidesharecdn.com/20-140218132429-phpapp02/95/slide-3-638.jpg?cb=1392751997"/>
          <p:cNvPicPr>
            <a:picLocks noChangeAspect="1" noChangeArrowheads="1"/>
          </p:cNvPicPr>
          <p:nvPr/>
        </p:nvPicPr>
        <p:blipFill>
          <a:blip r:embed="rId2" cstate="print"/>
          <a:srcRect/>
          <a:stretch>
            <a:fillRect/>
          </a:stretch>
        </p:blipFill>
        <p:spPr bwMode="auto">
          <a:xfrm>
            <a:off x="400015" y="1100120"/>
            <a:ext cx="10001320" cy="5786478"/>
          </a:xfrm>
          <a:prstGeom prst="rect">
            <a:avLst/>
          </a:prstGeom>
          <a:noFill/>
        </p:spPr>
      </p:pic>
      <p:sp>
        <p:nvSpPr>
          <p:cNvPr id="4" name="3 - TextBox"/>
          <p:cNvSpPr txBox="1"/>
          <p:nvPr/>
        </p:nvSpPr>
        <p:spPr>
          <a:xfrm>
            <a:off x="5543551" y="2671756"/>
            <a:ext cx="4357718" cy="1446550"/>
          </a:xfrm>
          <a:prstGeom prst="rect">
            <a:avLst/>
          </a:prstGeom>
          <a:noFill/>
        </p:spPr>
        <p:txBody>
          <a:bodyPr wrap="square" rtlCol="0">
            <a:spAutoFit/>
          </a:bodyPr>
          <a:lstStyle/>
          <a:p>
            <a:r>
              <a:rPr lang="el-GR" sz="4400" b="1" u="sng" dirty="0" smtClean="0"/>
              <a:t>Κατ’ οίκον</a:t>
            </a:r>
            <a:r>
              <a:rPr lang="el-GR" sz="4400" dirty="0" smtClean="0"/>
              <a:t> εκκλησίες</a:t>
            </a:r>
            <a:endParaRPr lang="el-GR"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iti"/>
          <p:cNvPicPr>
            <a:picLocks noChangeAspect="1" noChangeArrowheads="1"/>
          </p:cNvPicPr>
          <p:nvPr/>
        </p:nvPicPr>
        <p:blipFill>
          <a:blip r:embed="rId2"/>
          <a:srcRect/>
          <a:stretch>
            <a:fillRect/>
          </a:stretch>
        </p:blipFill>
        <p:spPr>
          <a:xfrm>
            <a:off x="2632849" y="0"/>
            <a:ext cx="8205014" cy="72374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42891" y="79574"/>
            <a:ext cx="8979794" cy="7121326"/>
          </a:xfrm>
          <a:prstGeom prst="cloudCallout">
            <a:avLst>
              <a:gd name="adj1" fmla="val 47470"/>
              <a:gd name="adj2" fmla="val -45868"/>
            </a:avLst>
          </a:prstGeom>
          <a:solidFill>
            <a:schemeClr val="tx2">
              <a:lumMod val="90000"/>
            </a:schemeClr>
          </a:solidFill>
          <a:effectLst>
            <a:glow rad="101600">
              <a:schemeClr val="accent4">
                <a:satMod val="175000"/>
                <a:alpha val="40000"/>
              </a:schemeClr>
            </a:glow>
          </a:effectLst>
          <a:scene3d>
            <a:camera prst="perspectiveRelaxedModerately"/>
            <a:lightRig rig="threePt" dir="t"/>
          </a:scene3d>
          <a:sp3d>
            <a:bevelT prst="angle"/>
          </a:sp3d>
        </p:spPr>
        <p:txBody>
          <a:bodyPr wrap="square" lIns="91413" tIns="45707" rIns="91413" bIns="45707" rtlCol="0">
            <a:spAutoFit/>
          </a:bodyPr>
          <a:lstStyle/>
          <a:p>
            <a:pPr lvl="0"/>
            <a:r>
              <a:rPr lang="el-GR" sz="2800" dirty="0" smtClean="0">
                <a:ln>
                  <a:solidFill>
                    <a:schemeClr val="tx2">
                      <a:lumMod val="50000"/>
                    </a:schemeClr>
                  </a:solidFill>
                </a:ln>
                <a:solidFill>
                  <a:srgbClr val="000000"/>
                </a:solidFill>
                <a:latin typeface="Times New Roman" pitchFamily="18" charset="0"/>
                <a:ea typeface="Times New Roman" pitchFamily="18" charset="0"/>
                <a:cs typeface="Times New Roman" pitchFamily="18" charset="0"/>
              </a:rPr>
              <a:t>Το ωραίο στην τέχνη δεν έχει μόνο την έννοια του αισθητικά όμορφου και αρμονικού αλλά και του καλού, του δικαίου, του αληθινού, του υψηλού. Η τέχνη είναι άρρηκτα συνδεδεμένη με τη ζωή του ανθρώπου. Ο πρωτόγονος άνθρωπος ζωγράφιζε στα σπήλαια και στους βράχους τις καθημερινές εμπειρίες του, τα θρησκευτικά του συναισθήματα.</a:t>
            </a:r>
            <a:endParaRPr lang="el-GR" sz="2800" dirty="0" smtClean="0">
              <a:ln>
                <a:solidFill>
                  <a:schemeClr val="tx2">
                    <a:lumMod val="50000"/>
                  </a:schemeClr>
                </a:solidFill>
              </a:ln>
              <a:latin typeface="Times New Roman" pitchFamily="18" charset="0"/>
              <a:cs typeface="Times New Roman" pitchFamily="18" charset="0"/>
            </a:endParaRPr>
          </a:p>
          <a:p>
            <a:endParaRPr lang="el-GR" dirty="0">
              <a:ln>
                <a:solidFill>
                  <a:schemeClr val="tx2">
                    <a:lumMod val="50000"/>
                  </a:schemeClr>
                </a:solidFill>
              </a:ln>
            </a:endParaRPr>
          </a:p>
        </p:txBody>
      </p:sp>
      <p:pic>
        <p:nvPicPr>
          <p:cNvPr id="1031" name="Picture 7" descr="http://vm.kemsu.ru/images/caves/chauv-2s.gif"/>
          <p:cNvPicPr>
            <a:picLocks noChangeAspect="1" noChangeArrowheads="1"/>
          </p:cNvPicPr>
          <p:nvPr/>
        </p:nvPicPr>
        <p:blipFill>
          <a:blip r:embed="rId2" cstate="print"/>
          <a:srcRect/>
          <a:stretch>
            <a:fillRect/>
          </a:stretch>
        </p:blipFill>
        <p:spPr bwMode="auto">
          <a:xfrm>
            <a:off x="9198051" y="450036"/>
            <a:ext cx="1417677" cy="13921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itia"/>
          <p:cNvPicPr>
            <a:picLocks noChangeAspect="1" noChangeArrowheads="1"/>
          </p:cNvPicPr>
          <p:nvPr/>
        </p:nvPicPr>
        <p:blipFill>
          <a:blip r:embed="rId2"/>
          <a:srcRect/>
          <a:stretch>
            <a:fillRect/>
          </a:stretch>
        </p:blipFill>
        <p:spPr>
          <a:xfrm>
            <a:off x="0" y="0"/>
            <a:ext cx="10837863" cy="723741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δωρα της Ευρωποθ"/>
          <p:cNvPicPr>
            <a:picLocks noChangeAspect="1" noChangeArrowheads="1"/>
          </p:cNvPicPr>
          <p:nvPr/>
        </p:nvPicPr>
        <p:blipFill>
          <a:blip r:embed="rId2"/>
          <a:srcRect/>
          <a:stretch>
            <a:fillRect/>
          </a:stretch>
        </p:blipFill>
        <p:spPr>
          <a:xfrm>
            <a:off x="1314450" y="1746250"/>
            <a:ext cx="8208963" cy="4897438"/>
          </a:xfrm>
          <a:prstGeom prst="rect">
            <a:avLst/>
          </a:prstGeom>
          <a:noFill/>
        </p:spPr>
      </p:pic>
      <p:sp>
        <p:nvSpPr>
          <p:cNvPr id="3" name="Rectangle 2"/>
          <p:cNvSpPr txBox="1">
            <a:spLocks noChangeArrowheads="1"/>
          </p:cNvSpPr>
          <p:nvPr/>
        </p:nvSpPr>
        <p:spPr>
          <a:xfrm>
            <a:off x="541338" y="293688"/>
            <a:ext cx="9755187" cy="1201737"/>
          </a:xfrm>
          <a:prstGeom prst="rect">
            <a:avLst/>
          </a:prstGeom>
          <a:solidFill>
            <a:schemeClr val="tx2">
              <a:lumMod val="50000"/>
            </a:schemeClr>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ΕΥΚΤΗΡΙΟΙ ΟΙΚΟΙ</a:t>
            </a:r>
            <a:endParaRPr kumimoji="0" lang="el-GR"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oyra eyropou"/>
          <p:cNvPicPr>
            <a:picLocks noChangeAspect="1" noChangeArrowheads="1"/>
          </p:cNvPicPr>
          <p:nvPr/>
        </p:nvPicPr>
        <p:blipFill>
          <a:blip r:embed="rId2"/>
          <a:srcRect/>
          <a:stretch>
            <a:fillRect/>
          </a:stretch>
        </p:blipFill>
        <p:spPr>
          <a:xfrm>
            <a:off x="0" y="0"/>
            <a:ext cx="10837863" cy="723741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age.slidesharecdn.com/20-140218132429-phpapp02/95/slide-5-638.jpg?cb=1392751997"/>
          <p:cNvPicPr>
            <a:picLocks noChangeAspect="1" noChangeArrowheads="1"/>
          </p:cNvPicPr>
          <p:nvPr/>
        </p:nvPicPr>
        <p:blipFill>
          <a:blip r:embed="rId2" cstate="print"/>
          <a:srcRect/>
          <a:stretch>
            <a:fillRect/>
          </a:stretch>
        </p:blipFill>
        <p:spPr bwMode="auto">
          <a:xfrm>
            <a:off x="828643" y="402648"/>
            <a:ext cx="9215502" cy="638250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mage.slidesharecdn.com/20-140218132429-phpapp02/95/slide-4-638.jpg?cb=1392751997"/>
          <p:cNvPicPr>
            <a:picLocks noChangeAspect="1" noChangeArrowheads="1"/>
          </p:cNvPicPr>
          <p:nvPr/>
        </p:nvPicPr>
        <p:blipFill>
          <a:blip r:embed="rId2" cstate="print"/>
          <a:srcRect b="7070"/>
          <a:stretch>
            <a:fillRect/>
          </a:stretch>
        </p:blipFill>
        <p:spPr bwMode="auto">
          <a:xfrm>
            <a:off x="0" y="-42888"/>
            <a:ext cx="10801350" cy="72009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αναπαρ δωρασ Ευρωπου"/>
          <p:cNvPicPr>
            <a:picLocks noChangeAspect="1" noChangeArrowheads="1"/>
          </p:cNvPicPr>
          <p:nvPr/>
        </p:nvPicPr>
        <p:blipFill>
          <a:blip r:embed="rId2"/>
          <a:srcRect/>
          <a:stretch>
            <a:fillRect/>
          </a:stretch>
        </p:blipFill>
        <p:spPr>
          <a:xfrm>
            <a:off x="0" y="0"/>
            <a:ext cx="10801350" cy="7237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20-140218132429-phpapp02/95/slide-10-638.jpg?cb=1392751997"/>
          <p:cNvPicPr>
            <a:picLocks noChangeAspect="1" noChangeArrowheads="1"/>
          </p:cNvPicPr>
          <p:nvPr/>
        </p:nvPicPr>
        <p:blipFill>
          <a:blip r:embed="rId2" cstate="print"/>
          <a:srcRect/>
          <a:stretch>
            <a:fillRect/>
          </a:stretch>
        </p:blipFill>
        <p:spPr bwMode="auto">
          <a:xfrm>
            <a:off x="1" y="0"/>
            <a:ext cx="10801350" cy="72009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image.slidesharecdn.com/random-131210114903-phpapp01/95/slide-1-638.jpg?cb=1386697805"/>
          <p:cNvPicPr>
            <a:picLocks noChangeAspect="1" noChangeArrowheads="1"/>
          </p:cNvPicPr>
          <p:nvPr/>
        </p:nvPicPr>
        <p:blipFill>
          <a:blip r:embed="rId2" cstate="print"/>
          <a:srcRect/>
          <a:stretch>
            <a:fillRect/>
          </a:stretch>
        </p:blipFill>
        <p:spPr bwMode="auto">
          <a:xfrm>
            <a:off x="542891" y="457178"/>
            <a:ext cx="9644130" cy="642942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mage.slidesharecdn.com/random-131210114903-phpapp01/95/slide-2-638.jpg?cb=1386697805"/>
          <p:cNvPicPr>
            <a:picLocks noChangeAspect="1" noChangeArrowheads="1"/>
          </p:cNvPicPr>
          <p:nvPr/>
        </p:nvPicPr>
        <p:blipFill>
          <a:blip r:embed="rId2" cstate="print"/>
          <a:srcRect/>
          <a:stretch>
            <a:fillRect/>
          </a:stretch>
        </p:blipFill>
        <p:spPr bwMode="auto">
          <a:xfrm>
            <a:off x="614329" y="528616"/>
            <a:ext cx="9572692" cy="628654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lidesharecdn.com/20-140218132429-phpapp02/95/slide-42-638.jpg?cb=1392751997"/>
          <p:cNvPicPr>
            <a:picLocks noChangeAspect="1" noChangeArrowheads="1"/>
          </p:cNvPicPr>
          <p:nvPr/>
        </p:nvPicPr>
        <p:blipFill>
          <a:blip r:embed="rId2" cstate="print"/>
          <a:srcRect l="11276" t="8892" r="9161" b="24526"/>
          <a:stretch>
            <a:fillRect/>
          </a:stretch>
        </p:blipFill>
        <p:spPr bwMode="auto">
          <a:xfrm>
            <a:off x="0" y="0"/>
            <a:ext cx="10801350" cy="72009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42891" y="3028946"/>
            <a:ext cx="9721215" cy="1200150"/>
          </a:xfrm>
        </p:spPr>
        <p:txBody>
          <a:bodyPr/>
          <a:lstStyle/>
          <a:p>
            <a:r>
              <a:rPr lang="el-GR" spc="660" dirty="0" smtClean="0">
                <a:latin typeface="Mistral" pitchFamily="66" charset="0"/>
              </a:rPr>
              <a:t>ΑΞΙΑ ΤΕΧΝΗΣ</a:t>
            </a:r>
            <a:endParaRPr lang="el-GR" spc="660" dirty="0">
              <a:latin typeface="Mistral"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image.slidesharecdn.com/random-120815163124-phpapp01/95/slide-2-728.jpg?cb=1345066420"/>
          <p:cNvPicPr>
            <a:picLocks noChangeAspect="1" noChangeArrowheads="1"/>
          </p:cNvPicPr>
          <p:nvPr/>
        </p:nvPicPr>
        <p:blipFill>
          <a:blip r:embed="rId2" cstate="print"/>
          <a:srcRect/>
          <a:stretch>
            <a:fillRect/>
          </a:stretch>
        </p:blipFill>
        <p:spPr bwMode="auto">
          <a:xfrm>
            <a:off x="2043089" y="1171558"/>
            <a:ext cx="6934200" cy="5200650"/>
          </a:xfrm>
          <a:prstGeom prst="hexagon">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random-100926125610-phpapp01/95/slide-17-728.jpg?1285523863"/>
          <p:cNvPicPr>
            <a:picLocks noChangeAspect="1" noChangeArrowheads="1"/>
          </p:cNvPicPr>
          <p:nvPr/>
        </p:nvPicPr>
        <p:blipFill>
          <a:blip r:embed="rId2"/>
          <a:srcRect/>
          <a:stretch>
            <a:fillRect/>
          </a:stretch>
        </p:blipFill>
        <p:spPr bwMode="auto">
          <a:xfrm>
            <a:off x="0" y="0"/>
            <a:ext cx="10837863" cy="723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age.slidesharecdn.com/20-140218132429-phpapp02/95/slide-11-638.jpg?cb=1392751997"/>
          <p:cNvPicPr>
            <a:picLocks noChangeAspect="1" noChangeArrowheads="1"/>
          </p:cNvPicPr>
          <p:nvPr/>
        </p:nvPicPr>
        <p:blipFill>
          <a:blip r:embed="rId2" cstate="print"/>
          <a:srcRect/>
          <a:stretch>
            <a:fillRect/>
          </a:stretch>
        </p:blipFill>
        <p:spPr bwMode="auto">
          <a:xfrm>
            <a:off x="0" y="0"/>
            <a:ext cx="10801350" cy="72009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histoirehistoire.weebly.com/uploads/1/0/8/5/10851769/8963399.jpg?624">
            <a:hlinkClick r:id="rId2"/>
          </p:cNvPr>
          <p:cNvPicPr>
            <a:picLocks noChangeAspect="1" noChangeArrowheads="1"/>
          </p:cNvPicPr>
          <p:nvPr/>
        </p:nvPicPr>
        <p:blipFill>
          <a:blip r:embed="rId3" cstate="print"/>
          <a:srcRect/>
          <a:stretch>
            <a:fillRect/>
          </a:stretch>
        </p:blipFill>
        <p:spPr bwMode="auto">
          <a:xfrm>
            <a:off x="0" y="0"/>
            <a:ext cx="10801349" cy="72009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1.bp.blogspot.com/-FSnlssoh3so/TuEAVM1Ny0I/AAAAAAAAd9E/XQSMkgYOcRo/s400/a.jpg">
            <a:hlinkClick r:id="rId2"/>
          </p:cNvPr>
          <p:cNvPicPr>
            <a:picLocks noChangeAspect="1" noChangeArrowheads="1"/>
          </p:cNvPicPr>
          <p:nvPr/>
        </p:nvPicPr>
        <p:blipFill>
          <a:blip r:embed="rId3" cstate="print"/>
          <a:srcRect/>
          <a:stretch>
            <a:fillRect/>
          </a:stretch>
        </p:blipFill>
        <p:spPr bwMode="auto">
          <a:xfrm>
            <a:off x="0" y="0"/>
            <a:ext cx="10801350" cy="72009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mage.slidesharecdn.com/20-140218132429-phpapp02/95/slide-12-638.jpg?cb=1392751997"/>
          <p:cNvPicPr>
            <a:picLocks noChangeAspect="1" noChangeArrowheads="1"/>
          </p:cNvPicPr>
          <p:nvPr/>
        </p:nvPicPr>
        <p:blipFill>
          <a:blip r:embed="rId2" cstate="print"/>
          <a:srcRect t="11364" r="5303" b="7954"/>
          <a:stretch>
            <a:fillRect/>
          </a:stretch>
        </p:blipFill>
        <p:spPr bwMode="auto">
          <a:xfrm>
            <a:off x="0" y="0"/>
            <a:ext cx="10801350" cy="72009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age.slidesharecdn.com/20-140218132429-phpapp02/95/slide-13-638.jpg?cb=1392751997"/>
          <p:cNvPicPr>
            <a:picLocks noChangeAspect="1" noChangeArrowheads="1"/>
          </p:cNvPicPr>
          <p:nvPr/>
        </p:nvPicPr>
        <p:blipFill>
          <a:blip r:embed="rId2" cstate="print"/>
          <a:srcRect l="3527" t="7829" r="2429" b="6054"/>
          <a:stretch>
            <a:fillRect/>
          </a:stretch>
        </p:blipFill>
        <p:spPr bwMode="auto">
          <a:xfrm>
            <a:off x="0" y="0"/>
            <a:ext cx="10801350" cy="72009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age.slidesharecdn.com/20-140218132429-phpapp02/95/slide-33-638.jpg?cb=1392751997"/>
          <p:cNvPicPr>
            <a:picLocks noChangeAspect="1" noChangeArrowheads="1"/>
          </p:cNvPicPr>
          <p:nvPr/>
        </p:nvPicPr>
        <p:blipFill>
          <a:blip r:embed="rId2" cstate="print"/>
          <a:srcRect l="23511" r="21238" b="4488"/>
          <a:stretch>
            <a:fillRect/>
          </a:stretch>
        </p:blipFill>
        <p:spPr bwMode="auto">
          <a:xfrm>
            <a:off x="2328841" y="671492"/>
            <a:ext cx="6215106" cy="600079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age.slidesharecdn.com/20-140218132429-phpapp02/95/slide-18-638.jpg?cb=1392751997"/>
          <p:cNvPicPr>
            <a:picLocks noChangeAspect="1" noChangeArrowheads="1"/>
          </p:cNvPicPr>
          <p:nvPr/>
        </p:nvPicPr>
        <p:blipFill>
          <a:blip r:embed="rId2" cstate="print"/>
          <a:srcRect/>
          <a:stretch>
            <a:fillRect/>
          </a:stretch>
        </p:blipFill>
        <p:spPr bwMode="auto">
          <a:xfrm>
            <a:off x="614329" y="457178"/>
            <a:ext cx="9715568" cy="633174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0" y="0"/>
          <a:ext cx="10632616"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4.bp.blogspot.com/-OQUcYbcT0kw/Tu2ecgBP88I/AAAAAAAAAOw/RBax41MkEzQ/s1600/image.jpg">
            <a:hlinkClick r:id="rId2"/>
          </p:cNvPr>
          <p:cNvPicPr>
            <a:picLocks noChangeAspect="1" noChangeArrowheads="1"/>
          </p:cNvPicPr>
          <p:nvPr/>
        </p:nvPicPr>
        <p:blipFill>
          <a:blip r:embed="rId3" cstate="print"/>
          <a:srcRect/>
          <a:stretch>
            <a:fillRect/>
          </a:stretch>
        </p:blipFill>
        <p:spPr bwMode="auto">
          <a:xfrm>
            <a:off x="685767" y="259069"/>
            <a:ext cx="9215502" cy="6846299"/>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al x tex17"/>
          <p:cNvPicPr>
            <a:picLocks noChangeAspect="1" noChangeArrowheads="1"/>
          </p:cNvPicPr>
          <p:nvPr/>
        </p:nvPicPr>
        <p:blipFill>
          <a:blip r:embed="rId2"/>
          <a:srcRect r="30973"/>
          <a:stretch>
            <a:fillRect/>
          </a:stretch>
        </p:blipFill>
        <p:spPr>
          <a:xfrm>
            <a:off x="0" y="0"/>
            <a:ext cx="10801350" cy="7237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ροτονδα"/>
          <p:cNvPicPr>
            <a:picLocks noChangeAspect="1" noChangeArrowheads="1"/>
          </p:cNvPicPr>
          <p:nvPr/>
        </p:nvPicPr>
        <p:blipFill>
          <a:blip r:embed="rId2"/>
          <a:srcRect/>
          <a:stretch>
            <a:fillRect/>
          </a:stretch>
        </p:blipFill>
        <p:spPr>
          <a:xfrm>
            <a:off x="296863" y="200025"/>
            <a:ext cx="10328275" cy="6837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46138" y="754063"/>
            <a:ext cx="9145587" cy="572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41338" y="1689100"/>
            <a:ext cx="9755187" cy="4781550"/>
          </a:xfrm>
          <a:prstGeom prst="rect">
            <a:avLst/>
          </a:prstGeom>
        </p:spPr>
        <p:txBody>
          <a:bodyPr/>
          <a:lstStyle/>
          <a:p>
            <a:pPr marL="387306" marR="0" lvl="0" indent="-387306"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l-GR" sz="41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ΕΜΦΑΝΊΖΕΤΑΙ ΚΑΙ ΕΞΑΠΛΩΝΕΤΑΙ</a:t>
            </a:r>
            <a:r>
              <a:rPr kumimoji="0" lang="el-GR" sz="41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l-GR" sz="41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ΣΕ ΟΛΗ ΤΗΝ ΑΥΤΟΚΡΑΤΟΡΙΑ ΕΝΑΣ ΝΕΟΣ ΤΥΠΟΣ </a:t>
            </a:r>
            <a:r>
              <a:rPr kumimoji="0" lang="el-GR" sz="5000" b="1" i="1" u="sng" strike="noStrike" kern="0" cap="none" spc="0" normalizeH="0" baseline="0" noProof="0" smtClean="0">
                <a:ln>
                  <a:noFill/>
                </a:ln>
                <a:solidFill>
                  <a:srgbClr val="FF0000"/>
                </a:solidFill>
                <a:effectLst>
                  <a:outerShdw blurRad="38100" dist="38100" dir="2700000" algn="tl">
                    <a:srgbClr val="000000"/>
                  </a:outerShdw>
                </a:effectLst>
                <a:uLnTx/>
                <a:uFillTx/>
                <a:latin typeface="+mn-lt"/>
                <a:ea typeface="+mn-ea"/>
                <a:cs typeface="+mn-cs"/>
              </a:rPr>
              <a:t>« Η  ΒΑΣΙΛΙΚΗ»</a:t>
            </a:r>
            <a:r>
              <a:rPr kumimoji="0" lang="el-GR" sz="41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ΠΡΟΣ ΤΙΜΗ ΤΟΥ «ΒΑΣΙΛΕΑ ΧΡΙΣΤΟΥ»</a:t>
            </a:r>
            <a:endParaRPr kumimoji="0" lang="el-GR" sz="41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 name="Rectangle 2"/>
          <p:cNvSpPr txBox="1">
            <a:spLocks noChangeArrowheads="1"/>
          </p:cNvSpPr>
          <p:nvPr/>
        </p:nvSpPr>
        <p:spPr>
          <a:xfrm>
            <a:off x="541338" y="293688"/>
            <a:ext cx="9755187" cy="120173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4ος ΑΙΩΝΑΣ</a:t>
            </a:r>
            <a:endParaRPr kumimoji="0" lang="el-GR"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
          <p:cNvPicPr>
            <a:picLocks noChangeAspect="1" noChangeArrowheads="1"/>
          </p:cNvPicPr>
          <p:nvPr/>
        </p:nvPicPr>
        <p:blipFill>
          <a:blip r:embed="rId2"/>
          <a:srcRect/>
          <a:stretch>
            <a:fillRect/>
          </a:stretch>
        </p:blipFill>
        <p:spPr>
          <a:xfrm>
            <a:off x="0" y="171426"/>
            <a:ext cx="10801349" cy="7065987"/>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23"/>
          <p:cNvPicPr>
            <a:picLocks noChangeAspect="1" noChangeArrowheads="1"/>
          </p:cNvPicPr>
          <p:nvPr/>
        </p:nvPicPr>
        <p:blipFill>
          <a:blip r:embed="rId2"/>
          <a:srcRect/>
          <a:stretch>
            <a:fillRect/>
          </a:stretch>
        </p:blipFill>
        <p:spPr>
          <a:xfrm rot="16200000">
            <a:off x="5737225" y="2317731"/>
            <a:ext cx="6496050" cy="3632200"/>
          </a:xfrm>
          <a:prstGeom prst="rect">
            <a:avLst/>
          </a:prstGeom>
          <a:noFill/>
        </p:spPr>
      </p:pic>
      <p:pic>
        <p:nvPicPr>
          <p:cNvPr id="3" name="Picture 4" descr="5klitivasiliki"/>
          <p:cNvPicPr>
            <a:picLocks noChangeAspect="1" noChangeArrowheads="1"/>
          </p:cNvPicPr>
          <p:nvPr/>
        </p:nvPicPr>
        <p:blipFill>
          <a:blip r:embed="rId3"/>
          <a:srcRect/>
          <a:stretch>
            <a:fillRect/>
          </a:stretch>
        </p:blipFill>
        <p:spPr>
          <a:xfrm>
            <a:off x="212725" y="1643063"/>
            <a:ext cx="3840163" cy="5319712"/>
          </a:xfrm>
          <a:prstGeom prst="rect">
            <a:avLst/>
          </a:prstGeom>
          <a:noFill/>
        </p:spPr>
      </p:pic>
      <p:sp>
        <p:nvSpPr>
          <p:cNvPr id="4" name="Rectangle 8"/>
          <p:cNvSpPr txBox="1">
            <a:spLocks noChangeArrowheads="1"/>
          </p:cNvSpPr>
          <p:nvPr/>
        </p:nvSpPr>
        <p:spPr>
          <a:xfrm>
            <a:off x="0" y="0"/>
            <a:ext cx="9755187" cy="120173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ΤΡΙΚΛΙΤΗ-ΠΕΝΤΑΚΛΙΤΗ</a:t>
            </a:r>
            <a:endParaRPr kumimoji="0" lang="el-GR"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3000" fill="hold"/>
                                        <p:tgtEl>
                                          <p:spTgt spid="4"/>
                                        </p:tgtEl>
                                        <p:attrNameLst>
                                          <p:attrName>ppt_x</p:attrName>
                                        </p:attrNameLst>
                                      </p:cBhvr>
                                      <p:tavLst>
                                        <p:tav tm="0">
                                          <p:val>
                                            <p:strVal val="0-#ppt_w/2"/>
                                          </p:val>
                                        </p:tav>
                                        <p:tav tm="100000">
                                          <p:val>
                                            <p:strVal val="#ppt_x"/>
                                          </p:val>
                                        </p:tav>
                                      </p:tavLst>
                                    </p:anim>
                                    <p:anim calcmode="lin" valueType="num">
                                      <p:cBhvr additive="base">
                                        <p:cTn id="1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400147" y="1370013"/>
            <a:ext cx="8805863" cy="5830887"/>
          </a:xfrm>
          <a:prstGeom prst="rect">
            <a:avLst/>
          </a:prstGeom>
          <a:noFill/>
          <a:ln w="9525">
            <a:noFill/>
            <a:miter lim="800000"/>
            <a:headEnd/>
            <a:tailEnd/>
          </a:ln>
        </p:spPr>
      </p:pic>
      <p:sp>
        <p:nvSpPr>
          <p:cNvPr id="3" name="Rectangle 5"/>
          <p:cNvSpPr txBox="1">
            <a:spLocks noChangeArrowheads="1"/>
          </p:cNvSpPr>
          <p:nvPr/>
        </p:nvSpPr>
        <p:spPr>
          <a:xfrm>
            <a:off x="541338" y="293688"/>
            <a:ext cx="9755187" cy="120173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ΑΓΙΟΣ  ΔΗΜΗΤΡΙΟΣ</a:t>
            </a:r>
            <a:endParaRPr kumimoji="0" lang="el-GR"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της αναστάσεως"/>
          <p:cNvPicPr>
            <a:picLocks noChangeAspect="1" noChangeArrowheads="1"/>
          </p:cNvPicPr>
          <p:nvPr/>
        </p:nvPicPr>
        <p:blipFill>
          <a:blip r:embed="rId2"/>
          <a:srcRect/>
          <a:stretch>
            <a:fillRect/>
          </a:stretch>
        </p:blipFill>
        <p:spPr>
          <a:xfrm>
            <a:off x="0" y="0"/>
            <a:ext cx="10928350" cy="702863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42891" y="973114"/>
            <a:ext cx="9755187" cy="6227786"/>
          </a:xfrm>
          <a:prstGeom prst="rect">
            <a:avLst/>
          </a:prstGeom>
        </p:spPr>
        <p:txBody>
          <a:bodyPr/>
          <a:lstStyle/>
          <a:p>
            <a:pPr marL="387306" marR="0" lvl="0" indent="-387306" algn="ctr"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l-GR" sz="4800" b="0" i="0" u="sng" strike="noStrike" kern="0" cap="none" spc="0" normalizeH="0" baseline="0" noProof="0" dirty="0" smtClean="0">
                <a:ln>
                  <a:noFill/>
                </a:ln>
                <a:solidFill>
                  <a:schemeClr val="hlink"/>
                </a:solidFill>
                <a:effectLst>
                  <a:outerShdw blurRad="38100" dist="38100" dir="2700000" algn="tl">
                    <a:srgbClr val="000000"/>
                  </a:outerShdw>
                </a:effectLst>
                <a:uLnTx/>
                <a:uFillTx/>
                <a:latin typeface="+mn-lt"/>
                <a:ea typeface="+mn-ea"/>
                <a:cs typeface="+mn-cs"/>
              </a:rPr>
              <a:t>ΝΕΟΣ ΡΥΘΜΟΣ</a:t>
            </a:r>
          </a:p>
          <a:p>
            <a:pPr marL="387306" marR="0" lvl="0" indent="-387306" algn="ctr"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l-GR" sz="4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ΣΥΝΔΥΑΣΜΟΣ ΤΟΥ ΠΕΡΙΚΕΝΤΡΟΥ ΝΑΟΥ ΚΑΙ ΤΗΣ ΒΑΣΙΛΙΚΗΣ: Η</a:t>
            </a:r>
            <a:r>
              <a:rPr kumimoji="0" lang="el-GR"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l-GR" sz="6600" b="1" i="0" u="none" strike="noStrike" kern="0" cap="none" spc="0" normalizeH="0" baseline="0" noProof="0" dirty="0" smtClean="0">
                <a:ln>
                  <a:noFill/>
                </a:ln>
                <a:solidFill>
                  <a:schemeClr val="hlink"/>
                </a:solidFill>
                <a:effectLst>
                  <a:outerShdw blurRad="38100" dist="38100" dir="2700000" algn="tl">
                    <a:srgbClr val="000000"/>
                  </a:outerShdw>
                </a:effectLst>
                <a:uLnTx/>
                <a:uFillTx/>
                <a:latin typeface="+mn-lt"/>
                <a:ea typeface="+mn-ea"/>
                <a:cs typeface="+mn-cs"/>
              </a:rPr>
              <a:t>ΒΑΣΙΛΙΚΗ ΜΕ ΤΡΟΥΛΟ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s1.mm.bing.net/th?id=H.4544321502513664&amp;pid=1.9&amp;m=&amp;w=300&amp;h=300&amp;p=0"/>
          <p:cNvPicPr>
            <a:picLocks noChangeAspect="1" noChangeArrowheads="1"/>
          </p:cNvPicPr>
          <p:nvPr/>
        </p:nvPicPr>
        <p:blipFill>
          <a:blip r:embed="rId2" cstate="print"/>
          <a:srcRect/>
          <a:stretch>
            <a:fillRect/>
          </a:stretch>
        </p:blipFill>
        <p:spPr bwMode="auto">
          <a:xfrm>
            <a:off x="7088398" y="450035"/>
            <a:ext cx="3375422" cy="2172272"/>
          </a:xfrm>
          <a:prstGeom prst="roundRect">
            <a:avLst>
              <a:gd name="adj" fmla="val 16667"/>
            </a:avLst>
          </a:prstGeom>
          <a:ln>
            <a:solidFill>
              <a:srgbClr val="FFFF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 TextBox"/>
          <p:cNvSpPr txBox="1"/>
          <p:nvPr/>
        </p:nvSpPr>
        <p:spPr>
          <a:xfrm>
            <a:off x="337507" y="540048"/>
            <a:ext cx="5400713" cy="2339102"/>
          </a:xfrm>
          <a:prstGeom prst="rect">
            <a:avLst/>
          </a:prstGeom>
          <a:noFill/>
        </p:spPr>
        <p:txBody>
          <a:bodyPr wrap="square" rtlCol="0">
            <a:spAutoFit/>
          </a:bodyPr>
          <a:lstStyle/>
          <a:p>
            <a:r>
              <a:rPr lang="el-GR" sz="3200" dirty="0" smtClean="0">
                <a:latin typeface="Century Gothic" pitchFamily="34" charset="0"/>
                <a:cs typeface="Lucida Sans Unicode" pitchFamily="34" charset="0"/>
              </a:rPr>
              <a:t>Οι Τέχνες είναι πάντοτε από τα ωραιότερα και γνησιότερα άνθη του ανθρώπινου πνεύματος.</a:t>
            </a:r>
          </a:p>
          <a:p>
            <a:endParaRPr lang="el-GR" dirty="0"/>
          </a:p>
        </p:txBody>
      </p:sp>
      <p:pic>
        <p:nvPicPr>
          <p:cNvPr id="18436" name="Picture 4" descr="http://ts1.mm.bing.net/th?id=H.4924486184274810&amp;pid=1.9&amp;m=&amp;w=300&amp;h=300&amp;p=0"/>
          <p:cNvPicPr>
            <a:picLocks noChangeAspect="1" noChangeArrowheads="1"/>
          </p:cNvPicPr>
          <p:nvPr/>
        </p:nvPicPr>
        <p:blipFill>
          <a:blip r:embed="rId3" cstate="print"/>
          <a:srcRect/>
          <a:stretch>
            <a:fillRect/>
          </a:stretch>
        </p:blipFill>
        <p:spPr bwMode="auto">
          <a:xfrm>
            <a:off x="471453" y="3171822"/>
            <a:ext cx="3714776" cy="358845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958768634382088619140000-110619013504-phpapp01/95/slide-4-728.jpg?1308465397"/>
          <p:cNvPicPr>
            <a:picLocks noChangeAspect="1" noChangeArrowheads="1"/>
          </p:cNvPicPr>
          <p:nvPr/>
        </p:nvPicPr>
        <p:blipFill>
          <a:blip r:embed="rId2"/>
          <a:srcRect/>
          <a:stretch>
            <a:fillRect/>
          </a:stretch>
        </p:blipFill>
        <p:spPr bwMode="auto">
          <a:xfrm>
            <a:off x="46885" y="0"/>
            <a:ext cx="10754465" cy="720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lidesharecdn.com/20-140218132429-phpapp02/95/slide-20-638.jpg?cb=1392751997"/>
          <p:cNvPicPr>
            <a:picLocks noChangeAspect="1" noChangeArrowheads="1"/>
          </p:cNvPicPr>
          <p:nvPr/>
        </p:nvPicPr>
        <p:blipFill>
          <a:blip r:embed="rId2" cstate="print"/>
          <a:srcRect/>
          <a:stretch>
            <a:fillRect/>
          </a:stretch>
        </p:blipFill>
        <p:spPr bwMode="auto">
          <a:xfrm>
            <a:off x="471453" y="528616"/>
            <a:ext cx="9787006" cy="633241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age.slidesharecdn.com/20-140218132429-phpapp02/95/slide-21-638.jpg?cb=1392751997"/>
          <p:cNvPicPr>
            <a:picLocks noChangeAspect="1" noChangeArrowheads="1"/>
          </p:cNvPicPr>
          <p:nvPr/>
        </p:nvPicPr>
        <p:blipFill>
          <a:blip r:embed="rId2" cstate="print"/>
          <a:srcRect/>
          <a:stretch>
            <a:fillRect/>
          </a:stretch>
        </p:blipFill>
        <p:spPr bwMode="auto">
          <a:xfrm>
            <a:off x="685767" y="528616"/>
            <a:ext cx="9501254" cy="62216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20-140218132429-phpapp02/95/slide-24-638.jpg?cb=1392751997"/>
          <p:cNvPicPr>
            <a:picLocks noChangeAspect="1" noChangeArrowheads="1"/>
          </p:cNvPicPr>
          <p:nvPr/>
        </p:nvPicPr>
        <p:blipFill>
          <a:blip r:embed="rId2" cstate="print"/>
          <a:srcRect/>
          <a:stretch>
            <a:fillRect/>
          </a:stretch>
        </p:blipFill>
        <p:spPr bwMode="auto">
          <a:xfrm>
            <a:off x="614329" y="314302"/>
            <a:ext cx="9572692" cy="6500858"/>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image.slidesharecdn.com/20-140218132429-phpapp02/95/slide-25-638.jpg?cb=1392751997"/>
          <p:cNvPicPr>
            <a:picLocks noChangeAspect="1" noChangeArrowheads="1"/>
          </p:cNvPicPr>
          <p:nvPr/>
        </p:nvPicPr>
        <p:blipFill>
          <a:blip r:embed="rId2" cstate="print"/>
          <a:srcRect/>
          <a:stretch>
            <a:fillRect/>
          </a:stretch>
        </p:blipFill>
        <p:spPr bwMode="auto">
          <a:xfrm>
            <a:off x="828643" y="454591"/>
            <a:ext cx="9358378" cy="6295401"/>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image.slidesharecdn.com/20-140218132429-phpapp02/95/slide-26-638.jpg?cb=1392751997"/>
          <p:cNvPicPr>
            <a:picLocks noChangeAspect="1" noChangeArrowheads="1"/>
          </p:cNvPicPr>
          <p:nvPr/>
        </p:nvPicPr>
        <p:blipFill>
          <a:blip r:embed="rId2" cstate="print"/>
          <a:srcRect l="3937" t="5731" r="3150" b="7221"/>
          <a:stretch>
            <a:fillRect/>
          </a:stretch>
        </p:blipFill>
        <p:spPr bwMode="auto">
          <a:xfrm>
            <a:off x="1185833" y="742930"/>
            <a:ext cx="8429684" cy="5929354"/>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mage.slidesharecdn.com/20-140218132429-phpapp02/95/slide-27-638.jpg?cb=1392751997"/>
          <p:cNvPicPr>
            <a:picLocks noChangeAspect="1" noChangeArrowheads="1"/>
          </p:cNvPicPr>
          <p:nvPr/>
        </p:nvPicPr>
        <p:blipFill>
          <a:blip r:embed="rId2" cstate="print"/>
          <a:srcRect b="4488"/>
          <a:stretch>
            <a:fillRect/>
          </a:stretch>
        </p:blipFill>
        <p:spPr bwMode="auto">
          <a:xfrm>
            <a:off x="1" y="0"/>
            <a:ext cx="10801349" cy="72009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Αντίγραφο από 14"/>
          <p:cNvPicPr>
            <a:picLocks noChangeAspect="1" noChangeArrowheads="1"/>
          </p:cNvPicPr>
          <p:nvPr/>
        </p:nvPicPr>
        <p:blipFill>
          <a:blip r:embed="rId2"/>
          <a:srcRect/>
          <a:stretch>
            <a:fillRect/>
          </a:stretch>
        </p:blipFill>
        <p:spPr>
          <a:xfrm>
            <a:off x="212725" y="242864"/>
            <a:ext cx="10588625" cy="6958036"/>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random-110202134455-phpapp02/95/slide-23-728.jpg?1297441864"/>
          <p:cNvPicPr>
            <a:picLocks noChangeAspect="1" noChangeArrowheads="1"/>
          </p:cNvPicPr>
          <p:nvPr/>
        </p:nvPicPr>
        <p:blipFill>
          <a:blip r:embed="rId2"/>
          <a:srcRect/>
          <a:stretch>
            <a:fillRect/>
          </a:stretch>
        </p:blipFill>
        <p:spPr bwMode="auto">
          <a:xfrm>
            <a:off x="685767" y="0"/>
            <a:ext cx="9858444" cy="720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3" name="Ορθογώνιο 2"/>
          <p:cNvSpPr/>
          <p:nvPr/>
        </p:nvSpPr>
        <p:spPr>
          <a:xfrm>
            <a:off x="720155" y="3528442"/>
            <a:ext cx="9577064" cy="83099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800" b="1" dirty="0">
                <a:ln w="50800"/>
                <a:solidFill>
                  <a:schemeClr val="bg1">
                    <a:shade val="50000"/>
                  </a:schemeClr>
                </a:solidFill>
                <a:latin typeface="Ink Free" panose="03080402000500000000" pitchFamily="66" charset="0"/>
              </a:rPr>
              <a:t>Η </a:t>
            </a:r>
            <a:r>
              <a:rPr lang="el-GR" sz="4800" b="1" dirty="0" smtClean="0">
                <a:ln w="50800"/>
                <a:solidFill>
                  <a:schemeClr val="bg1">
                    <a:shade val="50000"/>
                  </a:schemeClr>
                </a:solidFill>
                <a:latin typeface="Ink Free" panose="03080402000500000000" pitchFamily="66" charset="0"/>
              </a:rPr>
              <a:t> ΘΡΗΣΚΕΥΤΙΚΗ  ΤΕΧΝΗ</a:t>
            </a:r>
            <a:endParaRPr lang="el-GR" sz="4800" b="1" dirty="0">
              <a:ln w="50800"/>
              <a:solidFill>
                <a:schemeClr val="bg1">
                  <a:shade val="50000"/>
                </a:schemeClr>
              </a:solidFill>
              <a:latin typeface="Ink Free" panose="03080402000500000000" pitchFamily="66"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random-110202134455-phpapp02/95/slide-25-728.jpg?1297441864"/>
          <p:cNvPicPr>
            <a:picLocks noChangeAspect="1" noChangeArrowheads="1"/>
          </p:cNvPicPr>
          <p:nvPr/>
        </p:nvPicPr>
        <p:blipFill>
          <a:blip r:embed="rId2"/>
          <a:srcRect/>
          <a:stretch>
            <a:fillRect/>
          </a:stretch>
        </p:blipFill>
        <p:spPr bwMode="auto">
          <a:xfrm>
            <a:off x="614329" y="457178"/>
            <a:ext cx="9858444" cy="6429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003"/>
          <p:cNvPicPr>
            <a:picLocks noChangeAspect="1" noChangeArrowheads="1"/>
          </p:cNvPicPr>
          <p:nvPr/>
        </p:nvPicPr>
        <p:blipFill>
          <a:blip r:embed="rId2"/>
          <a:srcRect/>
          <a:stretch>
            <a:fillRect/>
          </a:stretch>
        </p:blipFill>
        <p:spPr>
          <a:xfrm>
            <a:off x="257139" y="242864"/>
            <a:ext cx="10287072" cy="67945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11"/>
          <p:cNvPicPr>
            <a:picLocks noChangeAspect="1" noChangeArrowheads="1"/>
          </p:cNvPicPr>
          <p:nvPr/>
        </p:nvPicPr>
        <p:blipFill>
          <a:blip r:embed="rId2"/>
          <a:srcRect/>
          <a:stretch>
            <a:fillRect/>
          </a:stretch>
        </p:blipFill>
        <p:spPr>
          <a:xfrm>
            <a:off x="-93663" y="-41826"/>
            <a:ext cx="10895013" cy="7279239"/>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18"/>
          <p:cNvPicPr>
            <a:picLocks noChangeAspect="1" noChangeArrowheads="1"/>
          </p:cNvPicPr>
          <p:nvPr/>
        </p:nvPicPr>
        <p:blipFill>
          <a:blip r:embed="rId2"/>
          <a:srcRect/>
          <a:stretch>
            <a:fillRect/>
          </a:stretch>
        </p:blipFill>
        <p:spPr>
          <a:xfrm>
            <a:off x="328577" y="427038"/>
            <a:ext cx="10215634" cy="65357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7"/>
          <p:cNvPicPr>
            <a:picLocks noChangeAspect="1" noChangeArrowheads="1"/>
          </p:cNvPicPr>
          <p:nvPr/>
        </p:nvPicPr>
        <p:blipFill>
          <a:blip r:embed="rId2"/>
          <a:srcRect/>
          <a:stretch>
            <a:fillRect/>
          </a:stretch>
        </p:blipFill>
        <p:spPr>
          <a:xfrm>
            <a:off x="555625" y="0"/>
            <a:ext cx="8918575" cy="6962775"/>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users.sch.gr/pchaloul/akmi-byz-tekhni/1.jpg"/>
          <p:cNvPicPr/>
          <p:nvPr/>
        </p:nvPicPr>
        <p:blipFill>
          <a:blip r:embed="rId2" cstate="print"/>
          <a:srcRect/>
          <a:stretch>
            <a:fillRect/>
          </a:stretch>
        </p:blipFill>
        <p:spPr bwMode="auto">
          <a:xfrm>
            <a:off x="0" y="0"/>
            <a:ext cx="10801350" cy="7200900"/>
          </a:xfrm>
          <a:prstGeom prst="rect">
            <a:avLst/>
          </a:prstGeom>
          <a:noFill/>
          <a:ln w="9525">
            <a:noFill/>
            <a:miter lim="800000"/>
            <a:headEnd/>
            <a:tailEnd/>
          </a:ln>
        </p:spPr>
      </p:pic>
      <p:pic>
        <p:nvPicPr>
          <p:cNvPr id="1026" name="Picture 2" descr="C:\Users\Θεοδώρα\Pictures\ieros_naos_9253-300x224.jpg"/>
          <p:cNvPicPr>
            <a:picLocks noChangeAspect="1" noChangeArrowheads="1"/>
          </p:cNvPicPr>
          <p:nvPr/>
        </p:nvPicPr>
        <p:blipFill>
          <a:blip r:embed="rId3" cstate="print"/>
          <a:srcRect/>
          <a:stretch>
            <a:fillRect/>
          </a:stretch>
        </p:blipFill>
        <p:spPr bwMode="auto">
          <a:xfrm>
            <a:off x="6829435" y="3941432"/>
            <a:ext cx="3571900" cy="2506998"/>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 Θέση περιεχομένου" descr="http://users.sch.gr/pchaloul/akmi-byz-tekhni/3.jpg"/>
          <p:cNvPicPr>
            <a:picLocks/>
          </p:cNvPicPr>
          <p:nvPr/>
        </p:nvPicPr>
        <p:blipFill>
          <a:blip r:embed="rId2" cstate="print"/>
          <a:srcRect/>
          <a:stretch>
            <a:fillRect/>
          </a:stretch>
        </p:blipFill>
        <p:spPr bwMode="auto">
          <a:xfrm>
            <a:off x="0" y="0"/>
            <a:ext cx="10801350" cy="7200900"/>
          </a:xfrm>
          <a:prstGeom prst="rect">
            <a:avLst/>
          </a:prstGeom>
          <a:noFill/>
          <a:ln w="9525">
            <a:noFill/>
            <a:miter lim="800000"/>
            <a:headEnd/>
            <a:tailEnd/>
          </a:ln>
        </p:spPr>
      </p:pic>
      <p:sp>
        <p:nvSpPr>
          <p:cNvPr id="3" name="2 - TextBox"/>
          <p:cNvSpPr txBox="1"/>
          <p:nvPr/>
        </p:nvSpPr>
        <p:spPr>
          <a:xfrm>
            <a:off x="685767" y="6100780"/>
            <a:ext cx="935837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users.sch.gr/pchaloul/akmi-byz-tekhni/4.jpg"/>
          <p:cNvPicPr/>
          <p:nvPr/>
        </p:nvPicPr>
        <p:blipFill>
          <a:blip r:embed="rId2" cstate="print"/>
          <a:srcRect/>
          <a:stretch>
            <a:fillRect/>
          </a:stretch>
        </p:blipFill>
        <p:spPr bwMode="auto">
          <a:xfrm>
            <a:off x="0" y="-243408"/>
            <a:ext cx="10801350" cy="7444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3tpolydomiki.gr/3t/images/erga/tefaa/01tefaa-katopsh.jpg">
            <a:hlinkClick r:id="rId2"/>
          </p:cNvPr>
          <p:cNvPicPr>
            <a:picLocks noChangeAspect="1" noChangeArrowheads="1"/>
          </p:cNvPicPr>
          <p:nvPr/>
        </p:nvPicPr>
        <p:blipFill>
          <a:blip r:embed="rId3" cstate="print"/>
          <a:srcRect/>
          <a:stretch>
            <a:fillRect/>
          </a:stretch>
        </p:blipFill>
        <p:spPr bwMode="auto">
          <a:xfrm>
            <a:off x="1328709" y="600054"/>
            <a:ext cx="8715436" cy="607223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ebooks.edu.gr/modules/ebook/show.php/DSGYM-C117/510/3330,13434/images/imgG20_4.jpg">
            <a:hlinkClick r:id="rId2"/>
          </p:cNvPr>
          <p:cNvPicPr>
            <a:picLocks noChangeAspect="1" noChangeArrowheads="1"/>
          </p:cNvPicPr>
          <p:nvPr/>
        </p:nvPicPr>
        <p:blipFill>
          <a:blip r:embed="rId3" cstate="print"/>
          <a:srcRect/>
          <a:stretch>
            <a:fillRect/>
          </a:stretch>
        </p:blipFill>
        <p:spPr bwMode="auto">
          <a:xfrm>
            <a:off x="0" y="-614"/>
            <a:ext cx="10801349" cy="71724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21893" y="270012"/>
            <a:ext cx="6835277" cy="1846659"/>
          </a:xfrm>
          <a:prstGeom prst="rect">
            <a:avLst/>
          </a:prstGeom>
          <a:noFill/>
        </p:spPr>
        <p:txBody>
          <a:bodyPr wrap="square" rtlCol="0">
            <a:spAutoFit/>
          </a:bodyPr>
          <a:lstStyle/>
          <a:p>
            <a:r>
              <a:rPr lang="el-GR" sz="2000" dirty="0" smtClean="0">
                <a:latin typeface="Lucida Sans Unicode" pitchFamily="34" charset="0"/>
                <a:cs typeface="Lucida Sans Unicode" pitchFamily="34" charset="0"/>
                <a:sym typeface="Wingdings"/>
              </a:rPr>
              <a:t></a:t>
            </a:r>
            <a:r>
              <a:rPr lang="el-GR" sz="2000" dirty="0" smtClean="0">
                <a:latin typeface="Lucida Sans Unicode" pitchFamily="34" charset="0"/>
                <a:cs typeface="Lucida Sans Unicode" pitchFamily="34" charset="0"/>
              </a:rPr>
              <a:t> </a:t>
            </a:r>
            <a:r>
              <a:rPr lang="el-GR" sz="2400" dirty="0" smtClean="0">
                <a:latin typeface="Lucida Sans Unicode" pitchFamily="34" charset="0"/>
                <a:cs typeface="Lucida Sans Unicode" pitchFamily="34" charset="0"/>
              </a:rPr>
              <a:t>Όλες οι θρησκείες κατέφυγαν στην Τέχνη για να εκφράσουν τα θρησκευτικά συναισθήματα, που από καταβολής κόσμου συγκλόνιζαν την ανθρώπινη ψυχή.</a:t>
            </a:r>
            <a:endParaRPr lang="el-GR" sz="2000" dirty="0" smtClean="0">
              <a:latin typeface="Lucida Sans Unicode" pitchFamily="34" charset="0"/>
              <a:cs typeface="Lucida Sans Unicode" pitchFamily="34" charset="0"/>
            </a:endParaRPr>
          </a:p>
          <a:p>
            <a:endParaRPr lang="el-GR" dirty="0"/>
          </a:p>
        </p:txBody>
      </p:sp>
      <p:pic>
        <p:nvPicPr>
          <p:cNvPr id="21508" name="Picture 4" descr="http://ts1.mm.bing.net/th?id=H.4507260250229776&amp;pid=1.9&amp;m=&amp;w=300&amp;h=300&amp;p=0"/>
          <p:cNvPicPr>
            <a:picLocks noChangeAspect="1" noChangeArrowheads="1"/>
          </p:cNvPicPr>
          <p:nvPr/>
        </p:nvPicPr>
        <p:blipFill>
          <a:blip r:embed="rId2" cstate="print"/>
          <a:srcRect/>
          <a:stretch>
            <a:fillRect/>
          </a:stretch>
        </p:blipFill>
        <p:spPr bwMode="auto">
          <a:xfrm>
            <a:off x="7172784" y="3240402"/>
            <a:ext cx="3172897" cy="3600450"/>
          </a:xfrm>
          <a:prstGeom prst="rect">
            <a:avLst/>
          </a:prstGeom>
          <a:noFill/>
        </p:spPr>
      </p:pic>
      <p:pic>
        <p:nvPicPr>
          <p:cNvPr id="3074" name="Picture 2" descr="http://epihirimatias.gr/wp-content/uploads/2012/04/exterior-night-c-hbetts.jpg"/>
          <p:cNvPicPr>
            <a:picLocks noChangeAspect="1" noChangeArrowheads="1"/>
          </p:cNvPicPr>
          <p:nvPr/>
        </p:nvPicPr>
        <p:blipFill>
          <a:blip r:embed="rId3" cstate="print"/>
          <a:srcRect/>
          <a:stretch>
            <a:fillRect/>
          </a:stretch>
        </p:blipFill>
        <p:spPr bwMode="auto">
          <a:xfrm>
            <a:off x="7679101" y="360024"/>
            <a:ext cx="2764125" cy="2341399"/>
          </a:xfrm>
          <a:prstGeom prst="rect">
            <a:avLst/>
          </a:prstGeom>
          <a:noFill/>
        </p:spPr>
      </p:pic>
      <p:pic>
        <p:nvPicPr>
          <p:cNvPr id="3076" name="Picture 4" descr="http://ts1.mm.bing.net/th?id=H.4638746363104477&amp;pid=1.9&amp;m=&amp;w=300&amp;h=300&amp;p=0"/>
          <p:cNvPicPr>
            <a:picLocks noChangeAspect="1" noChangeArrowheads="1"/>
          </p:cNvPicPr>
          <p:nvPr/>
        </p:nvPicPr>
        <p:blipFill>
          <a:blip r:embed="rId4" cstate="print"/>
          <a:srcRect/>
          <a:stretch>
            <a:fillRect/>
          </a:stretch>
        </p:blipFill>
        <p:spPr bwMode="auto">
          <a:xfrm>
            <a:off x="337507" y="3690463"/>
            <a:ext cx="3375422" cy="2676335"/>
          </a:xfrm>
          <a:prstGeom prst="rect">
            <a:avLst/>
          </a:prstGeom>
          <a:noFill/>
        </p:spPr>
      </p:pic>
      <p:pic>
        <p:nvPicPr>
          <p:cNvPr id="3078" name="Picture 6" descr="http://image.slidesharecdn.com/25-140221090104-phpapp02/95/slide-21-638.jpg?cb=1392995099"/>
          <p:cNvPicPr>
            <a:picLocks noChangeAspect="1" noChangeArrowheads="1"/>
          </p:cNvPicPr>
          <p:nvPr/>
        </p:nvPicPr>
        <p:blipFill>
          <a:blip r:embed="rId5" cstate="print"/>
          <a:srcRect l="16458" r="14184" b="4697"/>
          <a:stretch>
            <a:fillRect/>
          </a:stretch>
        </p:blipFill>
        <p:spPr bwMode="auto">
          <a:xfrm>
            <a:off x="4134885" y="3600450"/>
            <a:ext cx="2679364" cy="29484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sd"/>
          <p:cNvPicPr>
            <a:picLocks noChangeAspect="1" noChangeArrowheads="1"/>
          </p:cNvPicPr>
          <p:nvPr/>
        </p:nvPicPr>
        <p:blipFill>
          <a:blip r:embed="rId2"/>
          <a:srcRect/>
          <a:stretch>
            <a:fillRect/>
          </a:stretch>
        </p:blipFill>
        <p:spPr>
          <a:xfrm>
            <a:off x="0" y="0"/>
            <a:ext cx="11136313" cy="7237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
          <p:cNvPicPr>
            <a:picLocks noChangeAspect="1" noChangeArrowheads="1"/>
          </p:cNvPicPr>
          <p:nvPr/>
        </p:nvPicPr>
        <p:blipFill>
          <a:blip r:embed="rId2"/>
          <a:srcRect l="35895"/>
          <a:stretch>
            <a:fillRect/>
          </a:stretch>
        </p:blipFill>
        <p:spPr>
          <a:xfrm>
            <a:off x="2257403" y="385740"/>
            <a:ext cx="7286676" cy="6572296"/>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34τ24"/>
          <p:cNvPicPr>
            <a:picLocks noChangeAspect="1" noChangeArrowheads="1"/>
          </p:cNvPicPr>
          <p:nvPr/>
        </p:nvPicPr>
        <p:blipFill>
          <a:blip r:embed="rId2"/>
          <a:srcRect/>
          <a:stretch>
            <a:fillRect/>
          </a:stretch>
        </p:blipFill>
        <p:spPr>
          <a:xfrm>
            <a:off x="1042957" y="385740"/>
            <a:ext cx="9072626" cy="65008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oni_dafniou"/>
          <p:cNvPicPr>
            <a:picLocks noChangeAspect="1" noChangeArrowheads="1"/>
          </p:cNvPicPr>
          <p:nvPr/>
        </p:nvPicPr>
        <p:blipFill>
          <a:blip r:embed="rId2"/>
          <a:srcRect/>
          <a:stretch>
            <a:fillRect/>
          </a:stretch>
        </p:blipFill>
        <p:spPr>
          <a:xfrm>
            <a:off x="409127" y="528616"/>
            <a:ext cx="9960423" cy="6607197"/>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hw.gr/chronos/projects/justinian/images/c3ap2.jpg"/>
          <p:cNvPicPr>
            <a:picLocks noChangeAspect="1" noChangeArrowheads="1"/>
          </p:cNvPicPr>
          <p:nvPr/>
        </p:nvPicPr>
        <p:blipFill>
          <a:blip r:embed="rId2"/>
          <a:srcRect/>
          <a:stretch>
            <a:fillRect/>
          </a:stretch>
        </p:blipFill>
        <p:spPr bwMode="auto">
          <a:xfrm>
            <a:off x="296863" y="0"/>
            <a:ext cx="10328275" cy="723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0.gstatic.com/images?q=tbn:ANd9GcRMJBaJfhavN1pM4aw0cO_m4OQ4KipNWUZhSzpnqxwgnAUo_72QSQ"/>
          <p:cNvPicPr>
            <a:picLocks noChangeAspect="1" noChangeArrowheads="1"/>
          </p:cNvPicPr>
          <p:nvPr/>
        </p:nvPicPr>
        <p:blipFill>
          <a:blip r:embed="rId2"/>
          <a:srcRect/>
          <a:stretch>
            <a:fillRect/>
          </a:stretch>
        </p:blipFill>
        <p:spPr bwMode="auto">
          <a:xfrm>
            <a:off x="296863" y="503238"/>
            <a:ext cx="9969500" cy="642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AH5Bq7uAyAk/TWd7E6PeRJI/AAAAAAAAAB8/n9VzzIc6EF0/s320/%25CE%259C%25CE%259F%25CE%259D%25CE%2591%25CE%25A3%25CE%25A4%25CE%2597%25CE%25A1%25CE%2599%2B%25CE%25B5%25CE%25B3%25CE%25B3%25CE%25B5%25CE%25B3%25CF%2581%25CE%25B1%25CE%25BC%25CE%25AD%25CE%25BD%25CE%25BF%25CF%2582.png"/>
          <p:cNvPicPr>
            <a:picLocks noChangeAspect="1" noChangeArrowheads="1"/>
          </p:cNvPicPr>
          <p:nvPr/>
        </p:nvPicPr>
        <p:blipFill>
          <a:blip r:embed="rId2" cstate="print"/>
          <a:srcRect/>
          <a:stretch>
            <a:fillRect/>
          </a:stretch>
        </p:blipFill>
        <p:spPr bwMode="auto">
          <a:xfrm>
            <a:off x="792163" y="522557"/>
            <a:ext cx="9289032" cy="6357184"/>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14302"/>
            <a:ext cx="1016015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Συμβολισμός του Χριστιανικού – Βυζαντινού ναού</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Ορθογώνιο"/>
          <p:cNvSpPr/>
          <p:nvPr/>
        </p:nvSpPr>
        <p:spPr>
          <a:xfrm>
            <a:off x="0" y="1100120"/>
            <a:ext cx="10801350" cy="5262979"/>
          </a:xfrm>
          <a:prstGeom prst="rect">
            <a:avLst/>
          </a:prstGeom>
        </p:spPr>
        <p:txBody>
          <a:bodyPr wrap="square">
            <a:spAutoFit/>
          </a:bodyPr>
          <a:lstStyle/>
          <a:p>
            <a:r>
              <a:rPr lang="el-GR" sz="2800" dirty="0" smtClean="0">
                <a:latin typeface="Calibri" pitchFamily="34" charset="0"/>
              </a:rPr>
              <a:t>Όπως αναφέραμε και στην αρχή ο ναός επιτελεί ένα σημαντικότατο ρόλο στη ζωή της Εκκλησίας. Είναι στενά συνδεδεμένος με τη ζωή της Εκκλησίας και ιδιαίτερα με την ευχαριστιακή σύναξη, η οποία είναι κυριότερη σωτηριώδη πράξη Της. Εκτός από αυτό όμως η σημασία του ναού για τους πιστούς έχει και βαθύτερες συμβολικές προεκτάσεις. Σύμφωνα με την Θεολογία των Μεγάλων Πατέρων της Εκκλησίας μας, όλες οι </a:t>
            </a:r>
            <a:r>
              <a:rPr lang="el-GR" sz="2800" dirty="0" err="1" smtClean="0">
                <a:latin typeface="Calibri" pitchFamily="34" charset="0"/>
              </a:rPr>
              <a:t>ενδοκοσμικές</a:t>
            </a:r>
            <a:r>
              <a:rPr lang="el-GR" sz="2800" dirty="0" smtClean="0">
                <a:latin typeface="Calibri" pitchFamily="34" charset="0"/>
              </a:rPr>
              <a:t> πραγματικότητες, εκτός από την αισθητή τους διάσταση έχουν και υπεραισθητή και τη μυστική διάσταση. Ο ορθόδοξος ναός δε θα μπορούσε να αποτελέσει εξαίρεση. Η τεράστια σημασία που έχει για τη ζωή της Εκκλησίας έδωσε την αφορμή για σημαντικούς συμβολισμούς, χρήσιμους για την αναγωγή του πιστού σε υψηλές υπεραισθητές εμπειρίες. </a:t>
            </a:r>
            <a:endParaRPr lang="el-GR" sz="2800" dirty="0">
              <a:latin typeface="Calibri"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8577" y="242864"/>
            <a:ext cx="10072757" cy="5016758"/>
          </a:xfrm>
          <a:prstGeom prst="rect">
            <a:avLst/>
          </a:prstGeom>
        </p:spPr>
        <p:txBody>
          <a:bodyPr wrap="square">
            <a:spAutoFit/>
          </a:bodyPr>
          <a:lstStyle/>
          <a:p>
            <a:r>
              <a:rPr lang="el-GR" sz="3200" dirty="0" smtClean="0">
                <a:latin typeface="Calibri" pitchFamily="34" charset="0"/>
              </a:rPr>
              <a:t>Είναι στενά συνδεδεμένος με τη ζωή της Εκκλησίας και ιδιαίτερα με την ευχαριστιακή σύναξη, η οποία είναι κυριότερη σωτηριώδη πράξη Της. Εκτός από αυτό όμως η σημασία του ναού για τους πιστούς έχει και βαθύτερες συμβολικές προεκτάσεις. Σύμφωνα με την Θεολογία των Μεγάλων Πατέρων της Εκκλησίας μας, όλες οι </a:t>
            </a:r>
            <a:r>
              <a:rPr lang="el-GR" sz="3200" dirty="0" err="1" smtClean="0">
                <a:latin typeface="Calibri" pitchFamily="34" charset="0"/>
              </a:rPr>
              <a:t>ενδοκοσμικές</a:t>
            </a:r>
            <a:r>
              <a:rPr lang="el-GR" sz="3200" dirty="0" smtClean="0">
                <a:latin typeface="Calibri" pitchFamily="34" charset="0"/>
              </a:rPr>
              <a:t> πραγματικότητες, εκτός από την αισθητή τους διάσταση έχουν και υπεραισθητή και τη μυστική διάσταση. Ο ορθόδοξος ναός δε θα μπορούσε να αποτελέσει εξαίρεση. </a:t>
            </a:r>
            <a:endParaRPr lang="el-GR" sz="3200" dirty="0">
              <a:latin typeface="Calibri"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85833" y="528616"/>
            <a:ext cx="8143931" cy="3785652"/>
          </a:xfrm>
          <a:prstGeom prst="rect">
            <a:avLst/>
          </a:prstGeom>
        </p:spPr>
        <p:txBody>
          <a:bodyPr wrap="square">
            <a:spAutoFit/>
          </a:bodyPr>
          <a:lstStyle/>
          <a:p>
            <a:r>
              <a:rPr lang="el-GR" sz="4000" dirty="0" smtClean="0">
                <a:latin typeface="Calibri" pitchFamily="34" charset="0"/>
              </a:rPr>
              <a:t>Η τεράστια σημασία που έχει για τη ζωή της Εκκλησίας έδωσε την αφορμή για σημαντικούς συμβολισμούς, χρήσιμους για την αναγωγή του πιστού σε υψηλές υπεραισθητές εμπειρίες. </a:t>
            </a:r>
            <a:endParaRPr lang="el-GR"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1">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ΕΙΚΟΝΟΜΑΧΙΑ</Template>
  <TotalTime>1054</TotalTime>
  <Words>2063</Words>
  <Application>Microsoft Office PowerPoint</Application>
  <PresentationFormat>Προσαρμογή</PresentationFormat>
  <Paragraphs>104</Paragraphs>
  <Slides>103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103</vt:i4>
      </vt:variant>
    </vt:vector>
  </HeadingPairs>
  <TitlesOfParts>
    <vt:vector size="104" baseType="lpstr">
      <vt:lpstr>Θέμα1</vt:lpstr>
      <vt:lpstr>Παρουσίαση του PowerPoint</vt:lpstr>
      <vt:lpstr>Παρουσίαση του PowerPoint</vt:lpstr>
      <vt:lpstr>Παρουσίαση του PowerPoint</vt:lpstr>
      <vt:lpstr>Παρουσίαση του PowerPoint</vt:lpstr>
      <vt:lpstr>ΑΞΙΑ ΤΕΧΝΗΣ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ΧΑΡΑΚΤΗΡΙΣΤΙΚΑ ΤΗΣ ΧΡΙΣΤΙΑΝΙΚΗΣ  ΤΕΧΝΗΣ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ΚΑΤΑΓΩΓΗ ΚΑΙ ΔΙΑΜΟΡΦΩΣΗ ΤΗΣ ΧΡΙΣΤΙΑΝΙΚΗΣ ΤΕΧΝΗΣ </vt:lpstr>
      <vt:lpstr> ΚΑΤΑΓΩΓΗ ΚΑΙ ΔΙΑΜΟΡΦΩΣΗ ΤΗΣ ΧΡΙΣΤΙΑΝΙΚΗΣ ΤΕΧΝΗΣ </vt:lpstr>
      <vt:lpstr>ΚΑΤΑΓΩΓΗ ΚΑΙ ΔΙΑΜΟΡΦΩΣΗ ΤΗΣ ΧΡΙΣΤΙΑΝΙΚΗΣ ΤΕΧΝΗΣ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TEXNH    TEXNH    TEXNH   TEXNH</dc:title>
  <dc:creator>ΝΙΚΟΣ</dc:creator>
  <cp:lastModifiedBy>user</cp:lastModifiedBy>
  <cp:revision>113</cp:revision>
  <dcterms:created xsi:type="dcterms:W3CDTF">2014-03-08T09:20:23Z</dcterms:created>
  <dcterms:modified xsi:type="dcterms:W3CDTF">2025-03-04T22:13:54Z</dcterms:modified>
</cp:coreProperties>
</file>