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Lst>
  <p:notesMasterIdLst>
    <p:notesMasterId r:id="rId25"/>
  </p:notesMasterIdLst>
  <p:sldIdLst>
    <p:sldId id="256" r:id="rId5"/>
    <p:sldId id="415" r:id="rId6"/>
    <p:sldId id="416" r:id="rId7"/>
    <p:sldId id="418" r:id="rId8"/>
    <p:sldId id="419" r:id="rId9"/>
    <p:sldId id="420" r:id="rId10"/>
    <p:sldId id="421" r:id="rId11"/>
    <p:sldId id="423" r:id="rId12"/>
    <p:sldId id="422" r:id="rId13"/>
    <p:sldId id="424" r:id="rId14"/>
    <p:sldId id="425" r:id="rId15"/>
    <p:sldId id="434" r:id="rId16"/>
    <p:sldId id="426" r:id="rId17"/>
    <p:sldId id="435" r:id="rId18"/>
    <p:sldId id="427" r:id="rId19"/>
    <p:sldId id="428" r:id="rId20"/>
    <p:sldId id="430" r:id="rId21"/>
    <p:sldId id="431" r:id="rId22"/>
    <p:sldId id="432" r:id="rId23"/>
    <p:sldId id="41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EBF2A428-D875-40EA-810F-B8A914595D53}">
          <p14:sldIdLst>
            <p14:sldId id="256"/>
            <p14:sldId id="415"/>
            <p14:sldId id="416"/>
            <p14:sldId id="418"/>
            <p14:sldId id="419"/>
            <p14:sldId id="420"/>
            <p14:sldId id="421"/>
            <p14:sldId id="423"/>
            <p14:sldId id="422"/>
            <p14:sldId id="424"/>
            <p14:sldId id="425"/>
            <p14:sldId id="434"/>
            <p14:sldId id="426"/>
            <p14:sldId id="435"/>
            <p14:sldId id="427"/>
            <p14:sldId id="428"/>
            <p14:sldId id="430"/>
            <p14:sldId id="431"/>
            <p14:sldId id="432"/>
          </p14:sldIdLst>
        </p14:section>
        <p14:section name="Ενότητα χωρίς τίτλο" id="{C314B238-3283-4C9B-B27E-3AFE034EA9F6}">
          <p14:sldIdLst>
            <p14:sldId id="4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9900"/>
    <a:srgbClr val="AED395"/>
    <a:srgbClr val="7AB751"/>
    <a:srgbClr val="0072C8"/>
    <a:srgbClr val="9DBF7B"/>
    <a:srgbClr val="CA6A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33" autoAdjust="0"/>
    <p:restoredTop sz="94641" autoAdjust="0"/>
  </p:normalViewPr>
  <p:slideViewPr>
    <p:cSldViewPr snapToGrid="0">
      <p:cViewPr varScale="1">
        <p:scale>
          <a:sx n="124" d="100"/>
          <a:sy n="124" d="100"/>
        </p:scale>
        <p:origin x="18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diagrams/_rels/data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image" Target="../media/image42.jpg"/></Relationships>
</file>

<file path=ppt/diagrams/_rels/drawing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image" Target="../media/image4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00F782-57D8-485D-B46D-E441842A2F18}" type="doc">
      <dgm:prSet loTypeId="urn:microsoft.com/office/officeart/2005/8/layout/vList6" loCatId="list" qsTypeId="urn:microsoft.com/office/officeart/2005/8/quickstyle/3d5" qsCatId="3D" csTypeId="urn:microsoft.com/office/officeart/2005/8/colors/accent1_2" csCatId="accent1" phldr="1"/>
      <dgm:spPr/>
      <dgm:t>
        <a:bodyPr/>
        <a:lstStyle/>
        <a:p>
          <a:endParaRPr lang="en-US"/>
        </a:p>
      </dgm:t>
    </dgm:pt>
    <dgm:pt modelId="{ACED5AA2-3143-47CE-A612-02A0482FF6D9}">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l-GR" dirty="0" smtClean="0"/>
            <a:t>Τι σημαίνει ο όρος «εικόνα σώματος»  για σένα;</a:t>
          </a:r>
          <a:endParaRPr lang="en-US" dirty="0"/>
        </a:p>
      </dgm:t>
    </dgm:pt>
    <dgm:pt modelId="{CE3497A8-B382-4568-A6EA-CD85D2045DF4}" type="parTrans" cxnId="{D3551FC5-DA71-4C25-AE23-34BF881595D0}">
      <dgm:prSet/>
      <dgm:spPr/>
      <dgm:t>
        <a:bodyPr/>
        <a:lstStyle/>
        <a:p>
          <a:endParaRPr lang="en-US"/>
        </a:p>
      </dgm:t>
    </dgm:pt>
    <dgm:pt modelId="{F8B55555-97CF-4320-9930-6EF5209F1839}" type="sibTrans" cxnId="{D3551FC5-DA71-4C25-AE23-34BF881595D0}">
      <dgm:prSet/>
      <dgm:spPr/>
      <dgm:t>
        <a:bodyPr/>
        <a:lstStyle/>
        <a:p>
          <a:endParaRPr lang="en-US"/>
        </a:p>
      </dgm:t>
    </dgm:pt>
    <dgm:pt modelId="{9E39603F-0318-43AA-BEBA-DF7BC9E0C28B}" type="pres">
      <dgm:prSet presAssocID="{BB00F782-57D8-485D-B46D-E441842A2F18}" presName="Name0" presStyleCnt="0">
        <dgm:presLayoutVars>
          <dgm:dir/>
          <dgm:animLvl val="lvl"/>
          <dgm:resizeHandles/>
        </dgm:presLayoutVars>
      </dgm:prSet>
      <dgm:spPr/>
      <dgm:t>
        <a:bodyPr/>
        <a:lstStyle/>
        <a:p>
          <a:endParaRPr lang="en-US"/>
        </a:p>
      </dgm:t>
    </dgm:pt>
    <dgm:pt modelId="{96F895D3-589A-4432-81CF-278434A1EF1E}" type="pres">
      <dgm:prSet presAssocID="{ACED5AA2-3143-47CE-A612-02A0482FF6D9}" presName="linNode" presStyleCnt="0"/>
      <dgm:spPr/>
    </dgm:pt>
    <dgm:pt modelId="{A083F2D3-8638-4A6E-BBB7-DA6905E72DAF}" type="pres">
      <dgm:prSet presAssocID="{ACED5AA2-3143-47CE-A612-02A0482FF6D9}" presName="parentShp" presStyleLbl="node1" presStyleIdx="0" presStyleCnt="1" custLinFactNeighborX="-189" custLinFactNeighborY="6064">
        <dgm:presLayoutVars>
          <dgm:bulletEnabled val="1"/>
        </dgm:presLayoutVars>
      </dgm:prSet>
      <dgm:spPr/>
      <dgm:t>
        <a:bodyPr/>
        <a:lstStyle/>
        <a:p>
          <a:endParaRPr lang="en-US"/>
        </a:p>
      </dgm:t>
    </dgm:pt>
    <dgm:pt modelId="{D065C652-A9BA-40B4-A3DF-5EC49A195ACF}" type="pres">
      <dgm:prSet presAssocID="{ACED5AA2-3143-47CE-A612-02A0482FF6D9}" presName="childShp" presStyleLbl="bgAccFollowNode1" presStyleIdx="0" presStyleCnt="1" custLinFactNeighborX="-1419" custLinFactNeighborY="7941">
        <dgm:presLayoutVars>
          <dgm:bulletEnabled val="1"/>
        </dgm:presLayoutVars>
      </dgm:prSet>
      <dgm:spPr/>
    </dgm:pt>
  </dgm:ptLst>
  <dgm:cxnLst>
    <dgm:cxn modelId="{D3551FC5-DA71-4C25-AE23-34BF881595D0}" srcId="{BB00F782-57D8-485D-B46D-E441842A2F18}" destId="{ACED5AA2-3143-47CE-A612-02A0482FF6D9}" srcOrd="0" destOrd="0" parTransId="{CE3497A8-B382-4568-A6EA-CD85D2045DF4}" sibTransId="{F8B55555-97CF-4320-9930-6EF5209F1839}"/>
    <dgm:cxn modelId="{B90596FA-0166-452B-9B2B-D6A27336B327}" type="presOf" srcId="{ACED5AA2-3143-47CE-A612-02A0482FF6D9}" destId="{A083F2D3-8638-4A6E-BBB7-DA6905E72DAF}" srcOrd="0" destOrd="0" presId="urn:microsoft.com/office/officeart/2005/8/layout/vList6"/>
    <dgm:cxn modelId="{46CAEAD5-3A1C-4CE9-A1F6-554664F4ECB4}" type="presOf" srcId="{BB00F782-57D8-485D-B46D-E441842A2F18}" destId="{9E39603F-0318-43AA-BEBA-DF7BC9E0C28B}" srcOrd="0" destOrd="0" presId="urn:microsoft.com/office/officeart/2005/8/layout/vList6"/>
    <dgm:cxn modelId="{AF927C11-1584-4B81-BAC3-A5984B1E5B14}" type="presParOf" srcId="{9E39603F-0318-43AA-BEBA-DF7BC9E0C28B}" destId="{96F895D3-589A-4432-81CF-278434A1EF1E}" srcOrd="0" destOrd="0" presId="urn:microsoft.com/office/officeart/2005/8/layout/vList6"/>
    <dgm:cxn modelId="{7363C009-6101-42DE-BC8A-9D4585D204AF}" type="presParOf" srcId="{96F895D3-589A-4432-81CF-278434A1EF1E}" destId="{A083F2D3-8638-4A6E-BBB7-DA6905E72DAF}" srcOrd="0" destOrd="0" presId="urn:microsoft.com/office/officeart/2005/8/layout/vList6"/>
    <dgm:cxn modelId="{A738FA42-59B4-4A72-A1D2-480FD54A39BD}" type="presParOf" srcId="{96F895D3-589A-4432-81CF-278434A1EF1E}" destId="{D065C652-A9BA-40B4-A3DF-5EC49A195AC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9BD6-48D4-4214-BA03-F6D5E0006720}" type="doc">
      <dgm:prSet loTypeId="urn:microsoft.com/office/officeart/2005/8/layout/vProcess5" loCatId="process" qsTypeId="urn:microsoft.com/office/officeart/2005/8/quickstyle/3d1" qsCatId="3D" csTypeId="urn:microsoft.com/office/officeart/2005/8/colors/accent5_2" csCatId="accent5" phldr="1"/>
      <dgm:spPr/>
      <dgm:t>
        <a:bodyPr/>
        <a:lstStyle/>
        <a:p>
          <a:endParaRPr lang="en-US"/>
        </a:p>
      </dgm:t>
    </dgm:pt>
    <dgm:pt modelId="{96F0DF52-6DCC-433D-BE56-168DA8B4F1F6}">
      <dgm:prSet phldrT="[Text]"/>
      <dgm:spPr/>
      <dgm:t>
        <a:bodyPr/>
        <a:lstStyle/>
        <a:p>
          <a:r>
            <a:rPr lang="el-GR" dirty="0" smtClean="0"/>
            <a:t>Πιστεύεις ότι οι άνθρωποι φροντίζουν περισσότερο για την πραγματική εικόνα τους ή για την εικόνα τους στο διαδίκτυο; Γιατί συμβαίνει αυτό;</a:t>
          </a:r>
          <a:endParaRPr lang="en-US" dirty="0"/>
        </a:p>
      </dgm:t>
    </dgm:pt>
    <dgm:pt modelId="{073BFF85-797F-47E8-90B9-6ACC517F6BE4}" type="parTrans" cxnId="{7A66772D-228C-4486-8C04-A7F66397EB75}">
      <dgm:prSet/>
      <dgm:spPr/>
      <dgm:t>
        <a:bodyPr/>
        <a:lstStyle/>
        <a:p>
          <a:endParaRPr lang="en-US"/>
        </a:p>
      </dgm:t>
    </dgm:pt>
    <dgm:pt modelId="{87D8147B-3451-4283-BC47-67E5FB70CEDA}" type="sibTrans" cxnId="{7A66772D-228C-4486-8C04-A7F66397EB75}">
      <dgm:prSet/>
      <dgm:spPr/>
      <dgm:t>
        <a:bodyPr/>
        <a:lstStyle/>
        <a:p>
          <a:endParaRPr lang="en-US"/>
        </a:p>
      </dgm:t>
    </dgm:pt>
    <dgm:pt modelId="{6688F087-7CCF-4519-8D9F-C4535E351D03}">
      <dgm:prSet phldrT="[Text]"/>
      <dgm:spPr/>
      <dgm:t>
        <a:bodyPr/>
        <a:lstStyle/>
        <a:p>
          <a:r>
            <a:rPr lang="el-GR" dirty="0" smtClean="0"/>
            <a:t>Πόσο σε επηρεάζουν οι φωτογραφίες των φίλων σου που βλέπεις στο διαδίκτυο; </a:t>
          </a:r>
          <a:endParaRPr lang="en-US" dirty="0"/>
        </a:p>
      </dgm:t>
    </dgm:pt>
    <dgm:pt modelId="{8313094E-7BDE-4A0C-95A8-81DC6C747AC7}" type="parTrans" cxnId="{4AE44AEE-EA21-4914-B776-060339418B89}">
      <dgm:prSet/>
      <dgm:spPr/>
      <dgm:t>
        <a:bodyPr/>
        <a:lstStyle/>
        <a:p>
          <a:endParaRPr lang="en-US"/>
        </a:p>
      </dgm:t>
    </dgm:pt>
    <dgm:pt modelId="{19A74937-165C-4F7B-BD25-31EEE153C6F4}" type="sibTrans" cxnId="{4AE44AEE-EA21-4914-B776-060339418B89}">
      <dgm:prSet/>
      <dgm:spPr/>
      <dgm:t>
        <a:bodyPr/>
        <a:lstStyle/>
        <a:p>
          <a:endParaRPr lang="en-US"/>
        </a:p>
      </dgm:t>
    </dgm:pt>
    <dgm:pt modelId="{9E59B17D-969B-4CBA-9EB1-A3266C161298}">
      <dgm:prSet phldrT="[Text]"/>
      <dgm:spPr/>
      <dgm:t>
        <a:bodyPr/>
        <a:lstStyle/>
        <a:p>
          <a:r>
            <a:rPr lang="el-GR" dirty="0" smtClean="0"/>
            <a:t>Σε επηρεάζουν περισσότερο οι φωτογραφίες των φίλων σου ή οι φωτογραφίες διάσημων;</a:t>
          </a:r>
          <a:endParaRPr lang="en-US" dirty="0"/>
        </a:p>
      </dgm:t>
    </dgm:pt>
    <dgm:pt modelId="{0A5257B4-833F-4970-9F0B-15C00AE810A2}" type="parTrans" cxnId="{F3DE3E91-F968-4825-BA1F-CB532C608C5D}">
      <dgm:prSet/>
      <dgm:spPr/>
      <dgm:t>
        <a:bodyPr/>
        <a:lstStyle/>
        <a:p>
          <a:endParaRPr lang="en-US"/>
        </a:p>
      </dgm:t>
    </dgm:pt>
    <dgm:pt modelId="{AB6064C4-8FC5-419A-B4ED-66EB8A14F4A3}" type="sibTrans" cxnId="{F3DE3E91-F968-4825-BA1F-CB532C608C5D}">
      <dgm:prSet/>
      <dgm:spPr/>
      <dgm:t>
        <a:bodyPr/>
        <a:lstStyle/>
        <a:p>
          <a:endParaRPr lang="en-US"/>
        </a:p>
      </dgm:t>
    </dgm:pt>
    <dgm:pt modelId="{E53A6E5D-BD56-4E10-8887-C276CB06D6B9}">
      <dgm:prSet phldrT="[Text]"/>
      <dgm:spPr/>
      <dgm:t>
        <a:bodyPr/>
        <a:lstStyle/>
        <a:p>
          <a:r>
            <a:rPr lang="el-GR" dirty="0" smtClean="0"/>
            <a:t>Πόσο σημαντική είναι η εξωτερική εμφάνιση για τους νέους; Απάντησε χρησιμοποιώντας μια κλίμακα διαβάθμισης από το 1-5 όπου το 5 είναι το εξαιρετικά σημαντική. Γιατί; </a:t>
          </a:r>
          <a:endParaRPr lang="en-US" dirty="0"/>
        </a:p>
      </dgm:t>
    </dgm:pt>
    <dgm:pt modelId="{BA9F14A6-5D18-461D-9E72-64230E3E181F}" type="parTrans" cxnId="{6E952B20-D751-4CE2-A3B4-4B8D555D77F7}">
      <dgm:prSet/>
      <dgm:spPr/>
      <dgm:t>
        <a:bodyPr/>
        <a:lstStyle/>
        <a:p>
          <a:endParaRPr lang="en-US"/>
        </a:p>
      </dgm:t>
    </dgm:pt>
    <dgm:pt modelId="{9B5860DA-F2DE-45AE-ACBB-5C147BCDEEF7}" type="sibTrans" cxnId="{6E952B20-D751-4CE2-A3B4-4B8D555D77F7}">
      <dgm:prSet/>
      <dgm:spPr/>
      <dgm:t>
        <a:bodyPr/>
        <a:lstStyle/>
        <a:p>
          <a:endParaRPr lang="en-US"/>
        </a:p>
      </dgm:t>
    </dgm:pt>
    <dgm:pt modelId="{6EA81855-4413-4605-9EEE-7C268C9DA1D9}">
      <dgm:prSet phldrT="[Text]"/>
      <dgm:spPr/>
      <dgm:t>
        <a:bodyPr/>
        <a:lstStyle/>
        <a:p>
          <a:r>
            <a:rPr lang="el-GR" dirty="0" smtClean="0"/>
            <a:t>Με ποιο τρόπο μπορεί κάποιος να «βελτιώσει» τη διαδικτυακή εμφάνισή του;</a:t>
          </a:r>
          <a:endParaRPr lang="en-US" dirty="0"/>
        </a:p>
      </dgm:t>
    </dgm:pt>
    <dgm:pt modelId="{94CB9600-B35C-4EF6-8CAC-A0CA8CE412B7}" type="parTrans" cxnId="{FF7C3243-9F6A-4CF1-BDAE-DB58B64BF43F}">
      <dgm:prSet/>
      <dgm:spPr/>
      <dgm:t>
        <a:bodyPr/>
        <a:lstStyle/>
        <a:p>
          <a:endParaRPr lang="en-US"/>
        </a:p>
      </dgm:t>
    </dgm:pt>
    <dgm:pt modelId="{9845E8ED-40A5-47A4-A92A-1246E508D4B3}" type="sibTrans" cxnId="{FF7C3243-9F6A-4CF1-BDAE-DB58B64BF43F}">
      <dgm:prSet/>
      <dgm:spPr/>
      <dgm:t>
        <a:bodyPr/>
        <a:lstStyle/>
        <a:p>
          <a:endParaRPr lang="en-US"/>
        </a:p>
      </dgm:t>
    </dgm:pt>
    <dgm:pt modelId="{1789EEAE-74AD-4C69-9A16-621193D2E501}" type="pres">
      <dgm:prSet presAssocID="{D8699BD6-48D4-4214-BA03-F6D5E0006720}" presName="outerComposite" presStyleCnt="0">
        <dgm:presLayoutVars>
          <dgm:chMax val="5"/>
          <dgm:dir/>
          <dgm:resizeHandles val="exact"/>
        </dgm:presLayoutVars>
      </dgm:prSet>
      <dgm:spPr/>
      <dgm:t>
        <a:bodyPr/>
        <a:lstStyle/>
        <a:p>
          <a:endParaRPr lang="en-US"/>
        </a:p>
      </dgm:t>
    </dgm:pt>
    <dgm:pt modelId="{455D7ECA-72DA-4A6D-9BE4-BEA3BFFF2830}" type="pres">
      <dgm:prSet presAssocID="{D8699BD6-48D4-4214-BA03-F6D5E0006720}" presName="dummyMaxCanvas" presStyleCnt="0">
        <dgm:presLayoutVars/>
      </dgm:prSet>
      <dgm:spPr/>
      <dgm:t>
        <a:bodyPr/>
        <a:lstStyle/>
        <a:p>
          <a:endParaRPr lang="en-US"/>
        </a:p>
      </dgm:t>
    </dgm:pt>
    <dgm:pt modelId="{9BB550B0-9A10-4856-9CE9-B7DCF136E0B1}" type="pres">
      <dgm:prSet presAssocID="{D8699BD6-48D4-4214-BA03-F6D5E0006720}" presName="FiveNodes_1" presStyleLbl="node1" presStyleIdx="0" presStyleCnt="5">
        <dgm:presLayoutVars>
          <dgm:bulletEnabled val="1"/>
        </dgm:presLayoutVars>
      </dgm:prSet>
      <dgm:spPr/>
      <dgm:t>
        <a:bodyPr/>
        <a:lstStyle/>
        <a:p>
          <a:endParaRPr lang="en-US"/>
        </a:p>
      </dgm:t>
    </dgm:pt>
    <dgm:pt modelId="{85E158C4-8414-45B4-B0A5-32E23565492B}" type="pres">
      <dgm:prSet presAssocID="{D8699BD6-48D4-4214-BA03-F6D5E0006720}" presName="FiveNodes_2" presStyleLbl="node1" presStyleIdx="1" presStyleCnt="5">
        <dgm:presLayoutVars>
          <dgm:bulletEnabled val="1"/>
        </dgm:presLayoutVars>
      </dgm:prSet>
      <dgm:spPr/>
      <dgm:t>
        <a:bodyPr/>
        <a:lstStyle/>
        <a:p>
          <a:endParaRPr lang="en-US"/>
        </a:p>
      </dgm:t>
    </dgm:pt>
    <dgm:pt modelId="{EC0BB0BC-89DC-4494-8156-83C622768078}" type="pres">
      <dgm:prSet presAssocID="{D8699BD6-48D4-4214-BA03-F6D5E0006720}" presName="FiveNodes_3" presStyleLbl="node1" presStyleIdx="2" presStyleCnt="5">
        <dgm:presLayoutVars>
          <dgm:bulletEnabled val="1"/>
        </dgm:presLayoutVars>
      </dgm:prSet>
      <dgm:spPr/>
      <dgm:t>
        <a:bodyPr/>
        <a:lstStyle/>
        <a:p>
          <a:endParaRPr lang="en-US"/>
        </a:p>
      </dgm:t>
    </dgm:pt>
    <dgm:pt modelId="{56C4CF7A-67BB-4735-832D-6C51850FD284}" type="pres">
      <dgm:prSet presAssocID="{D8699BD6-48D4-4214-BA03-F6D5E0006720}" presName="FiveNodes_4" presStyleLbl="node1" presStyleIdx="3" presStyleCnt="5">
        <dgm:presLayoutVars>
          <dgm:bulletEnabled val="1"/>
        </dgm:presLayoutVars>
      </dgm:prSet>
      <dgm:spPr/>
      <dgm:t>
        <a:bodyPr/>
        <a:lstStyle/>
        <a:p>
          <a:endParaRPr lang="en-US"/>
        </a:p>
      </dgm:t>
    </dgm:pt>
    <dgm:pt modelId="{2F050A5E-C273-4D33-9870-31C9C8359579}" type="pres">
      <dgm:prSet presAssocID="{D8699BD6-48D4-4214-BA03-F6D5E0006720}" presName="FiveNodes_5" presStyleLbl="node1" presStyleIdx="4" presStyleCnt="5">
        <dgm:presLayoutVars>
          <dgm:bulletEnabled val="1"/>
        </dgm:presLayoutVars>
      </dgm:prSet>
      <dgm:spPr/>
      <dgm:t>
        <a:bodyPr/>
        <a:lstStyle/>
        <a:p>
          <a:endParaRPr lang="en-US"/>
        </a:p>
      </dgm:t>
    </dgm:pt>
    <dgm:pt modelId="{4AD49C0A-AD34-42C3-8135-2F59AADC4807}" type="pres">
      <dgm:prSet presAssocID="{D8699BD6-48D4-4214-BA03-F6D5E0006720}" presName="FiveConn_1-2" presStyleLbl="fgAccFollowNode1" presStyleIdx="0" presStyleCnt="4">
        <dgm:presLayoutVars>
          <dgm:bulletEnabled val="1"/>
        </dgm:presLayoutVars>
      </dgm:prSet>
      <dgm:spPr/>
      <dgm:t>
        <a:bodyPr/>
        <a:lstStyle/>
        <a:p>
          <a:endParaRPr lang="en-US"/>
        </a:p>
      </dgm:t>
    </dgm:pt>
    <dgm:pt modelId="{E1C0B411-AC42-4AD9-99A9-C0DE64EAE913}" type="pres">
      <dgm:prSet presAssocID="{D8699BD6-48D4-4214-BA03-F6D5E0006720}" presName="FiveConn_2-3" presStyleLbl="fgAccFollowNode1" presStyleIdx="1" presStyleCnt="4">
        <dgm:presLayoutVars>
          <dgm:bulletEnabled val="1"/>
        </dgm:presLayoutVars>
      </dgm:prSet>
      <dgm:spPr/>
      <dgm:t>
        <a:bodyPr/>
        <a:lstStyle/>
        <a:p>
          <a:endParaRPr lang="en-US"/>
        </a:p>
      </dgm:t>
    </dgm:pt>
    <dgm:pt modelId="{FDB0944B-8FF0-4952-B14E-439A00F7F20E}" type="pres">
      <dgm:prSet presAssocID="{D8699BD6-48D4-4214-BA03-F6D5E0006720}" presName="FiveConn_3-4" presStyleLbl="fgAccFollowNode1" presStyleIdx="2" presStyleCnt="4">
        <dgm:presLayoutVars>
          <dgm:bulletEnabled val="1"/>
        </dgm:presLayoutVars>
      </dgm:prSet>
      <dgm:spPr/>
      <dgm:t>
        <a:bodyPr/>
        <a:lstStyle/>
        <a:p>
          <a:endParaRPr lang="en-US"/>
        </a:p>
      </dgm:t>
    </dgm:pt>
    <dgm:pt modelId="{817BDA29-42F6-48F4-83DC-643F765F0809}" type="pres">
      <dgm:prSet presAssocID="{D8699BD6-48D4-4214-BA03-F6D5E0006720}" presName="FiveConn_4-5" presStyleLbl="fgAccFollowNode1" presStyleIdx="3" presStyleCnt="4">
        <dgm:presLayoutVars>
          <dgm:bulletEnabled val="1"/>
        </dgm:presLayoutVars>
      </dgm:prSet>
      <dgm:spPr/>
      <dgm:t>
        <a:bodyPr/>
        <a:lstStyle/>
        <a:p>
          <a:endParaRPr lang="en-US"/>
        </a:p>
      </dgm:t>
    </dgm:pt>
    <dgm:pt modelId="{31FB1499-A4CA-40EE-857F-EE08F51E6FF8}" type="pres">
      <dgm:prSet presAssocID="{D8699BD6-48D4-4214-BA03-F6D5E0006720}" presName="FiveNodes_1_text" presStyleLbl="node1" presStyleIdx="4" presStyleCnt="5">
        <dgm:presLayoutVars>
          <dgm:bulletEnabled val="1"/>
        </dgm:presLayoutVars>
      </dgm:prSet>
      <dgm:spPr/>
      <dgm:t>
        <a:bodyPr/>
        <a:lstStyle/>
        <a:p>
          <a:endParaRPr lang="en-US"/>
        </a:p>
      </dgm:t>
    </dgm:pt>
    <dgm:pt modelId="{6C16D0B8-95EF-4E5F-BE22-090A0746B01D}" type="pres">
      <dgm:prSet presAssocID="{D8699BD6-48D4-4214-BA03-F6D5E0006720}" presName="FiveNodes_2_text" presStyleLbl="node1" presStyleIdx="4" presStyleCnt="5">
        <dgm:presLayoutVars>
          <dgm:bulletEnabled val="1"/>
        </dgm:presLayoutVars>
      </dgm:prSet>
      <dgm:spPr/>
      <dgm:t>
        <a:bodyPr/>
        <a:lstStyle/>
        <a:p>
          <a:endParaRPr lang="en-US"/>
        </a:p>
      </dgm:t>
    </dgm:pt>
    <dgm:pt modelId="{8273AF12-4BBD-4150-BE23-BAD3BB1C7356}" type="pres">
      <dgm:prSet presAssocID="{D8699BD6-48D4-4214-BA03-F6D5E0006720}" presName="FiveNodes_3_text" presStyleLbl="node1" presStyleIdx="4" presStyleCnt="5">
        <dgm:presLayoutVars>
          <dgm:bulletEnabled val="1"/>
        </dgm:presLayoutVars>
      </dgm:prSet>
      <dgm:spPr/>
      <dgm:t>
        <a:bodyPr/>
        <a:lstStyle/>
        <a:p>
          <a:endParaRPr lang="en-US"/>
        </a:p>
      </dgm:t>
    </dgm:pt>
    <dgm:pt modelId="{74A869CD-E3F9-4BE3-BB11-9DA76A99D50C}" type="pres">
      <dgm:prSet presAssocID="{D8699BD6-48D4-4214-BA03-F6D5E0006720}" presName="FiveNodes_4_text" presStyleLbl="node1" presStyleIdx="4" presStyleCnt="5">
        <dgm:presLayoutVars>
          <dgm:bulletEnabled val="1"/>
        </dgm:presLayoutVars>
      </dgm:prSet>
      <dgm:spPr/>
      <dgm:t>
        <a:bodyPr/>
        <a:lstStyle/>
        <a:p>
          <a:endParaRPr lang="en-US"/>
        </a:p>
      </dgm:t>
    </dgm:pt>
    <dgm:pt modelId="{21408FF2-A40A-478F-905E-C7E4F1499AC9}" type="pres">
      <dgm:prSet presAssocID="{D8699BD6-48D4-4214-BA03-F6D5E0006720}" presName="FiveNodes_5_text" presStyleLbl="node1" presStyleIdx="4" presStyleCnt="5">
        <dgm:presLayoutVars>
          <dgm:bulletEnabled val="1"/>
        </dgm:presLayoutVars>
      </dgm:prSet>
      <dgm:spPr/>
      <dgm:t>
        <a:bodyPr/>
        <a:lstStyle/>
        <a:p>
          <a:endParaRPr lang="en-US"/>
        </a:p>
      </dgm:t>
    </dgm:pt>
  </dgm:ptLst>
  <dgm:cxnLst>
    <dgm:cxn modelId="{2A7FAA54-F667-4C2C-A7EA-1E7FBB54EF06}" type="presOf" srcId="{6688F087-7CCF-4519-8D9F-C4535E351D03}" destId="{85E158C4-8414-45B4-B0A5-32E23565492B}" srcOrd="0" destOrd="0" presId="urn:microsoft.com/office/officeart/2005/8/layout/vProcess5"/>
    <dgm:cxn modelId="{8E6D0FD9-2A34-4282-A7AB-70DDE0CC2281}" type="presOf" srcId="{6EA81855-4413-4605-9EEE-7C268C9DA1D9}" destId="{21408FF2-A40A-478F-905E-C7E4F1499AC9}" srcOrd="1" destOrd="0" presId="urn:microsoft.com/office/officeart/2005/8/layout/vProcess5"/>
    <dgm:cxn modelId="{CA9FC732-4A59-4FA5-893B-5594CADA0C04}" type="presOf" srcId="{6EA81855-4413-4605-9EEE-7C268C9DA1D9}" destId="{2F050A5E-C273-4D33-9870-31C9C8359579}" srcOrd="0" destOrd="0" presId="urn:microsoft.com/office/officeart/2005/8/layout/vProcess5"/>
    <dgm:cxn modelId="{E98850C3-3C4E-499F-8CA6-BF656D10D77E}" type="presOf" srcId="{9B5860DA-F2DE-45AE-ACBB-5C147BCDEEF7}" destId="{817BDA29-42F6-48F4-83DC-643F765F0809}" srcOrd="0" destOrd="0" presId="urn:microsoft.com/office/officeart/2005/8/layout/vProcess5"/>
    <dgm:cxn modelId="{6E952B20-D751-4CE2-A3B4-4B8D555D77F7}" srcId="{D8699BD6-48D4-4214-BA03-F6D5E0006720}" destId="{E53A6E5D-BD56-4E10-8887-C276CB06D6B9}" srcOrd="3" destOrd="0" parTransId="{BA9F14A6-5D18-461D-9E72-64230E3E181F}" sibTransId="{9B5860DA-F2DE-45AE-ACBB-5C147BCDEEF7}"/>
    <dgm:cxn modelId="{6769B078-F4F1-43C6-B470-F30BC4FB6A34}" type="presOf" srcId="{AB6064C4-8FC5-419A-B4ED-66EB8A14F4A3}" destId="{FDB0944B-8FF0-4952-B14E-439A00F7F20E}" srcOrd="0" destOrd="0" presId="urn:microsoft.com/office/officeart/2005/8/layout/vProcess5"/>
    <dgm:cxn modelId="{7A66772D-228C-4486-8C04-A7F66397EB75}" srcId="{D8699BD6-48D4-4214-BA03-F6D5E0006720}" destId="{96F0DF52-6DCC-433D-BE56-168DA8B4F1F6}" srcOrd="0" destOrd="0" parTransId="{073BFF85-797F-47E8-90B9-6ACC517F6BE4}" sibTransId="{87D8147B-3451-4283-BC47-67E5FB70CEDA}"/>
    <dgm:cxn modelId="{FF7C3243-9F6A-4CF1-BDAE-DB58B64BF43F}" srcId="{D8699BD6-48D4-4214-BA03-F6D5E0006720}" destId="{6EA81855-4413-4605-9EEE-7C268C9DA1D9}" srcOrd="4" destOrd="0" parTransId="{94CB9600-B35C-4EF6-8CAC-A0CA8CE412B7}" sibTransId="{9845E8ED-40A5-47A4-A92A-1246E508D4B3}"/>
    <dgm:cxn modelId="{6830306C-7FA9-440D-9C52-068B8832396F}" type="presOf" srcId="{E53A6E5D-BD56-4E10-8887-C276CB06D6B9}" destId="{56C4CF7A-67BB-4735-832D-6C51850FD284}" srcOrd="0" destOrd="0" presId="urn:microsoft.com/office/officeart/2005/8/layout/vProcess5"/>
    <dgm:cxn modelId="{7791224A-624C-49B6-8874-BAE0B82FD5FD}" type="presOf" srcId="{9E59B17D-969B-4CBA-9EB1-A3266C161298}" destId="{8273AF12-4BBD-4150-BE23-BAD3BB1C7356}" srcOrd="1" destOrd="0" presId="urn:microsoft.com/office/officeart/2005/8/layout/vProcess5"/>
    <dgm:cxn modelId="{AE38E0DB-0223-47C3-8F11-03252CC7629E}" type="presOf" srcId="{96F0DF52-6DCC-433D-BE56-168DA8B4F1F6}" destId="{31FB1499-A4CA-40EE-857F-EE08F51E6FF8}" srcOrd="1" destOrd="0" presId="urn:microsoft.com/office/officeart/2005/8/layout/vProcess5"/>
    <dgm:cxn modelId="{4AE44AEE-EA21-4914-B776-060339418B89}" srcId="{D8699BD6-48D4-4214-BA03-F6D5E0006720}" destId="{6688F087-7CCF-4519-8D9F-C4535E351D03}" srcOrd="1" destOrd="0" parTransId="{8313094E-7BDE-4A0C-95A8-81DC6C747AC7}" sibTransId="{19A74937-165C-4F7B-BD25-31EEE153C6F4}"/>
    <dgm:cxn modelId="{AF375E3E-045E-4D0F-84BE-7117E36A14AD}" type="presOf" srcId="{9E59B17D-969B-4CBA-9EB1-A3266C161298}" destId="{EC0BB0BC-89DC-4494-8156-83C622768078}" srcOrd="0" destOrd="0" presId="urn:microsoft.com/office/officeart/2005/8/layout/vProcess5"/>
    <dgm:cxn modelId="{45B35DDE-7287-44AC-B813-A389CA40F69A}" type="presOf" srcId="{87D8147B-3451-4283-BC47-67E5FB70CEDA}" destId="{4AD49C0A-AD34-42C3-8135-2F59AADC4807}" srcOrd="0" destOrd="0" presId="urn:microsoft.com/office/officeart/2005/8/layout/vProcess5"/>
    <dgm:cxn modelId="{5E312BF3-7E61-4097-B88F-4FB1CC4FC1A9}" type="presOf" srcId="{E53A6E5D-BD56-4E10-8887-C276CB06D6B9}" destId="{74A869CD-E3F9-4BE3-BB11-9DA76A99D50C}" srcOrd="1" destOrd="0" presId="urn:microsoft.com/office/officeart/2005/8/layout/vProcess5"/>
    <dgm:cxn modelId="{C5EC690F-9E59-4F79-AAC6-C026BA33146A}" type="presOf" srcId="{D8699BD6-48D4-4214-BA03-F6D5E0006720}" destId="{1789EEAE-74AD-4C69-9A16-621193D2E501}" srcOrd="0" destOrd="0" presId="urn:microsoft.com/office/officeart/2005/8/layout/vProcess5"/>
    <dgm:cxn modelId="{4483B51F-0A2E-4E7D-A091-8F6F98A43787}" type="presOf" srcId="{19A74937-165C-4F7B-BD25-31EEE153C6F4}" destId="{E1C0B411-AC42-4AD9-99A9-C0DE64EAE913}" srcOrd="0" destOrd="0" presId="urn:microsoft.com/office/officeart/2005/8/layout/vProcess5"/>
    <dgm:cxn modelId="{F3DE3E91-F968-4825-BA1F-CB532C608C5D}" srcId="{D8699BD6-48D4-4214-BA03-F6D5E0006720}" destId="{9E59B17D-969B-4CBA-9EB1-A3266C161298}" srcOrd="2" destOrd="0" parTransId="{0A5257B4-833F-4970-9F0B-15C00AE810A2}" sibTransId="{AB6064C4-8FC5-419A-B4ED-66EB8A14F4A3}"/>
    <dgm:cxn modelId="{EE7F2C6B-86A1-4EFE-AB53-8F60CFA80E4C}" type="presOf" srcId="{96F0DF52-6DCC-433D-BE56-168DA8B4F1F6}" destId="{9BB550B0-9A10-4856-9CE9-B7DCF136E0B1}" srcOrd="0" destOrd="0" presId="urn:microsoft.com/office/officeart/2005/8/layout/vProcess5"/>
    <dgm:cxn modelId="{3C7FB449-FA8F-44C5-8A8B-A27F4BC352C0}" type="presOf" srcId="{6688F087-7CCF-4519-8D9F-C4535E351D03}" destId="{6C16D0B8-95EF-4E5F-BE22-090A0746B01D}" srcOrd="1" destOrd="0" presId="urn:microsoft.com/office/officeart/2005/8/layout/vProcess5"/>
    <dgm:cxn modelId="{68F70B26-A601-4BEF-B66A-F64E9D45B17D}" type="presParOf" srcId="{1789EEAE-74AD-4C69-9A16-621193D2E501}" destId="{455D7ECA-72DA-4A6D-9BE4-BEA3BFFF2830}" srcOrd="0" destOrd="0" presId="urn:microsoft.com/office/officeart/2005/8/layout/vProcess5"/>
    <dgm:cxn modelId="{9F0C68E9-1E55-4B19-BBBA-1B7E8EB31945}" type="presParOf" srcId="{1789EEAE-74AD-4C69-9A16-621193D2E501}" destId="{9BB550B0-9A10-4856-9CE9-B7DCF136E0B1}" srcOrd="1" destOrd="0" presId="urn:microsoft.com/office/officeart/2005/8/layout/vProcess5"/>
    <dgm:cxn modelId="{581516AB-1BA7-4937-9DE4-090868886E6F}" type="presParOf" srcId="{1789EEAE-74AD-4C69-9A16-621193D2E501}" destId="{85E158C4-8414-45B4-B0A5-32E23565492B}" srcOrd="2" destOrd="0" presId="urn:microsoft.com/office/officeart/2005/8/layout/vProcess5"/>
    <dgm:cxn modelId="{0AB5A883-B3DA-40B9-908D-655417ECB1F6}" type="presParOf" srcId="{1789EEAE-74AD-4C69-9A16-621193D2E501}" destId="{EC0BB0BC-89DC-4494-8156-83C622768078}" srcOrd="3" destOrd="0" presId="urn:microsoft.com/office/officeart/2005/8/layout/vProcess5"/>
    <dgm:cxn modelId="{29681192-4278-4510-9B64-45533EC40010}" type="presParOf" srcId="{1789EEAE-74AD-4C69-9A16-621193D2E501}" destId="{56C4CF7A-67BB-4735-832D-6C51850FD284}" srcOrd="4" destOrd="0" presId="urn:microsoft.com/office/officeart/2005/8/layout/vProcess5"/>
    <dgm:cxn modelId="{E9FD478B-6319-4730-898F-B1EB935C936A}" type="presParOf" srcId="{1789EEAE-74AD-4C69-9A16-621193D2E501}" destId="{2F050A5E-C273-4D33-9870-31C9C8359579}" srcOrd="5" destOrd="0" presId="urn:microsoft.com/office/officeart/2005/8/layout/vProcess5"/>
    <dgm:cxn modelId="{03C34087-D031-4F0D-9A02-86A2D27D3370}" type="presParOf" srcId="{1789EEAE-74AD-4C69-9A16-621193D2E501}" destId="{4AD49C0A-AD34-42C3-8135-2F59AADC4807}" srcOrd="6" destOrd="0" presId="urn:microsoft.com/office/officeart/2005/8/layout/vProcess5"/>
    <dgm:cxn modelId="{03FBBB88-A49B-48AC-B029-07BE2F614589}" type="presParOf" srcId="{1789EEAE-74AD-4C69-9A16-621193D2E501}" destId="{E1C0B411-AC42-4AD9-99A9-C0DE64EAE913}" srcOrd="7" destOrd="0" presId="urn:microsoft.com/office/officeart/2005/8/layout/vProcess5"/>
    <dgm:cxn modelId="{13711050-89E6-4D10-913C-549479C093F1}" type="presParOf" srcId="{1789EEAE-74AD-4C69-9A16-621193D2E501}" destId="{FDB0944B-8FF0-4952-B14E-439A00F7F20E}" srcOrd="8" destOrd="0" presId="urn:microsoft.com/office/officeart/2005/8/layout/vProcess5"/>
    <dgm:cxn modelId="{2C923790-9689-4CF6-806B-5CB4531592F4}" type="presParOf" srcId="{1789EEAE-74AD-4C69-9A16-621193D2E501}" destId="{817BDA29-42F6-48F4-83DC-643F765F0809}" srcOrd="9" destOrd="0" presId="urn:microsoft.com/office/officeart/2005/8/layout/vProcess5"/>
    <dgm:cxn modelId="{DDFF9714-F1E6-41DC-90EF-61BF51FADD4E}" type="presParOf" srcId="{1789EEAE-74AD-4C69-9A16-621193D2E501}" destId="{31FB1499-A4CA-40EE-857F-EE08F51E6FF8}" srcOrd="10" destOrd="0" presId="urn:microsoft.com/office/officeart/2005/8/layout/vProcess5"/>
    <dgm:cxn modelId="{F050FC66-D6D1-4E24-95CE-AE0C9E498C38}" type="presParOf" srcId="{1789EEAE-74AD-4C69-9A16-621193D2E501}" destId="{6C16D0B8-95EF-4E5F-BE22-090A0746B01D}" srcOrd="11" destOrd="0" presId="urn:microsoft.com/office/officeart/2005/8/layout/vProcess5"/>
    <dgm:cxn modelId="{3666C864-57CD-4524-ADA4-784CD4B63850}" type="presParOf" srcId="{1789EEAE-74AD-4C69-9A16-621193D2E501}" destId="{8273AF12-4BBD-4150-BE23-BAD3BB1C7356}" srcOrd="12" destOrd="0" presId="urn:microsoft.com/office/officeart/2005/8/layout/vProcess5"/>
    <dgm:cxn modelId="{649DF014-FC10-44C0-BC85-EDB69702A105}" type="presParOf" srcId="{1789EEAE-74AD-4C69-9A16-621193D2E501}" destId="{74A869CD-E3F9-4BE3-BB11-9DA76A99D50C}" srcOrd="13" destOrd="0" presId="urn:microsoft.com/office/officeart/2005/8/layout/vProcess5"/>
    <dgm:cxn modelId="{B14C31F0-C640-48B2-986A-5CA755331D16}" type="presParOf" srcId="{1789EEAE-74AD-4C69-9A16-621193D2E501}" destId="{21408FF2-A40A-478F-905E-C7E4F1499AC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16AC9A2-2786-414D-8D77-0D6D85FC4377}" type="doc">
      <dgm:prSet loTypeId="urn:microsoft.com/office/officeart/2005/8/layout/hList7" loCatId="list" qsTypeId="urn:microsoft.com/office/officeart/2005/8/quickstyle/3d1" qsCatId="3D" csTypeId="urn:microsoft.com/office/officeart/2005/8/colors/colorful5" csCatId="colorful" phldr="1"/>
      <dgm:spPr/>
    </dgm:pt>
    <dgm:pt modelId="{8D927CF0-B0D8-42BD-AA63-54E5945ABD90}">
      <dgm:prSet phldrT="[Text]"/>
      <dgm:spPr/>
      <dgm:t>
        <a:bodyPr/>
        <a:lstStyle/>
        <a:p>
          <a:r>
            <a:rPr lang="el-GR" dirty="0" smtClean="0"/>
            <a:t>Είναι πιο σημαντικό να δείχνεις ωραίος στο διαδίκτυο παρά στην πραγματικότητα.</a:t>
          </a:r>
          <a:endParaRPr lang="en-US" dirty="0"/>
        </a:p>
      </dgm:t>
    </dgm:pt>
    <dgm:pt modelId="{C1CA89E1-91FF-4D9E-BBF0-886A763C0CB6}" type="parTrans" cxnId="{46538A48-8213-403D-822E-7B9453B27DFC}">
      <dgm:prSet/>
      <dgm:spPr/>
      <dgm:t>
        <a:bodyPr/>
        <a:lstStyle/>
        <a:p>
          <a:endParaRPr lang="en-US"/>
        </a:p>
      </dgm:t>
    </dgm:pt>
    <dgm:pt modelId="{1783A32D-A65C-4F9A-9742-135EA5953D79}" type="sibTrans" cxnId="{46538A48-8213-403D-822E-7B9453B27DFC}">
      <dgm:prSet/>
      <dgm:spPr/>
      <dgm:t>
        <a:bodyPr/>
        <a:lstStyle/>
        <a:p>
          <a:endParaRPr lang="en-US"/>
        </a:p>
      </dgm:t>
    </dgm:pt>
    <dgm:pt modelId="{BE9078D7-3A2B-482B-8A2A-647BC50C94BC}">
      <dgm:prSet phldrT="[Text]"/>
      <dgm:spPr/>
      <dgm:t>
        <a:bodyPr/>
        <a:lstStyle/>
        <a:p>
          <a:r>
            <a:rPr lang="el-GR" dirty="0" smtClean="0"/>
            <a:t>Οι νέοι άνθρωποι έχουν εμμονή με τη διαδικτυακή τους εικόνα. </a:t>
          </a:r>
          <a:endParaRPr lang="en-US" dirty="0"/>
        </a:p>
      </dgm:t>
    </dgm:pt>
    <dgm:pt modelId="{ADA9B83A-630F-45AB-8F79-34CD6EFC3039}" type="parTrans" cxnId="{7B277287-300E-47D4-B422-9CA2C98224C6}">
      <dgm:prSet/>
      <dgm:spPr/>
      <dgm:t>
        <a:bodyPr/>
        <a:lstStyle/>
        <a:p>
          <a:endParaRPr lang="en-US"/>
        </a:p>
      </dgm:t>
    </dgm:pt>
    <dgm:pt modelId="{BB6897ED-469E-47FE-B4BF-E849AD24286D}" type="sibTrans" cxnId="{7B277287-300E-47D4-B422-9CA2C98224C6}">
      <dgm:prSet/>
      <dgm:spPr/>
      <dgm:t>
        <a:bodyPr/>
        <a:lstStyle/>
        <a:p>
          <a:endParaRPr lang="en-US"/>
        </a:p>
      </dgm:t>
    </dgm:pt>
    <dgm:pt modelId="{0EBA2B51-7B7A-47B2-B91F-C56236450676}">
      <dgm:prSet phldrT="[Text]"/>
      <dgm:spPr/>
      <dgm:t>
        <a:bodyPr/>
        <a:lstStyle/>
        <a:p>
          <a:r>
            <a:rPr lang="el-GR" dirty="0" smtClean="0"/>
            <a:t>Μόνο τα κορίτσια ενδιαφέρονται για τη διαδικτυακή τους εικόνα. </a:t>
          </a:r>
          <a:endParaRPr lang="en-US" dirty="0"/>
        </a:p>
      </dgm:t>
    </dgm:pt>
    <dgm:pt modelId="{C31E691F-2C8B-4216-89F6-26DCE9C1862A}" type="parTrans" cxnId="{98D933BA-6F74-481A-B31D-D8BC549D2FDE}">
      <dgm:prSet/>
      <dgm:spPr/>
      <dgm:t>
        <a:bodyPr/>
        <a:lstStyle/>
        <a:p>
          <a:endParaRPr lang="en-US"/>
        </a:p>
      </dgm:t>
    </dgm:pt>
    <dgm:pt modelId="{47609209-52A6-44F9-ACB3-58F33BDE4D95}" type="sibTrans" cxnId="{98D933BA-6F74-481A-B31D-D8BC549D2FDE}">
      <dgm:prSet/>
      <dgm:spPr/>
      <dgm:t>
        <a:bodyPr/>
        <a:lstStyle/>
        <a:p>
          <a:endParaRPr lang="en-US"/>
        </a:p>
      </dgm:t>
    </dgm:pt>
    <dgm:pt modelId="{13FEDF9A-D57F-4ADE-8621-40B6D05EC8AA}" type="pres">
      <dgm:prSet presAssocID="{A16AC9A2-2786-414D-8D77-0D6D85FC4377}" presName="Name0" presStyleCnt="0">
        <dgm:presLayoutVars>
          <dgm:dir/>
          <dgm:resizeHandles val="exact"/>
        </dgm:presLayoutVars>
      </dgm:prSet>
      <dgm:spPr/>
    </dgm:pt>
    <dgm:pt modelId="{95211DDF-6CB4-4F15-B793-A56862E5E685}" type="pres">
      <dgm:prSet presAssocID="{A16AC9A2-2786-414D-8D77-0D6D85FC4377}" presName="fgShape" presStyleLbl="fgShp" presStyleIdx="0" presStyleCnt="1"/>
      <dgm:spPr/>
    </dgm:pt>
    <dgm:pt modelId="{1D19CFF6-25EE-4B9C-A8D8-172C93369C9E}" type="pres">
      <dgm:prSet presAssocID="{A16AC9A2-2786-414D-8D77-0D6D85FC4377}" presName="linComp" presStyleCnt="0"/>
      <dgm:spPr/>
    </dgm:pt>
    <dgm:pt modelId="{557D6A02-8728-4A85-B79B-E74044B1802A}" type="pres">
      <dgm:prSet presAssocID="{8D927CF0-B0D8-42BD-AA63-54E5945ABD90}" presName="compNode" presStyleCnt="0"/>
      <dgm:spPr/>
    </dgm:pt>
    <dgm:pt modelId="{8681C14F-6322-4A55-8A2C-CD2BB29FBF99}" type="pres">
      <dgm:prSet presAssocID="{8D927CF0-B0D8-42BD-AA63-54E5945ABD90}" presName="bkgdShape" presStyleLbl="node1" presStyleIdx="0" presStyleCnt="3"/>
      <dgm:spPr/>
      <dgm:t>
        <a:bodyPr/>
        <a:lstStyle/>
        <a:p>
          <a:endParaRPr lang="en-US"/>
        </a:p>
      </dgm:t>
    </dgm:pt>
    <dgm:pt modelId="{DC5FB36B-754F-46E6-9977-57C3DEA20069}" type="pres">
      <dgm:prSet presAssocID="{8D927CF0-B0D8-42BD-AA63-54E5945ABD90}" presName="nodeTx" presStyleLbl="node1" presStyleIdx="0" presStyleCnt="3">
        <dgm:presLayoutVars>
          <dgm:bulletEnabled val="1"/>
        </dgm:presLayoutVars>
      </dgm:prSet>
      <dgm:spPr/>
      <dgm:t>
        <a:bodyPr/>
        <a:lstStyle/>
        <a:p>
          <a:endParaRPr lang="en-US"/>
        </a:p>
      </dgm:t>
    </dgm:pt>
    <dgm:pt modelId="{6270AC25-71E4-4545-9E9B-743D8EB76CA6}" type="pres">
      <dgm:prSet presAssocID="{8D927CF0-B0D8-42BD-AA63-54E5945ABD90}" presName="invisiNode" presStyleLbl="node1" presStyleIdx="0" presStyleCnt="3"/>
      <dgm:spPr/>
    </dgm:pt>
    <dgm:pt modelId="{956D7801-1D8B-4F20-8597-9BAF00052B73}" type="pres">
      <dgm:prSet presAssocID="{8D927CF0-B0D8-42BD-AA63-54E5945ABD90}"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B3F2BBCF-DEE0-46A4-A782-6AE20D31586F}" type="pres">
      <dgm:prSet presAssocID="{1783A32D-A65C-4F9A-9742-135EA5953D79}" presName="sibTrans" presStyleLbl="sibTrans2D1" presStyleIdx="0" presStyleCnt="0"/>
      <dgm:spPr/>
      <dgm:t>
        <a:bodyPr/>
        <a:lstStyle/>
        <a:p>
          <a:endParaRPr lang="en-US"/>
        </a:p>
      </dgm:t>
    </dgm:pt>
    <dgm:pt modelId="{318DA3AC-0440-4991-95A7-FA13884FE8E3}" type="pres">
      <dgm:prSet presAssocID="{BE9078D7-3A2B-482B-8A2A-647BC50C94BC}" presName="compNode" presStyleCnt="0"/>
      <dgm:spPr/>
    </dgm:pt>
    <dgm:pt modelId="{216EB88D-3145-4E86-80E7-6738C1F530D7}" type="pres">
      <dgm:prSet presAssocID="{BE9078D7-3A2B-482B-8A2A-647BC50C94BC}" presName="bkgdShape" presStyleLbl="node1" presStyleIdx="1" presStyleCnt="3"/>
      <dgm:spPr/>
      <dgm:t>
        <a:bodyPr/>
        <a:lstStyle/>
        <a:p>
          <a:endParaRPr lang="en-US"/>
        </a:p>
      </dgm:t>
    </dgm:pt>
    <dgm:pt modelId="{D1BF008A-8D5A-4584-9CE6-B163DC84C22C}" type="pres">
      <dgm:prSet presAssocID="{BE9078D7-3A2B-482B-8A2A-647BC50C94BC}" presName="nodeTx" presStyleLbl="node1" presStyleIdx="1" presStyleCnt="3">
        <dgm:presLayoutVars>
          <dgm:bulletEnabled val="1"/>
        </dgm:presLayoutVars>
      </dgm:prSet>
      <dgm:spPr/>
      <dgm:t>
        <a:bodyPr/>
        <a:lstStyle/>
        <a:p>
          <a:endParaRPr lang="en-US"/>
        </a:p>
      </dgm:t>
    </dgm:pt>
    <dgm:pt modelId="{6205D83E-500F-4F6B-9280-EC24E8B040EB}" type="pres">
      <dgm:prSet presAssocID="{BE9078D7-3A2B-482B-8A2A-647BC50C94BC}" presName="invisiNode" presStyleLbl="node1" presStyleIdx="1" presStyleCnt="3"/>
      <dgm:spPr/>
    </dgm:pt>
    <dgm:pt modelId="{BB3AC2B9-1B35-4250-BF06-B0D24A404D7A}" type="pres">
      <dgm:prSet presAssocID="{BE9078D7-3A2B-482B-8A2A-647BC50C94BC}"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4B463862-664D-4270-A1EE-D87361C62BC0}" type="pres">
      <dgm:prSet presAssocID="{BB6897ED-469E-47FE-B4BF-E849AD24286D}" presName="sibTrans" presStyleLbl="sibTrans2D1" presStyleIdx="0" presStyleCnt="0"/>
      <dgm:spPr/>
      <dgm:t>
        <a:bodyPr/>
        <a:lstStyle/>
        <a:p>
          <a:endParaRPr lang="en-US"/>
        </a:p>
      </dgm:t>
    </dgm:pt>
    <dgm:pt modelId="{C946208D-E99F-4108-AE5D-49E13031A9B2}" type="pres">
      <dgm:prSet presAssocID="{0EBA2B51-7B7A-47B2-B91F-C56236450676}" presName="compNode" presStyleCnt="0"/>
      <dgm:spPr/>
    </dgm:pt>
    <dgm:pt modelId="{99F49F44-4773-4610-ABBF-8F71B23CA3DE}" type="pres">
      <dgm:prSet presAssocID="{0EBA2B51-7B7A-47B2-B91F-C56236450676}" presName="bkgdShape" presStyleLbl="node1" presStyleIdx="2" presStyleCnt="3"/>
      <dgm:spPr/>
      <dgm:t>
        <a:bodyPr/>
        <a:lstStyle/>
        <a:p>
          <a:endParaRPr lang="en-US"/>
        </a:p>
      </dgm:t>
    </dgm:pt>
    <dgm:pt modelId="{CDC48DC8-6F0D-42FD-B700-D16F8455233B}" type="pres">
      <dgm:prSet presAssocID="{0EBA2B51-7B7A-47B2-B91F-C56236450676}" presName="nodeTx" presStyleLbl="node1" presStyleIdx="2" presStyleCnt="3">
        <dgm:presLayoutVars>
          <dgm:bulletEnabled val="1"/>
        </dgm:presLayoutVars>
      </dgm:prSet>
      <dgm:spPr/>
      <dgm:t>
        <a:bodyPr/>
        <a:lstStyle/>
        <a:p>
          <a:endParaRPr lang="en-US"/>
        </a:p>
      </dgm:t>
    </dgm:pt>
    <dgm:pt modelId="{B5084CCA-F2DA-4223-B3C5-F1E06B748B24}" type="pres">
      <dgm:prSet presAssocID="{0EBA2B51-7B7A-47B2-B91F-C56236450676}" presName="invisiNode" presStyleLbl="node1" presStyleIdx="2" presStyleCnt="3"/>
      <dgm:spPr/>
    </dgm:pt>
    <dgm:pt modelId="{3C3651E7-AFF8-4744-AD77-9C86F0C5852B}" type="pres">
      <dgm:prSet presAssocID="{0EBA2B51-7B7A-47B2-B91F-C56236450676}"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Lst>
  <dgm:cxnLst>
    <dgm:cxn modelId="{E8039B30-54BB-402E-9808-39FD189264D4}" type="presOf" srcId="{0EBA2B51-7B7A-47B2-B91F-C56236450676}" destId="{99F49F44-4773-4610-ABBF-8F71B23CA3DE}" srcOrd="0" destOrd="0" presId="urn:microsoft.com/office/officeart/2005/8/layout/hList7"/>
    <dgm:cxn modelId="{E96AF75D-E493-44FD-9F48-C55875D6C06C}" type="presOf" srcId="{1783A32D-A65C-4F9A-9742-135EA5953D79}" destId="{B3F2BBCF-DEE0-46A4-A782-6AE20D31586F}" srcOrd="0" destOrd="0" presId="urn:microsoft.com/office/officeart/2005/8/layout/hList7"/>
    <dgm:cxn modelId="{A97FB461-BBD0-4EEB-A8BF-BCE0B099291F}" type="presOf" srcId="{A16AC9A2-2786-414D-8D77-0D6D85FC4377}" destId="{13FEDF9A-D57F-4ADE-8621-40B6D05EC8AA}" srcOrd="0" destOrd="0" presId="urn:microsoft.com/office/officeart/2005/8/layout/hList7"/>
    <dgm:cxn modelId="{E4404783-B3F2-49CA-A96D-5625B4BAA144}" type="presOf" srcId="{BE9078D7-3A2B-482B-8A2A-647BC50C94BC}" destId="{216EB88D-3145-4E86-80E7-6738C1F530D7}" srcOrd="0" destOrd="0" presId="urn:microsoft.com/office/officeart/2005/8/layout/hList7"/>
    <dgm:cxn modelId="{165FB1D6-F9A5-45C1-86F9-3237F13C4533}" type="presOf" srcId="{BE9078D7-3A2B-482B-8A2A-647BC50C94BC}" destId="{D1BF008A-8D5A-4584-9CE6-B163DC84C22C}" srcOrd="1" destOrd="0" presId="urn:microsoft.com/office/officeart/2005/8/layout/hList7"/>
    <dgm:cxn modelId="{7B277287-300E-47D4-B422-9CA2C98224C6}" srcId="{A16AC9A2-2786-414D-8D77-0D6D85FC4377}" destId="{BE9078D7-3A2B-482B-8A2A-647BC50C94BC}" srcOrd="1" destOrd="0" parTransId="{ADA9B83A-630F-45AB-8F79-34CD6EFC3039}" sibTransId="{BB6897ED-469E-47FE-B4BF-E849AD24286D}"/>
    <dgm:cxn modelId="{2B0D33F9-FEE9-43CF-BD17-1D8454B78763}" type="presOf" srcId="{8D927CF0-B0D8-42BD-AA63-54E5945ABD90}" destId="{8681C14F-6322-4A55-8A2C-CD2BB29FBF99}" srcOrd="0" destOrd="0" presId="urn:microsoft.com/office/officeart/2005/8/layout/hList7"/>
    <dgm:cxn modelId="{26206BA5-4412-4B1B-B5B7-31B2C58168C3}" type="presOf" srcId="{0EBA2B51-7B7A-47B2-B91F-C56236450676}" destId="{CDC48DC8-6F0D-42FD-B700-D16F8455233B}" srcOrd="1" destOrd="0" presId="urn:microsoft.com/office/officeart/2005/8/layout/hList7"/>
    <dgm:cxn modelId="{5A85FFAD-B8F4-4419-8D65-40F51F937E9C}" type="presOf" srcId="{8D927CF0-B0D8-42BD-AA63-54E5945ABD90}" destId="{DC5FB36B-754F-46E6-9977-57C3DEA20069}" srcOrd="1" destOrd="0" presId="urn:microsoft.com/office/officeart/2005/8/layout/hList7"/>
    <dgm:cxn modelId="{98D933BA-6F74-481A-B31D-D8BC549D2FDE}" srcId="{A16AC9A2-2786-414D-8D77-0D6D85FC4377}" destId="{0EBA2B51-7B7A-47B2-B91F-C56236450676}" srcOrd="2" destOrd="0" parTransId="{C31E691F-2C8B-4216-89F6-26DCE9C1862A}" sibTransId="{47609209-52A6-44F9-ACB3-58F33BDE4D95}"/>
    <dgm:cxn modelId="{CDF398C3-FDD0-4570-B195-FC0998F75201}" type="presOf" srcId="{BB6897ED-469E-47FE-B4BF-E849AD24286D}" destId="{4B463862-664D-4270-A1EE-D87361C62BC0}" srcOrd="0" destOrd="0" presId="urn:microsoft.com/office/officeart/2005/8/layout/hList7"/>
    <dgm:cxn modelId="{46538A48-8213-403D-822E-7B9453B27DFC}" srcId="{A16AC9A2-2786-414D-8D77-0D6D85FC4377}" destId="{8D927CF0-B0D8-42BD-AA63-54E5945ABD90}" srcOrd="0" destOrd="0" parTransId="{C1CA89E1-91FF-4D9E-BBF0-886A763C0CB6}" sibTransId="{1783A32D-A65C-4F9A-9742-135EA5953D79}"/>
    <dgm:cxn modelId="{2E1DB499-8AA5-43E7-8B04-3A9CFC255F14}" type="presParOf" srcId="{13FEDF9A-D57F-4ADE-8621-40B6D05EC8AA}" destId="{95211DDF-6CB4-4F15-B793-A56862E5E685}" srcOrd="0" destOrd="0" presId="urn:microsoft.com/office/officeart/2005/8/layout/hList7"/>
    <dgm:cxn modelId="{7B419212-2707-41A9-A7E4-CC99196A38FB}" type="presParOf" srcId="{13FEDF9A-D57F-4ADE-8621-40B6D05EC8AA}" destId="{1D19CFF6-25EE-4B9C-A8D8-172C93369C9E}" srcOrd="1" destOrd="0" presId="urn:microsoft.com/office/officeart/2005/8/layout/hList7"/>
    <dgm:cxn modelId="{010860F4-55E0-4D3D-B549-12ECED5A2B66}" type="presParOf" srcId="{1D19CFF6-25EE-4B9C-A8D8-172C93369C9E}" destId="{557D6A02-8728-4A85-B79B-E74044B1802A}" srcOrd="0" destOrd="0" presId="urn:microsoft.com/office/officeart/2005/8/layout/hList7"/>
    <dgm:cxn modelId="{89AA6095-E61B-424A-96C6-93AC7CD6A29C}" type="presParOf" srcId="{557D6A02-8728-4A85-B79B-E74044B1802A}" destId="{8681C14F-6322-4A55-8A2C-CD2BB29FBF99}" srcOrd="0" destOrd="0" presId="urn:microsoft.com/office/officeart/2005/8/layout/hList7"/>
    <dgm:cxn modelId="{ABE385D0-DF20-4FC8-B707-7DC47A92FCB1}" type="presParOf" srcId="{557D6A02-8728-4A85-B79B-E74044B1802A}" destId="{DC5FB36B-754F-46E6-9977-57C3DEA20069}" srcOrd="1" destOrd="0" presId="urn:microsoft.com/office/officeart/2005/8/layout/hList7"/>
    <dgm:cxn modelId="{E09BE496-6EC1-4238-BDF5-311BB3449104}" type="presParOf" srcId="{557D6A02-8728-4A85-B79B-E74044B1802A}" destId="{6270AC25-71E4-4545-9E9B-743D8EB76CA6}" srcOrd="2" destOrd="0" presId="urn:microsoft.com/office/officeart/2005/8/layout/hList7"/>
    <dgm:cxn modelId="{6B203C8E-4967-496D-88E1-22A7FFEFE098}" type="presParOf" srcId="{557D6A02-8728-4A85-B79B-E74044B1802A}" destId="{956D7801-1D8B-4F20-8597-9BAF00052B73}" srcOrd="3" destOrd="0" presId="urn:microsoft.com/office/officeart/2005/8/layout/hList7"/>
    <dgm:cxn modelId="{47B3223E-8BBE-40FB-9ED1-312C10CBA7F6}" type="presParOf" srcId="{1D19CFF6-25EE-4B9C-A8D8-172C93369C9E}" destId="{B3F2BBCF-DEE0-46A4-A782-6AE20D31586F}" srcOrd="1" destOrd="0" presId="urn:microsoft.com/office/officeart/2005/8/layout/hList7"/>
    <dgm:cxn modelId="{8470A74D-4CA8-4D2A-907D-A302F8047C2B}" type="presParOf" srcId="{1D19CFF6-25EE-4B9C-A8D8-172C93369C9E}" destId="{318DA3AC-0440-4991-95A7-FA13884FE8E3}" srcOrd="2" destOrd="0" presId="urn:microsoft.com/office/officeart/2005/8/layout/hList7"/>
    <dgm:cxn modelId="{81FC49DB-CBC4-40F3-8B65-8E6A0A29FBA8}" type="presParOf" srcId="{318DA3AC-0440-4991-95A7-FA13884FE8E3}" destId="{216EB88D-3145-4E86-80E7-6738C1F530D7}" srcOrd="0" destOrd="0" presId="urn:microsoft.com/office/officeart/2005/8/layout/hList7"/>
    <dgm:cxn modelId="{29F8C7AE-4F4E-4515-BD2C-A6A06EBF0D27}" type="presParOf" srcId="{318DA3AC-0440-4991-95A7-FA13884FE8E3}" destId="{D1BF008A-8D5A-4584-9CE6-B163DC84C22C}" srcOrd="1" destOrd="0" presId="urn:microsoft.com/office/officeart/2005/8/layout/hList7"/>
    <dgm:cxn modelId="{BDF37990-6A9E-473B-8F6C-24889D6A8422}" type="presParOf" srcId="{318DA3AC-0440-4991-95A7-FA13884FE8E3}" destId="{6205D83E-500F-4F6B-9280-EC24E8B040EB}" srcOrd="2" destOrd="0" presId="urn:microsoft.com/office/officeart/2005/8/layout/hList7"/>
    <dgm:cxn modelId="{C3CF5E05-11AD-47E1-802A-46022F01B4E2}" type="presParOf" srcId="{318DA3AC-0440-4991-95A7-FA13884FE8E3}" destId="{BB3AC2B9-1B35-4250-BF06-B0D24A404D7A}" srcOrd="3" destOrd="0" presId="urn:microsoft.com/office/officeart/2005/8/layout/hList7"/>
    <dgm:cxn modelId="{C95F2766-D8AD-402D-84A8-281E4CAC7FED}" type="presParOf" srcId="{1D19CFF6-25EE-4B9C-A8D8-172C93369C9E}" destId="{4B463862-664D-4270-A1EE-D87361C62BC0}" srcOrd="3" destOrd="0" presId="urn:microsoft.com/office/officeart/2005/8/layout/hList7"/>
    <dgm:cxn modelId="{F15A4E39-171B-4E73-9B12-AABEC2E2074D}" type="presParOf" srcId="{1D19CFF6-25EE-4B9C-A8D8-172C93369C9E}" destId="{C946208D-E99F-4108-AE5D-49E13031A9B2}" srcOrd="4" destOrd="0" presId="urn:microsoft.com/office/officeart/2005/8/layout/hList7"/>
    <dgm:cxn modelId="{12B0B0A3-C086-4816-83DC-00DCBDC3EAAD}" type="presParOf" srcId="{C946208D-E99F-4108-AE5D-49E13031A9B2}" destId="{99F49F44-4773-4610-ABBF-8F71B23CA3DE}" srcOrd="0" destOrd="0" presId="urn:microsoft.com/office/officeart/2005/8/layout/hList7"/>
    <dgm:cxn modelId="{52157820-5EFE-4537-8291-86FA051602DE}" type="presParOf" srcId="{C946208D-E99F-4108-AE5D-49E13031A9B2}" destId="{CDC48DC8-6F0D-42FD-B700-D16F8455233B}" srcOrd="1" destOrd="0" presId="urn:microsoft.com/office/officeart/2005/8/layout/hList7"/>
    <dgm:cxn modelId="{E2A52587-3F92-415A-AB1D-59A1607E62F2}" type="presParOf" srcId="{C946208D-E99F-4108-AE5D-49E13031A9B2}" destId="{B5084CCA-F2DA-4223-B3C5-F1E06B748B24}" srcOrd="2" destOrd="0" presId="urn:microsoft.com/office/officeart/2005/8/layout/hList7"/>
    <dgm:cxn modelId="{DA55532A-5CF2-47D3-8E73-0299DDF09D0E}" type="presParOf" srcId="{C946208D-E99F-4108-AE5D-49E13031A9B2}" destId="{3C3651E7-AFF8-4744-AD77-9C86F0C5852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F805A9-6F75-4140-ADF1-9001F7340FD3}" type="doc">
      <dgm:prSet loTypeId="urn:microsoft.com/office/officeart/2011/layout/Picture Frame" loCatId="officeonline" qsTypeId="urn:microsoft.com/office/officeart/2005/8/quickstyle/3d2" qsCatId="3D" csTypeId="urn:microsoft.com/office/officeart/2005/8/colors/colorful5" csCatId="colorful" phldr="1"/>
      <dgm:spPr/>
    </dgm:pt>
    <dgm:pt modelId="{68B42B59-D1E8-4F5F-BD64-CEBF41BC7431}">
      <dgm:prSet phldrT="[Text]"/>
      <dgm:spPr/>
      <dgm:t>
        <a:bodyPr/>
        <a:lstStyle/>
        <a:p>
          <a:r>
            <a:rPr lang="el-GR" dirty="0" smtClean="0">
              <a:solidFill>
                <a:schemeClr val="accent1">
                  <a:lumMod val="75000"/>
                </a:schemeClr>
              </a:solidFill>
            </a:rPr>
            <a:t>Πως προέκυψαν αυτοί οι μύθοι και ποιος τους ενισχύει;</a:t>
          </a:r>
          <a:endParaRPr lang="en-US" dirty="0">
            <a:solidFill>
              <a:schemeClr val="accent1">
                <a:lumMod val="75000"/>
              </a:schemeClr>
            </a:solidFill>
          </a:endParaRPr>
        </a:p>
      </dgm:t>
    </dgm:pt>
    <dgm:pt modelId="{F8F48AF2-0ED8-4FF7-915C-DCE6FF27BF12}" type="parTrans" cxnId="{0949614C-E0EB-45FE-9667-E4043F1AB941}">
      <dgm:prSet/>
      <dgm:spPr/>
      <dgm:t>
        <a:bodyPr/>
        <a:lstStyle/>
        <a:p>
          <a:endParaRPr lang="en-US"/>
        </a:p>
      </dgm:t>
    </dgm:pt>
    <dgm:pt modelId="{07D01BF1-B803-4648-A3BE-01B16FA286DD}" type="sibTrans" cxnId="{0949614C-E0EB-45FE-9667-E4043F1AB941}">
      <dgm:prSet/>
      <dgm:spPr/>
      <dgm:t>
        <a:bodyPr/>
        <a:lstStyle/>
        <a:p>
          <a:endParaRPr lang="en-US"/>
        </a:p>
      </dgm:t>
    </dgm:pt>
    <dgm:pt modelId="{AACD791F-4571-459A-9647-0D1CEAE982FA}">
      <dgm:prSet phldrT="[Text]"/>
      <dgm:spPr/>
      <dgm:t>
        <a:bodyPr/>
        <a:lstStyle/>
        <a:p>
          <a:r>
            <a:rPr lang="el-GR" dirty="0" smtClean="0">
              <a:solidFill>
                <a:schemeClr val="accent1">
                  <a:lumMod val="75000"/>
                </a:schemeClr>
              </a:solidFill>
            </a:rPr>
            <a:t>Αν κάποιος πιστεύει σε αυτούς τους μύθους με ποια ζητήματα θα έρθει αντιμέτωπος;</a:t>
          </a:r>
          <a:endParaRPr lang="en-US" dirty="0">
            <a:solidFill>
              <a:schemeClr val="accent1">
                <a:lumMod val="75000"/>
              </a:schemeClr>
            </a:solidFill>
          </a:endParaRPr>
        </a:p>
      </dgm:t>
    </dgm:pt>
    <dgm:pt modelId="{EA1F3BC9-0EC2-4757-806E-22213F01E100}" type="parTrans" cxnId="{B2E95B9C-0D36-49FB-BBEC-CDDA436F3F80}">
      <dgm:prSet/>
      <dgm:spPr/>
      <dgm:t>
        <a:bodyPr/>
        <a:lstStyle/>
        <a:p>
          <a:endParaRPr lang="en-US"/>
        </a:p>
      </dgm:t>
    </dgm:pt>
    <dgm:pt modelId="{79B3777C-9821-4B68-A600-E77E616AE9D1}" type="sibTrans" cxnId="{B2E95B9C-0D36-49FB-BBEC-CDDA436F3F80}">
      <dgm:prSet/>
      <dgm:spPr/>
      <dgm:t>
        <a:bodyPr/>
        <a:lstStyle/>
        <a:p>
          <a:endParaRPr lang="en-US"/>
        </a:p>
      </dgm:t>
    </dgm:pt>
    <dgm:pt modelId="{41F46042-4A32-4793-964B-15706EDB76CC}" type="pres">
      <dgm:prSet presAssocID="{3CF805A9-6F75-4140-ADF1-9001F7340FD3}" presName="Name0" presStyleCnt="0">
        <dgm:presLayoutVars>
          <dgm:chMax/>
          <dgm:chPref/>
          <dgm:dir/>
        </dgm:presLayoutVars>
      </dgm:prSet>
      <dgm:spPr/>
    </dgm:pt>
    <dgm:pt modelId="{628FDB98-FB1D-4307-A1FA-8CD7016C033F}" type="pres">
      <dgm:prSet presAssocID="{68B42B59-D1E8-4F5F-BD64-CEBF41BC7431}" presName="composite" presStyleCnt="0"/>
      <dgm:spPr/>
    </dgm:pt>
    <dgm:pt modelId="{20400896-D8E3-4FF1-94A5-AD2D0D31F86B}" type="pres">
      <dgm:prSet presAssocID="{68B42B59-D1E8-4F5F-BD64-CEBF41BC7431}" presName="ParentText" presStyleLbl="revTx" presStyleIdx="0" presStyleCnt="2">
        <dgm:presLayoutVars>
          <dgm:chMax val="0"/>
          <dgm:chPref val="0"/>
          <dgm:bulletEnabled val="1"/>
        </dgm:presLayoutVars>
      </dgm:prSet>
      <dgm:spPr/>
      <dgm:t>
        <a:bodyPr/>
        <a:lstStyle/>
        <a:p>
          <a:endParaRPr lang="en-US"/>
        </a:p>
      </dgm:t>
    </dgm:pt>
    <dgm:pt modelId="{27B527A8-8267-43E9-BA85-C4B369F645DA}" type="pres">
      <dgm:prSet presAssocID="{68B42B59-D1E8-4F5F-BD64-CEBF41BC7431}" presName="Accent1" presStyleLbl="parChTrans1D1" presStyleIdx="0" presStyleCnt="2"/>
      <dgm:spPr/>
    </dgm:pt>
    <dgm:pt modelId="{718E75E7-3C8B-4CA5-90C7-039FDFA46BF4}" type="pres">
      <dgm:prSet presAssocID="{68B42B59-D1E8-4F5F-BD64-CEBF41BC7431}" presName="Image" presStyleLbl="align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76D30EB9-31F3-4203-8CAF-603B44ADAA3C}" type="pres">
      <dgm:prSet presAssocID="{07D01BF1-B803-4648-A3BE-01B16FA286DD}" presName="sibTrans" presStyleCnt="0"/>
      <dgm:spPr/>
    </dgm:pt>
    <dgm:pt modelId="{82E6FE30-3915-4275-A109-6599F3CE6278}" type="pres">
      <dgm:prSet presAssocID="{AACD791F-4571-459A-9647-0D1CEAE982FA}" presName="composite" presStyleCnt="0"/>
      <dgm:spPr/>
    </dgm:pt>
    <dgm:pt modelId="{139D337E-64F1-4987-A722-556CD15F854C}" type="pres">
      <dgm:prSet presAssocID="{AACD791F-4571-459A-9647-0D1CEAE982FA}" presName="ParentText" presStyleLbl="revTx" presStyleIdx="1" presStyleCnt="2">
        <dgm:presLayoutVars>
          <dgm:chMax val="0"/>
          <dgm:chPref val="0"/>
          <dgm:bulletEnabled val="1"/>
        </dgm:presLayoutVars>
      </dgm:prSet>
      <dgm:spPr/>
      <dgm:t>
        <a:bodyPr/>
        <a:lstStyle/>
        <a:p>
          <a:endParaRPr lang="en-US"/>
        </a:p>
      </dgm:t>
    </dgm:pt>
    <dgm:pt modelId="{BE8B4159-6AD0-4C88-9CF6-10F4657518F2}" type="pres">
      <dgm:prSet presAssocID="{AACD791F-4571-459A-9647-0D1CEAE982FA}" presName="Accent1" presStyleLbl="parChTrans1D1" presStyleIdx="1" presStyleCnt="2"/>
      <dgm:spPr/>
    </dgm:pt>
    <dgm:pt modelId="{111A060B-F77A-476D-9114-C91EB0053A8D}" type="pres">
      <dgm:prSet presAssocID="{AACD791F-4571-459A-9647-0D1CEAE982FA}" presName="Image" presStyleLbl="align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Lst>
  <dgm:cxnLst>
    <dgm:cxn modelId="{0949614C-E0EB-45FE-9667-E4043F1AB941}" srcId="{3CF805A9-6F75-4140-ADF1-9001F7340FD3}" destId="{68B42B59-D1E8-4F5F-BD64-CEBF41BC7431}" srcOrd="0" destOrd="0" parTransId="{F8F48AF2-0ED8-4FF7-915C-DCE6FF27BF12}" sibTransId="{07D01BF1-B803-4648-A3BE-01B16FA286DD}"/>
    <dgm:cxn modelId="{F51839D5-1AAC-4736-90E5-F1E3798D5964}" type="presOf" srcId="{AACD791F-4571-459A-9647-0D1CEAE982FA}" destId="{139D337E-64F1-4987-A722-556CD15F854C}" srcOrd="0" destOrd="0" presId="urn:microsoft.com/office/officeart/2011/layout/Picture Frame"/>
    <dgm:cxn modelId="{30251F85-2DC3-4EC4-A5BE-ABAF962CD165}" type="presOf" srcId="{68B42B59-D1E8-4F5F-BD64-CEBF41BC7431}" destId="{20400896-D8E3-4FF1-94A5-AD2D0D31F86B}" srcOrd="0" destOrd="0" presId="urn:microsoft.com/office/officeart/2011/layout/Picture Frame"/>
    <dgm:cxn modelId="{B2E95B9C-0D36-49FB-BBEC-CDDA436F3F80}" srcId="{3CF805A9-6F75-4140-ADF1-9001F7340FD3}" destId="{AACD791F-4571-459A-9647-0D1CEAE982FA}" srcOrd="1" destOrd="0" parTransId="{EA1F3BC9-0EC2-4757-806E-22213F01E100}" sibTransId="{79B3777C-9821-4B68-A600-E77E616AE9D1}"/>
    <dgm:cxn modelId="{B1330DE7-459A-4C72-91E3-E39109DB6F5D}" type="presOf" srcId="{3CF805A9-6F75-4140-ADF1-9001F7340FD3}" destId="{41F46042-4A32-4793-964B-15706EDB76CC}" srcOrd="0" destOrd="0" presId="urn:microsoft.com/office/officeart/2011/layout/Picture Frame"/>
    <dgm:cxn modelId="{4AC6C49F-8A26-44C9-A1E3-F408D7B39254}" type="presParOf" srcId="{41F46042-4A32-4793-964B-15706EDB76CC}" destId="{628FDB98-FB1D-4307-A1FA-8CD7016C033F}" srcOrd="0" destOrd="0" presId="urn:microsoft.com/office/officeart/2011/layout/Picture Frame"/>
    <dgm:cxn modelId="{69972173-A83C-41B9-8469-845FFDEA76A1}" type="presParOf" srcId="{628FDB98-FB1D-4307-A1FA-8CD7016C033F}" destId="{20400896-D8E3-4FF1-94A5-AD2D0D31F86B}" srcOrd="0" destOrd="0" presId="urn:microsoft.com/office/officeart/2011/layout/Picture Frame"/>
    <dgm:cxn modelId="{BA6C5354-B9B0-4ECA-A13F-D28AB5A1C382}" type="presParOf" srcId="{628FDB98-FB1D-4307-A1FA-8CD7016C033F}" destId="{27B527A8-8267-43E9-BA85-C4B369F645DA}" srcOrd="1" destOrd="0" presId="urn:microsoft.com/office/officeart/2011/layout/Picture Frame"/>
    <dgm:cxn modelId="{CFDD9BB8-F570-4CED-9EF7-F70726C7CE5D}" type="presParOf" srcId="{628FDB98-FB1D-4307-A1FA-8CD7016C033F}" destId="{718E75E7-3C8B-4CA5-90C7-039FDFA46BF4}" srcOrd="2" destOrd="0" presId="urn:microsoft.com/office/officeart/2011/layout/Picture Frame"/>
    <dgm:cxn modelId="{9A457622-E183-4C30-B933-B652304BB5B8}" type="presParOf" srcId="{41F46042-4A32-4793-964B-15706EDB76CC}" destId="{76D30EB9-31F3-4203-8CAF-603B44ADAA3C}" srcOrd="1" destOrd="0" presId="urn:microsoft.com/office/officeart/2011/layout/Picture Frame"/>
    <dgm:cxn modelId="{58D03748-E305-4C9D-B0FC-9C8841E5E226}" type="presParOf" srcId="{41F46042-4A32-4793-964B-15706EDB76CC}" destId="{82E6FE30-3915-4275-A109-6599F3CE6278}" srcOrd="2" destOrd="0" presId="urn:microsoft.com/office/officeart/2011/layout/Picture Frame"/>
    <dgm:cxn modelId="{DDD8B114-36CF-45C6-9DFF-50E9F2783062}" type="presParOf" srcId="{82E6FE30-3915-4275-A109-6599F3CE6278}" destId="{139D337E-64F1-4987-A722-556CD15F854C}" srcOrd="0" destOrd="0" presId="urn:microsoft.com/office/officeart/2011/layout/Picture Frame"/>
    <dgm:cxn modelId="{12B94631-3988-4346-8F3D-C45471FF669B}" type="presParOf" srcId="{82E6FE30-3915-4275-A109-6599F3CE6278}" destId="{BE8B4159-6AD0-4C88-9CF6-10F4657518F2}" srcOrd="1" destOrd="0" presId="urn:microsoft.com/office/officeart/2011/layout/Picture Frame"/>
    <dgm:cxn modelId="{16934C37-2F15-4EDF-BEB2-19C93DD74B95}" type="presParOf" srcId="{82E6FE30-3915-4275-A109-6599F3CE6278}" destId="{111A060B-F77A-476D-9114-C91EB0053A8D}" srcOrd="2" destOrd="0" presId="urn:microsoft.com/office/officeart/2011/layout/Picture Fram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6C563B-1B02-41D7-9445-657ED77E53F0}" type="doc">
      <dgm:prSet loTypeId="urn:microsoft.com/office/officeart/2005/8/layout/arrow3" loCatId="relationship" qsTypeId="urn:microsoft.com/office/officeart/2005/8/quickstyle/3d2" qsCatId="3D" csTypeId="urn:microsoft.com/office/officeart/2005/8/colors/colorful5" csCatId="colorful" phldr="1"/>
      <dgm:spPr/>
      <dgm:t>
        <a:bodyPr/>
        <a:lstStyle/>
        <a:p>
          <a:endParaRPr lang="en-US"/>
        </a:p>
      </dgm:t>
    </dgm:pt>
    <dgm:pt modelId="{58207A33-C713-454A-B304-466535C3EA49}">
      <dgm:prSet phldrT="[Text]" custT="1"/>
      <dgm:spPr/>
      <dgm:t>
        <a:bodyPr/>
        <a:lstStyle/>
        <a:p>
          <a:r>
            <a:rPr lang="el-GR" sz="2400" dirty="0" smtClean="0">
              <a:solidFill>
                <a:schemeClr val="accent1">
                  <a:lumMod val="75000"/>
                </a:schemeClr>
              </a:solidFill>
            </a:rPr>
            <a:t>«Όλοι στο σχολείο μας, νιώθουν θετικά για τον εαυτό τους και όμορφα με το σώμα τους»</a:t>
          </a:r>
          <a:endParaRPr lang="en-US" sz="2400" dirty="0">
            <a:solidFill>
              <a:schemeClr val="accent1">
                <a:lumMod val="75000"/>
              </a:schemeClr>
            </a:solidFill>
          </a:endParaRPr>
        </a:p>
      </dgm:t>
    </dgm:pt>
    <dgm:pt modelId="{9D11AF33-47FA-4E61-BFE2-312AE016F319}" type="parTrans" cxnId="{7AD5A2BB-59EB-4B9E-AF27-E315CE5B4470}">
      <dgm:prSet/>
      <dgm:spPr/>
      <dgm:t>
        <a:bodyPr/>
        <a:lstStyle/>
        <a:p>
          <a:endParaRPr lang="en-US"/>
        </a:p>
      </dgm:t>
    </dgm:pt>
    <dgm:pt modelId="{F414B03D-51CF-4388-BA8E-D0C32207D64D}" type="sibTrans" cxnId="{7AD5A2BB-59EB-4B9E-AF27-E315CE5B4470}">
      <dgm:prSet/>
      <dgm:spPr/>
      <dgm:t>
        <a:bodyPr/>
        <a:lstStyle/>
        <a:p>
          <a:endParaRPr lang="en-US"/>
        </a:p>
      </dgm:t>
    </dgm:pt>
    <dgm:pt modelId="{4AFEF10E-CEEC-45FC-979D-46649E20C503}">
      <dgm:prSet phldrT="[Text]" custT="1"/>
      <dgm:spPr/>
      <dgm:t>
        <a:bodyPr/>
        <a:lstStyle/>
        <a:p>
          <a:r>
            <a:rPr lang="el-GR" sz="2400" dirty="0" smtClean="0">
              <a:solidFill>
                <a:schemeClr val="accent1">
                  <a:lumMod val="75000"/>
                </a:schemeClr>
              </a:solidFill>
            </a:rPr>
            <a:t>Πόσο αλήθεια είναι αυτό και αν όχι πως μπορούμε να καταφέρουμε να νιώθουμε έτσι;</a:t>
          </a:r>
          <a:endParaRPr lang="en-US" sz="2400" dirty="0">
            <a:solidFill>
              <a:schemeClr val="accent1">
                <a:lumMod val="75000"/>
              </a:schemeClr>
            </a:solidFill>
          </a:endParaRPr>
        </a:p>
      </dgm:t>
    </dgm:pt>
    <dgm:pt modelId="{08B9A284-B854-42ED-A23F-44A715350C15}" type="parTrans" cxnId="{0267F778-9DB1-49F1-A4E8-CBCAACE9EC48}">
      <dgm:prSet/>
      <dgm:spPr/>
      <dgm:t>
        <a:bodyPr/>
        <a:lstStyle/>
        <a:p>
          <a:endParaRPr lang="en-US"/>
        </a:p>
      </dgm:t>
    </dgm:pt>
    <dgm:pt modelId="{11A489D7-068F-4EF2-8580-21A0D3D28FC7}" type="sibTrans" cxnId="{0267F778-9DB1-49F1-A4E8-CBCAACE9EC48}">
      <dgm:prSet/>
      <dgm:spPr/>
      <dgm:t>
        <a:bodyPr/>
        <a:lstStyle/>
        <a:p>
          <a:endParaRPr lang="en-US"/>
        </a:p>
      </dgm:t>
    </dgm:pt>
    <dgm:pt modelId="{F9BD8759-E3C5-4EB3-8FF4-079A51F96B7A}">
      <dgm:prSet phldrT="[Text]"/>
      <dgm:spPr/>
      <dgm:t>
        <a:bodyPr/>
        <a:lstStyle/>
        <a:p>
          <a:endParaRPr lang="en-US" dirty="0"/>
        </a:p>
      </dgm:t>
    </dgm:pt>
    <dgm:pt modelId="{D5E2B6A9-5C70-4DD1-AF05-19E9F725B1D4}" type="parTrans" cxnId="{73DB0170-3786-4FD9-94BF-7DA95D7A27FA}">
      <dgm:prSet/>
      <dgm:spPr/>
      <dgm:t>
        <a:bodyPr/>
        <a:lstStyle/>
        <a:p>
          <a:endParaRPr lang="en-US"/>
        </a:p>
      </dgm:t>
    </dgm:pt>
    <dgm:pt modelId="{492F472A-B219-4D5E-8105-E45F1A48CC6F}" type="sibTrans" cxnId="{73DB0170-3786-4FD9-94BF-7DA95D7A27FA}">
      <dgm:prSet/>
      <dgm:spPr/>
      <dgm:t>
        <a:bodyPr/>
        <a:lstStyle/>
        <a:p>
          <a:endParaRPr lang="en-US"/>
        </a:p>
      </dgm:t>
    </dgm:pt>
    <dgm:pt modelId="{5F5AC70B-77D9-41C7-878C-77C547C339DE}" type="pres">
      <dgm:prSet presAssocID="{BE6C563B-1B02-41D7-9445-657ED77E53F0}" presName="compositeShape" presStyleCnt="0">
        <dgm:presLayoutVars>
          <dgm:chMax val="2"/>
          <dgm:dir/>
          <dgm:resizeHandles val="exact"/>
        </dgm:presLayoutVars>
      </dgm:prSet>
      <dgm:spPr/>
      <dgm:t>
        <a:bodyPr/>
        <a:lstStyle/>
        <a:p>
          <a:endParaRPr lang="en-US"/>
        </a:p>
      </dgm:t>
    </dgm:pt>
    <dgm:pt modelId="{0CE840D1-E913-4A5F-A849-AFD29A973752}" type="pres">
      <dgm:prSet presAssocID="{BE6C563B-1B02-41D7-9445-657ED77E53F0}" presName="divider" presStyleLbl="fgShp" presStyleIdx="0" presStyleCnt="1"/>
      <dgm:spPr/>
    </dgm:pt>
    <dgm:pt modelId="{047C3EF4-E661-43E5-8802-790329A6B497}" type="pres">
      <dgm:prSet presAssocID="{58207A33-C713-454A-B304-466535C3EA49}" presName="downArrow" presStyleLbl="node1" presStyleIdx="0" presStyleCnt="2"/>
      <dgm:spPr/>
    </dgm:pt>
    <dgm:pt modelId="{4B5AA38E-38AE-4081-85FA-7FF1631C4DB5}" type="pres">
      <dgm:prSet presAssocID="{58207A33-C713-454A-B304-466535C3EA49}" presName="downArrowText" presStyleLbl="revTx" presStyleIdx="0" presStyleCnt="2" custScaleX="154480">
        <dgm:presLayoutVars>
          <dgm:bulletEnabled val="1"/>
        </dgm:presLayoutVars>
      </dgm:prSet>
      <dgm:spPr/>
      <dgm:t>
        <a:bodyPr/>
        <a:lstStyle/>
        <a:p>
          <a:endParaRPr lang="en-US"/>
        </a:p>
      </dgm:t>
    </dgm:pt>
    <dgm:pt modelId="{65BCAB5B-C5FF-4268-9CFA-2BC1F8C95430}" type="pres">
      <dgm:prSet presAssocID="{4AFEF10E-CEEC-45FC-979D-46649E20C503}" presName="upArrow" presStyleLbl="node1" presStyleIdx="1" presStyleCnt="2"/>
      <dgm:spPr/>
    </dgm:pt>
    <dgm:pt modelId="{ABB43868-B618-48FA-8F53-DC3289A7F58C}" type="pres">
      <dgm:prSet presAssocID="{4AFEF10E-CEEC-45FC-979D-46649E20C503}" presName="upArrowText" presStyleLbl="revTx" presStyleIdx="1" presStyleCnt="2" custScaleX="130823">
        <dgm:presLayoutVars>
          <dgm:bulletEnabled val="1"/>
        </dgm:presLayoutVars>
      </dgm:prSet>
      <dgm:spPr/>
      <dgm:t>
        <a:bodyPr/>
        <a:lstStyle/>
        <a:p>
          <a:endParaRPr lang="en-US"/>
        </a:p>
      </dgm:t>
    </dgm:pt>
  </dgm:ptLst>
  <dgm:cxnLst>
    <dgm:cxn modelId="{0267F778-9DB1-49F1-A4E8-CBCAACE9EC48}" srcId="{BE6C563B-1B02-41D7-9445-657ED77E53F0}" destId="{4AFEF10E-CEEC-45FC-979D-46649E20C503}" srcOrd="1" destOrd="0" parTransId="{08B9A284-B854-42ED-A23F-44A715350C15}" sibTransId="{11A489D7-068F-4EF2-8580-21A0D3D28FC7}"/>
    <dgm:cxn modelId="{534F076F-649A-47E8-93EB-F6ABC8A8D595}" type="presOf" srcId="{58207A33-C713-454A-B304-466535C3EA49}" destId="{4B5AA38E-38AE-4081-85FA-7FF1631C4DB5}" srcOrd="0" destOrd="0" presId="urn:microsoft.com/office/officeart/2005/8/layout/arrow3"/>
    <dgm:cxn modelId="{7AD5A2BB-59EB-4B9E-AF27-E315CE5B4470}" srcId="{BE6C563B-1B02-41D7-9445-657ED77E53F0}" destId="{58207A33-C713-454A-B304-466535C3EA49}" srcOrd="0" destOrd="0" parTransId="{9D11AF33-47FA-4E61-BFE2-312AE016F319}" sibTransId="{F414B03D-51CF-4388-BA8E-D0C32207D64D}"/>
    <dgm:cxn modelId="{73DB0170-3786-4FD9-94BF-7DA95D7A27FA}" srcId="{BE6C563B-1B02-41D7-9445-657ED77E53F0}" destId="{F9BD8759-E3C5-4EB3-8FF4-079A51F96B7A}" srcOrd="2" destOrd="0" parTransId="{D5E2B6A9-5C70-4DD1-AF05-19E9F725B1D4}" sibTransId="{492F472A-B219-4D5E-8105-E45F1A48CC6F}"/>
    <dgm:cxn modelId="{A7F43369-92BE-42E4-9819-B7A4F0A67CDD}" type="presOf" srcId="{4AFEF10E-CEEC-45FC-979D-46649E20C503}" destId="{ABB43868-B618-48FA-8F53-DC3289A7F58C}" srcOrd="0" destOrd="0" presId="urn:microsoft.com/office/officeart/2005/8/layout/arrow3"/>
    <dgm:cxn modelId="{1975B3C8-B32A-46B3-97D9-D39578A8D9C5}" type="presOf" srcId="{BE6C563B-1B02-41D7-9445-657ED77E53F0}" destId="{5F5AC70B-77D9-41C7-878C-77C547C339DE}" srcOrd="0" destOrd="0" presId="urn:microsoft.com/office/officeart/2005/8/layout/arrow3"/>
    <dgm:cxn modelId="{D55A5D9A-5437-44CA-813C-1A37FC53F0FD}" type="presParOf" srcId="{5F5AC70B-77D9-41C7-878C-77C547C339DE}" destId="{0CE840D1-E913-4A5F-A849-AFD29A973752}" srcOrd="0" destOrd="0" presId="urn:microsoft.com/office/officeart/2005/8/layout/arrow3"/>
    <dgm:cxn modelId="{636516E9-AD2A-4685-A48A-2E54672507BC}" type="presParOf" srcId="{5F5AC70B-77D9-41C7-878C-77C547C339DE}" destId="{047C3EF4-E661-43E5-8802-790329A6B497}" srcOrd="1" destOrd="0" presId="urn:microsoft.com/office/officeart/2005/8/layout/arrow3"/>
    <dgm:cxn modelId="{1B8AE0FD-4C10-4DAC-83B3-54DA6ABEF282}" type="presParOf" srcId="{5F5AC70B-77D9-41C7-878C-77C547C339DE}" destId="{4B5AA38E-38AE-4081-85FA-7FF1631C4DB5}" srcOrd="2" destOrd="0" presId="urn:microsoft.com/office/officeart/2005/8/layout/arrow3"/>
    <dgm:cxn modelId="{F9049D49-390E-43BB-902D-D706A6017C5B}" type="presParOf" srcId="{5F5AC70B-77D9-41C7-878C-77C547C339DE}" destId="{65BCAB5B-C5FF-4268-9CFA-2BC1F8C95430}" srcOrd="3" destOrd="0" presId="urn:microsoft.com/office/officeart/2005/8/layout/arrow3"/>
    <dgm:cxn modelId="{24600910-7A33-400E-A751-89072525FFCA}" type="presParOf" srcId="{5F5AC70B-77D9-41C7-878C-77C547C339DE}" destId="{ABB43868-B618-48FA-8F53-DC3289A7F58C}"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6C563B-1B02-41D7-9445-657ED77E53F0}" type="doc">
      <dgm:prSet loTypeId="urn:microsoft.com/office/officeart/2005/8/layout/arrow3" loCatId="relationship" qsTypeId="urn:microsoft.com/office/officeart/2005/8/quickstyle/3d2" qsCatId="3D" csTypeId="urn:microsoft.com/office/officeart/2005/8/colors/colorful5" csCatId="colorful" phldr="1"/>
      <dgm:spPr/>
      <dgm:t>
        <a:bodyPr/>
        <a:lstStyle/>
        <a:p>
          <a:endParaRPr lang="en-US"/>
        </a:p>
      </dgm:t>
    </dgm:pt>
    <dgm:pt modelId="{58207A33-C713-454A-B304-466535C3EA49}">
      <dgm:prSet phldrT="[Text]" custT="1"/>
      <dgm:spPr/>
      <dgm:t>
        <a:bodyPr/>
        <a:lstStyle/>
        <a:p>
          <a:r>
            <a:rPr lang="el-GR" sz="2000" dirty="0" smtClean="0">
              <a:solidFill>
                <a:srgbClr val="0070C0"/>
              </a:solidFill>
            </a:rPr>
            <a:t>«</a:t>
          </a:r>
          <a:r>
            <a:rPr lang="el-GR" sz="2400" dirty="0" smtClean="0">
              <a:solidFill>
                <a:srgbClr val="0070C0"/>
              </a:solidFill>
            </a:rPr>
            <a:t>Οι φίλοι μου, οι άνθρωποι που ακολουθώ, όλοι δείχνουν καλύτεροι από εμένα. Είναι αδύνατο να μη συγκρίνεις τον εαυτό σου με τους άλλους.»</a:t>
          </a:r>
          <a:endParaRPr lang="en-US" sz="2400" dirty="0">
            <a:solidFill>
              <a:srgbClr val="0070C0"/>
            </a:solidFill>
          </a:endParaRPr>
        </a:p>
      </dgm:t>
    </dgm:pt>
    <dgm:pt modelId="{9D11AF33-47FA-4E61-BFE2-312AE016F319}" type="parTrans" cxnId="{7AD5A2BB-59EB-4B9E-AF27-E315CE5B4470}">
      <dgm:prSet/>
      <dgm:spPr/>
      <dgm:t>
        <a:bodyPr/>
        <a:lstStyle/>
        <a:p>
          <a:endParaRPr lang="en-US"/>
        </a:p>
      </dgm:t>
    </dgm:pt>
    <dgm:pt modelId="{F414B03D-51CF-4388-BA8E-D0C32207D64D}" type="sibTrans" cxnId="{7AD5A2BB-59EB-4B9E-AF27-E315CE5B4470}">
      <dgm:prSet/>
      <dgm:spPr/>
      <dgm:t>
        <a:bodyPr/>
        <a:lstStyle/>
        <a:p>
          <a:endParaRPr lang="en-US"/>
        </a:p>
      </dgm:t>
    </dgm:pt>
    <dgm:pt modelId="{4AFEF10E-CEEC-45FC-979D-46649E20C503}">
      <dgm:prSet phldrT="[Text]" custT="1"/>
      <dgm:spPr/>
      <dgm:t>
        <a:bodyPr/>
        <a:lstStyle/>
        <a:p>
          <a:r>
            <a:rPr lang="el-GR" sz="2400" dirty="0" smtClean="0">
              <a:solidFill>
                <a:schemeClr val="accent1">
                  <a:lumMod val="75000"/>
                </a:schemeClr>
              </a:solidFill>
            </a:rPr>
            <a:t>Ποια είναι η άποψή σου; Τι συμβουλή θα έδινες;</a:t>
          </a:r>
          <a:endParaRPr lang="en-US" sz="2400" dirty="0">
            <a:solidFill>
              <a:schemeClr val="accent1">
                <a:lumMod val="75000"/>
              </a:schemeClr>
            </a:solidFill>
          </a:endParaRPr>
        </a:p>
      </dgm:t>
    </dgm:pt>
    <dgm:pt modelId="{08B9A284-B854-42ED-A23F-44A715350C15}" type="parTrans" cxnId="{0267F778-9DB1-49F1-A4E8-CBCAACE9EC48}">
      <dgm:prSet/>
      <dgm:spPr/>
      <dgm:t>
        <a:bodyPr/>
        <a:lstStyle/>
        <a:p>
          <a:endParaRPr lang="en-US"/>
        </a:p>
      </dgm:t>
    </dgm:pt>
    <dgm:pt modelId="{11A489D7-068F-4EF2-8580-21A0D3D28FC7}" type="sibTrans" cxnId="{0267F778-9DB1-49F1-A4E8-CBCAACE9EC48}">
      <dgm:prSet/>
      <dgm:spPr/>
      <dgm:t>
        <a:bodyPr/>
        <a:lstStyle/>
        <a:p>
          <a:endParaRPr lang="en-US"/>
        </a:p>
      </dgm:t>
    </dgm:pt>
    <dgm:pt modelId="{F9BD8759-E3C5-4EB3-8FF4-079A51F96B7A}">
      <dgm:prSet phldrT="[Text]"/>
      <dgm:spPr/>
      <dgm:t>
        <a:bodyPr/>
        <a:lstStyle/>
        <a:p>
          <a:endParaRPr lang="en-US" dirty="0"/>
        </a:p>
      </dgm:t>
    </dgm:pt>
    <dgm:pt modelId="{D5E2B6A9-5C70-4DD1-AF05-19E9F725B1D4}" type="parTrans" cxnId="{73DB0170-3786-4FD9-94BF-7DA95D7A27FA}">
      <dgm:prSet/>
      <dgm:spPr/>
      <dgm:t>
        <a:bodyPr/>
        <a:lstStyle/>
        <a:p>
          <a:endParaRPr lang="en-US"/>
        </a:p>
      </dgm:t>
    </dgm:pt>
    <dgm:pt modelId="{492F472A-B219-4D5E-8105-E45F1A48CC6F}" type="sibTrans" cxnId="{73DB0170-3786-4FD9-94BF-7DA95D7A27FA}">
      <dgm:prSet/>
      <dgm:spPr/>
      <dgm:t>
        <a:bodyPr/>
        <a:lstStyle/>
        <a:p>
          <a:endParaRPr lang="en-US"/>
        </a:p>
      </dgm:t>
    </dgm:pt>
    <dgm:pt modelId="{5F5AC70B-77D9-41C7-878C-77C547C339DE}" type="pres">
      <dgm:prSet presAssocID="{BE6C563B-1B02-41D7-9445-657ED77E53F0}" presName="compositeShape" presStyleCnt="0">
        <dgm:presLayoutVars>
          <dgm:chMax val="2"/>
          <dgm:dir/>
          <dgm:resizeHandles val="exact"/>
        </dgm:presLayoutVars>
      </dgm:prSet>
      <dgm:spPr/>
      <dgm:t>
        <a:bodyPr/>
        <a:lstStyle/>
        <a:p>
          <a:endParaRPr lang="en-US"/>
        </a:p>
      </dgm:t>
    </dgm:pt>
    <dgm:pt modelId="{0CE840D1-E913-4A5F-A849-AFD29A973752}" type="pres">
      <dgm:prSet presAssocID="{BE6C563B-1B02-41D7-9445-657ED77E53F0}" presName="divider" presStyleLbl="fgShp" presStyleIdx="0" presStyleCnt="1"/>
      <dgm:spPr/>
    </dgm:pt>
    <dgm:pt modelId="{047C3EF4-E661-43E5-8802-790329A6B497}" type="pres">
      <dgm:prSet presAssocID="{58207A33-C713-454A-B304-466535C3EA49}" presName="downArrow" presStyleLbl="node1" presStyleIdx="0" presStyleCnt="2"/>
      <dgm:spPr/>
    </dgm:pt>
    <dgm:pt modelId="{4B5AA38E-38AE-4081-85FA-7FF1631C4DB5}" type="pres">
      <dgm:prSet presAssocID="{58207A33-C713-454A-B304-466535C3EA49}" presName="downArrowText" presStyleLbl="revTx" presStyleIdx="0" presStyleCnt="2" custScaleX="179543">
        <dgm:presLayoutVars>
          <dgm:bulletEnabled val="1"/>
        </dgm:presLayoutVars>
      </dgm:prSet>
      <dgm:spPr/>
      <dgm:t>
        <a:bodyPr/>
        <a:lstStyle/>
        <a:p>
          <a:endParaRPr lang="en-US"/>
        </a:p>
      </dgm:t>
    </dgm:pt>
    <dgm:pt modelId="{65BCAB5B-C5FF-4268-9CFA-2BC1F8C95430}" type="pres">
      <dgm:prSet presAssocID="{4AFEF10E-CEEC-45FC-979D-46649E20C503}" presName="upArrow" presStyleLbl="node1" presStyleIdx="1" presStyleCnt="2"/>
      <dgm:spPr/>
    </dgm:pt>
    <dgm:pt modelId="{ABB43868-B618-48FA-8F53-DC3289A7F58C}" type="pres">
      <dgm:prSet presAssocID="{4AFEF10E-CEEC-45FC-979D-46649E20C503}" presName="upArrowText" presStyleLbl="revTx" presStyleIdx="1" presStyleCnt="2">
        <dgm:presLayoutVars>
          <dgm:bulletEnabled val="1"/>
        </dgm:presLayoutVars>
      </dgm:prSet>
      <dgm:spPr/>
      <dgm:t>
        <a:bodyPr/>
        <a:lstStyle/>
        <a:p>
          <a:endParaRPr lang="en-US"/>
        </a:p>
      </dgm:t>
    </dgm:pt>
  </dgm:ptLst>
  <dgm:cxnLst>
    <dgm:cxn modelId="{F05E9ACC-ACDD-47B5-BFAB-2361F3FE7522}" type="presOf" srcId="{4AFEF10E-CEEC-45FC-979D-46649E20C503}" destId="{ABB43868-B618-48FA-8F53-DC3289A7F58C}" srcOrd="0" destOrd="0" presId="urn:microsoft.com/office/officeart/2005/8/layout/arrow3"/>
    <dgm:cxn modelId="{7AD5A2BB-59EB-4B9E-AF27-E315CE5B4470}" srcId="{BE6C563B-1B02-41D7-9445-657ED77E53F0}" destId="{58207A33-C713-454A-B304-466535C3EA49}" srcOrd="0" destOrd="0" parTransId="{9D11AF33-47FA-4E61-BFE2-312AE016F319}" sibTransId="{F414B03D-51CF-4388-BA8E-D0C32207D64D}"/>
    <dgm:cxn modelId="{75231F50-111A-454E-9271-571ECF8586D9}" type="presOf" srcId="{BE6C563B-1B02-41D7-9445-657ED77E53F0}" destId="{5F5AC70B-77D9-41C7-878C-77C547C339DE}" srcOrd="0" destOrd="0" presId="urn:microsoft.com/office/officeart/2005/8/layout/arrow3"/>
    <dgm:cxn modelId="{CA9026FE-413E-4378-8F9E-81B3E1F5EBD0}" type="presOf" srcId="{58207A33-C713-454A-B304-466535C3EA49}" destId="{4B5AA38E-38AE-4081-85FA-7FF1631C4DB5}" srcOrd="0" destOrd="0" presId="urn:microsoft.com/office/officeart/2005/8/layout/arrow3"/>
    <dgm:cxn modelId="{0267F778-9DB1-49F1-A4E8-CBCAACE9EC48}" srcId="{BE6C563B-1B02-41D7-9445-657ED77E53F0}" destId="{4AFEF10E-CEEC-45FC-979D-46649E20C503}" srcOrd="1" destOrd="0" parTransId="{08B9A284-B854-42ED-A23F-44A715350C15}" sibTransId="{11A489D7-068F-4EF2-8580-21A0D3D28FC7}"/>
    <dgm:cxn modelId="{73DB0170-3786-4FD9-94BF-7DA95D7A27FA}" srcId="{BE6C563B-1B02-41D7-9445-657ED77E53F0}" destId="{F9BD8759-E3C5-4EB3-8FF4-079A51F96B7A}" srcOrd="2" destOrd="0" parTransId="{D5E2B6A9-5C70-4DD1-AF05-19E9F725B1D4}" sibTransId="{492F472A-B219-4D5E-8105-E45F1A48CC6F}"/>
    <dgm:cxn modelId="{5C4C9763-C286-45B9-AE9A-89459934A56E}" type="presParOf" srcId="{5F5AC70B-77D9-41C7-878C-77C547C339DE}" destId="{0CE840D1-E913-4A5F-A849-AFD29A973752}" srcOrd="0" destOrd="0" presId="urn:microsoft.com/office/officeart/2005/8/layout/arrow3"/>
    <dgm:cxn modelId="{77F37107-4A96-45AC-8DD4-575FF589B436}" type="presParOf" srcId="{5F5AC70B-77D9-41C7-878C-77C547C339DE}" destId="{047C3EF4-E661-43E5-8802-790329A6B497}" srcOrd="1" destOrd="0" presId="urn:microsoft.com/office/officeart/2005/8/layout/arrow3"/>
    <dgm:cxn modelId="{F8BF0CC0-EBFD-4539-9F63-F927486C765B}" type="presParOf" srcId="{5F5AC70B-77D9-41C7-878C-77C547C339DE}" destId="{4B5AA38E-38AE-4081-85FA-7FF1631C4DB5}" srcOrd="2" destOrd="0" presId="urn:microsoft.com/office/officeart/2005/8/layout/arrow3"/>
    <dgm:cxn modelId="{CCF63AE6-5CEE-4BA3-A8E0-DB49FBB8584B}" type="presParOf" srcId="{5F5AC70B-77D9-41C7-878C-77C547C339DE}" destId="{65BCAB5B-C5FF-4268-9CFA-2BC1F8C95430}" srcOrd="3" destOrd="0" presId="urn:microsoft.com/office/officeart/2005/8/layout/arrow3"/>
    <dgm:cxn modelId="{23A77211-CE09-49BC-97E5-8CD7668345EA}" type="presParOf" srcId="{5F5AC70B-77D9-41C7-878C-77C547C339DE}" destId="{ABB43868-B618-48FA-8F53-DC3289A7F58C}"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5C652-A9BA-40B4-A3DF-5EC49A195ACF}">
      <dsp:nvSpPr>
        <dsp:cNvPr id="0" name=""/>
        <dsp:cNvSpPr/>
      </dsp:nvSpPr>
      <dsp:spPr>
        <a:xfrm>
          <a:off x="2647183" y="0"/>
          <a:ext cx="4027932" cy="427228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sp>
    <dsp:sp modelId="{A083F2D3-8638-4A6E-BBB7-DA6905E72DAF}">
      <dsp:nvSpPr>
        <dsp:cNvPr id="0" name=""/>
        <dsp:cNvSpPr/>
      </dsp:nvSpPr>
      <dsp:spPr>
        <a:xfrm>
          <a:off x="0" y="0"/>
          <a:ext cx="2685288" cy="4272280"/>
        </a:xfrm>
        <a:prstGeom prst="roundRect">
          <a:avLst/>
        </a:prstGeom>
        <a:solidFill>
          <a:schemeClr val="accent6"/>
        </a:solidFill>
        <a:ln w="12700" cap="flat" cmpd="sng" algn="ctr">
          <a:solidFill>
            <a:schemeClr val="accent6">
              <a:shade val="50000"/>
            </a:schemeClr>
          </a:solidFill>
          <a:prstDash val="solid"/>
          <a:miter lim="800000"/>
        </a:ln>
        <a:effectLst/>
        <a:sp3d extrusionH="381000"/>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l-GR" sz="4000" kern="1200" dirty="0" smtClean="0"/>
            <a:t>Τι σημαίνει ο όρος «εικόνα σώματος»  για σένα;</a:t>
          </a:r>
          <a:endParaRPr lang="en-US" sz="4000" kern="1200" dirty="0"/>
        </a:p>
      </dsp:txBody>
      <dsp:txXfrm>
        <a:off x="131085" y="131085"/>
        <a:ext cx="2423118" cy="4010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550B0-9A10-4856-9CE9-B7DCF136E0B1}">
      <dsp:nvSpPr>
        <dsp:cNvPr id="0" name=""/>
        <dsp:cNvSpPr/>
      </dsp:nvSpPr>
      <dsp:spPr>
        <a:xfrm>
          <a:off x="0" y="0"/>
          <a:ext cx="6413068" cy="97520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dirty="0" smtClean="0"/>
            <a:t>Πιστεύεις ότι οι άνθρωποι φροντίζουν περισσότερο για την πραγματική εικόνα τους ή για την εικόνα τους στο διαδίκτυο; Γιατί συμβαίνει αυτό;</a:t>
          </a:r>
          <a:endParaRPr lang="en-US" sz="1600" kern="1200" dirty="0"/>
        </a:p>
      </dsp:txBody>
      <dsp:txXfrm>
        <a:off x="28563" y="28563"/>
        <a:ext cx="5246643" cy="918081"/>
      </dsp:txXfrm>
    </dsp:sp>
    <dsp:sp modelId="{85E158C4-8414-45B4-B0A5-32E23565492B}">
      <dsp:nvSpPr>
        <dsp:cNvPr id="0" name=""/>
        <dsp:cNvSpPr/>
      </dsp:nvSpPr>
      <dsp:spPr>
        <a:xfrm>
          <a:off x="478897" y="1110652"/>
          <a:ext cx="6413068" cy="97520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dirty="0" smtClean="0"/>
            <a:t>Πόσο σε επηρεάζουν οι φωτογραφίες των φίλων σου που βλέπεις στο διαδίκτυο; </a:t>
          </a:r>
          <a:endParaRPr lang="en-US" sz="1600" kern="1200" dirty="0"/>
        </a:p>
      </dsp:txBody>
      <dsp:txXfrm>
        <a:off x="507460" y="1139215"/>
        <a:ext cx="5243159" cy="918081"/>
      </dsp:txXfrm>
    </dsp:sp>
    <dsp:sp modelId="{EC0BB0BC-89DC-4494-8156-83C622768078}">
      <dsp:nvSpPr>
        <dsp:cNvPr id="0" name=""/>
        <dsp:cNvSpPr/>
      </dsp:nvSpPr>
      <dsp:spPr>
        <a:xfrm>
          <a:off x="957795" y="2221305"/>
          <a:ext cx="6413068" cy="97520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dirty="0" smtClean="0"/>
            <a:t>Σε επηρεάζουν περισσότερο οι φωτογραφίες των φίλων σου ή οι φωτογραφίες διάσημων;</a:t>
          </a:r>
          <a:endParaRPr lang="en-US" sz="1600" kern="1200" dirty="0"/>
        </a:p>
      </dsp:txBody>
      <dsp:txXfrm>
        <a:off x="986358" y="2249868"/>
        <a:ext cx="5243159" cy="918081"/>
      </dsp:txXfrm>
    </dsp:sp>
    <dsp:sp modelId="{56C4CF7A-67BB-4735-832D-6C51850FD284}">
      <dsp:nvSpPr>
        <dsp:cNvPr id="0" name=""/>
        <dsp:cNvSpPr/>
      </dsp:nvSpPr>
      <dsp:spPr>
        <a:xfrm>
          <a:off x="1436693" y="3331958"/>
          <a:ext cx="6413068" cy="97520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dirty="0" smtClean="0"/>
            <a:t>Πόσο σημαντική είναι η εξωτερική εμφάνιση για τους νέους; Απάντησε χρησιμοποιώντας μια κλίμακα διαβάθμισης από το 1-5 όπου το 5 είναι το εξαιρετικά σημαντική. Γιατί; </a:t>
          </a:r>
          <a:endParaRPr lang="en-US" sz="1600" kern="1200" dirty="0"/>
        </a:p>
      </dsp:txBody>
      <dsp:txXfrm>
        <a:off x="1465256" y="3360521"/>
        <a:ext cx="5243159" cy="918081"/>
      </dsp:txXfrm>
    </dsp:sp>
    <dsp:sp modelId="{2F050A5E-C273-4D33-9870-31C9C8359579}">
      <dsp:nvSpPr>
        <dsp:cNvPr id="0" name=""/>
        <dsp:cNvSpPr/>
      </dsp:nvSpPr>
      <dsp:spPr>
        <a:xfrm>
          <a:off x="1915591" y="4442611"/>
          <a:ext cx="6413068" cy="97520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dirty="0" smtClean="0"/>
            <a:t>Με ποιο τρόπο μπορεί κάποιος να «βελτιώσει» τη διαδικτυακή εμφάνισή του;</a:t>
          </a:r>
          <a:endParaRPr lang="en-US" sz="1600" kern="1200" dirty="0"/>
        </a:p>
      </dsp:txBody>
      <dsp:txXfrm>
        <a:off x="1944154" y="4471174"/>
        <a:ext cx="5243159" cy="918081"/>
      </dsp:txXfrm>
    </dsp:sp>
    <dsp:sp modelId="{4AD49C0A-AD34-42C3-8135-2F59AADC4807}">
      <dsp:nvSpPr>
        <dsp:cNvPr id="0" name=""/>
        <dsp:cNvSpPr/>
      </dsp:nvSpPr>
      <dsp:spPr>
        <a:xfrm>
          <a:off x="5779183" y="712443"/>
          <a:ext cx="633884" cy="633884"/>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5921807" y="712443"/>
        <a:ext cx="348636" cy="476998"/>
      </dsp:txXfrm>
    </dsp:sp>
    <dsp:sp modelId="{E1C0B411-AC42-4AD9-99A9-C0DE64EAE913}">
      <dsp:nvSpPr>
        <dsp:cNvPr id="0" name=""/>
        <dsp:cNvSpPr/>
      </dsp:nvSpPr>
      <dsp:spPr>
        <a:xfrm>
          <a:off x="6258081" y="1823096"/>
          <a:ext cx="633884" cy="633884"/>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400705" y="1823096"/>
        <a:ext cx="348636" cy="476998"/>
      </dsp:txXfrm>
    </dsp:sp>
    <dsp:sp modelId="{FDB0944B-8FF0-4952-B14E-439A00F7F20E}">
      <dsp:nvSpPr>
        <dsp:cNvPr id="0" name=""/>
        <dsp:cNvSpPr/>
      </dsp:nvSpPr>
      <dsp:spPr>
        <a:xfrm>
          <a:off x="6736979" y="2917495"/>
          <a:ext cx="633884" cy="633884"/>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879603" y="2917495"/>
        <a:ext cx="348636" cy="476998"/>
      </dsp:txXfrm>
    </dsp:sp>
    <dsp:sp modelId="{817BDA29-42F6-48F4-83DC-643F765F0809}">
      <dsp:nvSpPr>
        <dsp:cNvPr id="0" name=""/>
        <dsp:cNvSpPr/>
      </dsp:nvSpPr>
      <dsp:spPr>
        <a:xfrm>
          <a:off x="7215877" y="4038984"/>
          <a:ext cx="633884" cy="633884"/>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7358501" y="4038984"/>
        <a:ext cx="348636" cy="476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1C14F-6322-4A55-8A2C-CD2BB29FBF99}">
      <dsp:nvSpPr>
        <dsp:cNvPr id="0" name=""/>
        <dsp:cNvSpPr/>
      </dsp:nvSpPr>
      <dsp:spPr>
        <a:xfrm>
          <a:off x="1265" y="0"/>
          <a:ext cx="1968917" cy="413512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t>Είναι πιο σημαντικό να δείχνεις ωραίος στο διαδίκτυο παρά στην πραγματικότητα.</a:t>
          </a:r>
          <a:endParaRPr lang="en-US" sz="1600" kern="1200" dirty="0"/>
        </a:p>
      </dsp:txBody>
      <dsp:txXfrm>
        <a:off x="1265" y="1654048"/>
        <a:ext cx="1968917" cy="1654048"/>
      </dsp:txXfrm>
    </dsp:sp>
    <dsp:sp modelId="{956D7801-1D8B-4F20-8597-9BAF00052B73}">
      <dsp:nvSpPr>
        <dsp:cNvPr id="0" name=""/>
        <dsp:cNvSpPr/>
      </dsp:nvSpPr>
      <dsp:spPr>
        <a:xfrm>
          <a:off x="297227" y="248107"/>
          <a:ext cx="1376994" cy="137699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16EB88D-3145-4E86-80E7-6738C1F530D7}">
      <dsp:nvSpPr>
        <dsp:cNvPr id="0" name=""/>
        <dsp:cNvSpPr/>
      </dsp:nvSpPr>
      <dsp:spPr>
        <a:xfrm>
          <a:off x="2029251" y="0"/>
          <a:ext cx="1968917" cy="4135120"/>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t>Οι νέοι άνθρωποι έχουν εμμονή με τη διαδικτυακή τους εικόνα. </a:t>
          </a:r>
          <a:endParaRPr lang="en-US" sz="1600" kern="1200" dirty="0"/>
        </a:p>
      </dsp:txBody>
      <dsp:txXfrm>
        <a:off x="2029251" y="1654048"/>
        <a:ext cx="1968917" cy="1654048"/>
      </dsp:txXfrm>
    </dsp:sp>
    <dsp:sp modelId="{BB3AC2B9-1B35-4250-BF06-B0D24A404D7A}">
      <dsp:nvSpPr>
        <dsp:cNvPr id="0" name=""/>
        <dsp:cNvSpPr/>
      </dsp:nvSpPr>
      <dsp:spPr>
        <a:xfrm>
          <a:off x="2325212" y="248107"/>
          <a:ext cx="1376994" cy="137699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9F49F44-4773-4610-ABBF-8F71B23CA3DE}">
      <dsp:nvSpPr>
        <dsp:cNvPr id="0" name=""/>
        <dsp:cNvSpPr/>
      </dsp:nvSpPr>
      <dsp:spPr>
        <a:xfrm>
          <a:off x="4057236" y="0"/>
          <a:ext cx="1968917" cy="4135120"/>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t>Μόνο τα κορίτσια ενδιαφέρονται για τη διαδικτυακή τους εικόνα. </a:t>
          </a:r>
          <a:endParaRPr lang="en-US" sz="1600" kern="1200" dirty="0"/>
        </a:p>
      </dsp:txBody>
      <dsp:txXfrm>
        <a:off x="4057236" y="1654048"/>
        <a:ext cx="1968917" cy="1654048"/>
      </dsp:txXfrm>
    </dsp:sp>
    <dsp:sp modelId="{3C3651E7-AFF8-4744-AD77-9C86F0C5852B}">
      <dsp:nvSpPr>
        <dsp:cNvPr id="0" name=""/>
        <dsp:cNvSpPr/>
      </dsp:nvSpPr>
      <dsp:spPr>
        <a:xfrm>
          <a:off x="4353198" y="248107"/>
          <a:ext cx="1376994" cy="137699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5211DDF-6CB4-4F15-B793-A56862E5E685}">
      <dsp:nvSpPr>
        <dsp:cNvPr id="0" name=""/>
        <dsp:cNvSpPr/>
      </dsp:nvSpPr>
      <dsp:spPr>
        <a:xfrm>
          <a:off x="241096" y="3308096"/>
          <a:ext cx="5545226" cy="620268"/>
        </a:xfrm>
        <a:prstGeom prst="leftRightArrow">
          <a:avLst/>
        </a:prstGeom>
        <a:solidFill>
          <a:schemeClr val="accent5">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A060B-F77A-476D-9114-C91EB0053A8D}">
      <dsp:nvSpPr>
        <dsp:cNvPr id="0" name=""/>
        <dsp:cNvSpPr/>
      </dsp:nvSpPr>
      <dsp:spPr>
        <a:xfrm>
          <a:off x="5111172" y="1489821"/>
          <a:ext cx="4031427" cy="248857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718E75E7-3C8B-4CA5-90C7-039FDFA46BF4}">
      <dsp:nvSpPr>
        <dsp:cNvPr id="0" name=""/>
        <dsp:cNvSpPr/>
      </dsp:nvSpPr>
      <dsp:spPr>
        <a:xfrm>
          <a:off x="314651" y="1489821"/>
          <a:ext cx="4031427" cy="248857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20400896-D8E3-4FF1-94A5-AD2D0D31F86B}">
      <dsp:nvSpPr>
        <dsp:cNvPr id="0" name=""/>
        <dsp:cNvSpPr/>
      </dsp:nvSpPr>
      <dsp:spPr>
        <a:xfrm>
          <a:off x="1400" y="3963846"/>
          <a:ext cx="4023172" cy="42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b" anchorCtr="0">
          <a:noAutofit/>
        </a:bodyPr>
        <a:lstStyle/>
        <a:p>
          <a:pPr lvl="0" algn="l" defTabSz="666750">
            <a:lnSpc>
              <a:spcPct val="90000"/>
            </a:lnSpc>
            <a:spcBef>
              <a:spcPct val="0"/>
            </a:spcBef>
            <a:spcAft>
              <a:spcPct val="35000"/>
            </a:spcAft>
          </a:pPr>
          <a:r>
            <a:rPr lang="el-GR" sz="1500" kern="1200" dirty="0" smtClean="0">
              <a:solidFill>
                <a:schemeClr val="accent1">
                  <a:lumMod val="75000"/>
                </a:schemeClr>
              </a:solidFill>
            </a:rPr>
            <a:t>Πως προέκυψαν αυτοί οι μύθοι και ποιος τους ενισχύει;</a:t>
          </a:r>
          <a:endParaRPr lang="en-US" sz="1500" kern="1200" dirty="0">
            <a:solidFill>
              <a:schemeClr val="accent1">
                <a:lumMod val="75000"/>
              </a:schemeClr>
            </a:solidFill>
          </a:endParaRPr>
        </a:p>
      </dsp:txBody>
      <dsp:txXfrm>
        <a:off x="1400" y="3963846"/>
        <a:ext cx="4023172" cy="425823"/>
      </dsp:txXfrm>
    </dsp:sp>
    <dsp:sp modelId="{27B527A8-8267-43E9-BA85-C4B369F645DA}">
      <dsp:nvSpPr>
        <dsp:cNvPr id="0" name=""/>
        <dsp:cNvSpPr/>
      </dsp:nvSpPr>
      <dsp:spPr>
        <a:xfrm>
          <a:off x="1400" y="1811154"/>
          <a:ext cx="4030123" cy="2589285"/>
        </a:xfrm>
        <a:prstGeom prst="rect">
          <a:avLst/>
        </a:pr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39D337E-64F1-4987-A722-556CD15F854C}">
      <dsp:nvSpPr>
        <dsp:cNvPr id="0" name=""/>
        <dsp:cNvSpPr/>
      </dsp:nvSpPr>
      <dsp:spPr>
        <a:xfrm>
          <a:off x="4797921" y="3963846"/>
          <a:ext cx="4023172" cy="42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b" anchorCtr="0">
          <a:noAutofit/>
        </a:bodyPr>
        <a:lstStyle/>
        <a:p>
          <a:pPr lvl="0" algn="l" defTabSz="666750">
            <a:lnSpc>
              <a:spcPct val="90000"/>
            </a:lnSpc>
            <a:spcBef>
              <a:spcPct val="0"/>
            </a:spcBef>
            <a:spcAft>
              <a:spcPct val="35000"/>
            </a:spcAft>
          </a:pPr>
          <a:r>
            <a:rPr lang="el-GR" sz="1500" kern="1200" dirty="0" smtClean="0">
              <a:solidFill>
                <a:schemeClr val="accent1">
                  <a:lumMod val="75000"/>
                </a:schemeClr>
              </a:solidFill>
            </a:rPr>
            <a:t>Αν κάποιος πιστεύει σε αυτούς τους μύθους με ποια ζητήματα θα έρθει αντιμέτωπος;</a:t>
          </a:r>
          <a:endParaRPr lang="en-US" sz="1500" kern="1200" dirty="0">
            <a:solidFill>
              <a:schemeClr val="accent1">
                <a:lumMod val="75000"/>
              </a:schemeClr>
            </a:solidFill>
          </a:endParaRPr>
        </a:p>
      </dsp:txBody>
      <dsp:txXfrm>
        <a:off x="4797921" y="3963846"/>
        <a:ext cx="4023172" cy="425823"/>
      </dsp:txXfrm>
    </dsp:sp>
    <dsp:sp modelId="{BE8B4159-6AD0-4C88-9CF6-10F4657518F2}">
      <dsp:nvSpPr>
        <dsp:cNvPr id="0" name=""/>
        <dsp:cNvSpPr/>
      </dsp:nvSpPr>
      <dsp:spPr>
        <a:xfrm>
          <a:off x="4797921" y="1811154"/>
          <a:ext cx="4030123" cy="2589285"/>
        </a:xfrm>
        <a:prstGeom prst="rect">
          <a:avLst/>
        </a:pr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840D1-E913-4A5F-A849-AFD29A973752}">
      <dsp:nvSpPr>
        <dsp:cNvPr id="0" name=""/>
        <dsp:cNvSpPr/>
      </dsp:nvSpPr>
      <dsp:spPr>
        <a:xfrm rot="21300000">
          <a:off x="27405" y="2341671"/>
          <a:ext cx="8875828" cy="1016416"/>
        </a:xfrm>
        <a:prstGeom prst="mathMinus">
          <a:avLst/>
        </a:prstGeom>
        <a:solidFill>
          <a:schemeClr val="accent5">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47C3EF4-E661-43E5-8802-790329A6B497}">
      <dsp:nvSpPr>
        <dsp:cNvPr id="0" name=""/>
        <dsp:cNvSpPr/>
      </dsp:nvSpPr>
      <dsp:spPr>
        <a:xfrm>
          <a:off x="1071676" y="284988"/>
          <a:ext cx="2679192" cy="2279904"/>
        </a:xfrm>
        <a:prstGeom prst="downArrow">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B5AA38E-38AE-4081-85FA-7FF1631C4DB5}">
      <dsp:nvSpPr>
        <dsp:cNvPr id="0" name=""/>
        <dsp:cNvSpPr/>
      </dsp:nvSpPr>
      <dsp:spPr>
        <a:xfrm>
          <a:off x="3954773" y="0"/>
          <a:ext cx="4414736" cy="239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kern="1200" dirty="0" smtClean="0">
              <a:solidFill>
                <a:schemeClr val="accent1">
                  <a:lumMod val="75000"/>
                </a:schemeClr>
              </a:solidFill>
            </a:rPr>
            <a:t>«Όλοι στο σχολείο μας, νιώθουν θετικά για τον εαυτό τους και όμορφα με το σώμα τους»</a:t>
          </a:r>
          <a:endParaRPr lang="en-US" sz="2400" kern="1200" dirty="0">
            <a:solidFill>
              <a:schemeClr val="accent1">
                <a:lumMod val="75000"/>
              </a:schemeClr>
            </a:solidFill>
          </a:endParaRPr>
        </a:p>
      </dsp:txBody>
      <dsp:txXfrm>
        <a:off x="3954773" y="0"/>
        <a:ext cx="4414736" cy="2393899"/>
      </dsp:txXfrm>
    </dsp:sp>
    <dsp:sp modelId="{65BCAB5B-C5FF-4268-9CFA-2BC1F8C95430}">
      <dsp:nvSpPr>
        <dsp:cNvPr id="0" name=""/>
        <dsp:cNvSpPr/>
      </dsp:nvSpPr>
      <dsp:spPr>
        <a:xfrm>
          <a:off x="5179771" y="3134868"/>
          <a:ext cx="2679192" cy="2279904"/>
        </a:xfrm>
        <a:prstGeom prst="upArrow">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BB43868-B618-48FA-8F53-DC3289A7F58C}">
      <dsp:nvSpPr>
        <dsp:cNvPr id="0" name=""/>
        <dsp:cNvSpPr/>
      </dsp:nvSpPr>
      <dsp:spPr>
        <a:xfrm>
          <a:off x="899165" y="3305860"/>
          <a:ext cx="3738665" cy="239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kern="1200" dirty="0" smtClean="0">
              <a:solidFill>
                <a:schemeClr val="accent1">
                  <a:lumMod val="75000"/>
                </a:schemeClr>
              </a:solidFill>
            </a:rPr>
            <a:t>Πόσο αλήθεια είναι αυτό και αν όχι πως μπορούμε να καταφέρουμε να νιώθουμε έτσι;</a:t>
          </a:r>
          <a:endParaRPr lang="en-US" sz="2400" kern="1200" dirty="0">
            <a:solidFill>
              <a:schemeClr val="accent1">
                <a:lumMod val="75000"/>
              </a:schemeClr>
            </a:solidFill>
          </a:endParaRPr>
        </a:p>
      </dsp:txBody>
      <dsp:txXfrm>
        <a:off x="899165" y="3305860"/>
        <a:ext cx="3738665" cy="23938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840D1-E913-4A5F-A849-AFD29A973752}">
      <dsp:nvSpPr>
        <dsp:cNvPr id="0" name=""/>
        <dsp:cNvSpPr/>
      </dsp:nvSpPr>
      <dsp:spPr>
        <a:xfrm rot="21300000">
          <a:off x="27405" y="2341671"/>
          <a:ext cx="8875828" cy="1016416"/>
        </a:xfrm>
        <a:prstGeom prst="mathMinus">
          <a:avLst/>
        </a:prstGeom>
        <a:solidFill>
          <a:schemeClr val="accent5">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47C3EF4-E661-43E5-8802-790329A6B497}">
      <dsp:nvSpPr>
        <dsp:cNvPr id="0" name=""/>
        <dsp:cNvSpPr/>
      </dsp:nvSpPr>
      <dsp:spPr>
        <a:xfrm>
          <a:off x="1071676" y="284988"/>
          <a:ext cx="2679192" cy="2279904"/>
        </a:xfrm>
        <a:prstGeom prst="downArrow">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B5AA38E-38AE-4081-85FA-7FF1631C4DB5}">
      <dsp:nvSpPr>
        <dsp:cNvPr id="0" name=""/>
        <dsp:cNvSpPr/>
      </dsp:nvSpPr>
      <dsp:spPr>
        <a:xfrm>
          <a:off x="3596647" y="0"/>
          <a:ext cx="5130988" cy="239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solidFill>
                <a:srgbClr val="0070C0"/>
              </a:solidFill>
            </a:rPr>
            <a:t>«</a:t>
          </a:r>
          <a:r>
            <a:rPr lang="el-GR" sz="2400" kern="1200" dirty="0" smtClean="0">
              <a:solidFill>
                <a:srgbClr val="0070C0"/>
              </a:solidFill>
            </a:rPr>
            <a:t>Οι φίλοι μου, οι άνθρωποι που ακολουθώ, όλοι δείχνουν καλύτεροι από εμένα. Είναι αδύνατο να μη συγκρίνεις τον εαυτό σου με τους άλλους.»</a:t>
          </a:r>
          <a:endParaRPr lang="en-US" sz="2400" kern="1200" dirty="0">
            <a:solidFill>
              <a:srgbClr val="0070C0"/>
            </a:solidFill>
          </a:endParaRPr>
        </a:p>
      </dsp:txBody>
      <dsp:txXfrm>
        <a:off x="3596647" y="0"/>
        <a:ext cx="5130988" cy="2393899"/>
      </dsp:txXfrm>
    </dsp:sp>
    <dsp:sp modelId="{65BCAB5B-C5FF-4268-9CFA-2BC1F8C95430}">
      <dsp:nvSpPr>
        <dsp:cNvPr id="0" name=""/>
        <dsp:cNvSpPr/>
      </dsp:nvSpPr>
      <dsp:spPr>
        <a:xfrm>
          <a:off x="5179771" y="3134868"/>
          <a:ext cx="2679192" cy="2279904"/>
        </a:xfrm>
        <a:prstGeom prst="upArrow">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BB43868-B618-48FA-8F53-DC3289A7F58C}">
      <dsp:nvSpPr>
        <dsp:cNvPr id="0" name=""/>
        <dsp:cNvSpPr/>
      </dsp:nvSpPr>
      <dsp:spPr>
        <a:xfrm>
          <a:off x="1339596" y="3305860"/>
          <a:ext cx="2857804" cy="239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kern="1200" dirty="0" smtClean="0">
              <a:solidFill>
                <a:schemeClr val="accent1">
                  <a:lumMod val="75000"/>
                </a:schemeClr>
              </a:solidFill>
            </a:rPr>
            <a:t>Ποια είναι η άποψή σου; Τι συμβουλή θα έδινες;</a:t>
          </a:r>
          <a:endParaRPr lang="en-US" sz="2400" kern="1200" dirty="0">
            <a:solidFill>
              <a:schemeClr val="accent1">
                <a:lumMod val="75000"/>
              </a:schemeClr>
            </a:solidFill>
          </a:endParaRPr>
        </a:p>
      </dsp:txBody>
      <dsp:txXfrm>
        <a:off x="1339596" y="3305860"/>
        <a:ext cx="2857804" cy="239389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Picture Frame">
  <dgm:title val="Picture Frame"/>
  <dgm:desc val="Use to show pictures and the corresponding Level 1 text, both displayed in an offset frame. Works best with Level 1 text only."/>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t>16/09/2019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t>‹#›</a:t>
            </a:fld>
            <a:endParaRPr lang="en-GB"/>
          </a:p>
        </p:txBody>
      </p:sp>
    </p:spTree>
    <p:extLst>
      <p:ext uri="{BB962C8B-B14F-4D97-AF65-F5344CB8AC3E}">
        <p14:creationId xmlns:p14="http://schemas.microsoft.com/office/powerpoint/2010/main"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535138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7308859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4600582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0AF2DEBC-7872-49E9-82A4-E371C0F7012C}" type="datetime1">
              <a:rPr lang="el-GR" smtClean="0">
                <a:solidFill>
                  <a:prstClr val="black">
                    <a:tint val="75000"/>
                  </a:prstClr>
                </a:solidFill>
              </a:rPr>
              <a:pPr/>
              <a:t>16/9/2019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92049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CE68C3B-B6F0-45EF-A48C-79FFACE31970}" type="datetime1">
              <a:rPr lang="el-GR" smtClean="0">
                <a:solidFill>
                  <a:prstClr val="black">
                    <a:tint val="75000"/>
                  </a:prstClr>
                </a:solidFill>
              </a:rPr>
              <a:pPr/>
              <a:t>16/9/2019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a:xfrm>
            <a:off x="6326832" y="6065894"/>
            <a:ext cx="2133600" cy="365125"/>
          </a:xfrm>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262351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F4F2F-5716-492F-B3C2-7C4A5968B146}" type="datetime1">
              <a:rPr lang="el-GR" smtClean="0">
                <a:solidFill>
                  <a:prstClr val="black">
                    <a:tint val="75000"/>
                  </a:prstClr>
                </a:solidFill>
              </a:rPr>
              <a:pPr/>
              <a:t>16/9/2019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546614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A7BAB79-5A6A-4FFC-BF38-B67D1DF412AA}" type="datetime1">
              <a:rPr lang="el-GR" smtClean="0">
                <a:solidFill>
                  <a:prstClr val="black">
                    <a:tint val="75000"/>
                  </a:prstClr>
                </a:solidFill>
              </a:rPr>
              <a:pPr/>
              <a:t>16/9/2019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40927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0A746CE-FC60-4227-9111-3E4611068987}" type="datetime1">
              <a:rPr lang="el-GR" smtClean="0">
                <a:solidFill>
                  <a:prstClr val="black">
                    <a:tint val="75000"/>
                  </a:prstClr>
                </a:solidFill>
              </a:rPr>
              <a:pPr/>
              <a:t>16/9/2019</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520542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FA4FD47-DC29-4088-A5C5-ADA31C6235D8}" type="datetime1">
              <a:rPr lang="el-GR" smtClean="0">
                <a:solidFill>
                  <a:prstClr val="black">
                    <a:tint val="75000"/>
                  </a:prstClr>
                </a:solidFill>
              </a:rPr>
              <a:pPr/>
              <a:t>16/9/2019</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404309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4571C-6018-4A68-A8A7-3EB6ECB7BD61}" type="datetime1">
              <a:rPr lang="el-GR" smtClean="0">
                <a:solidFill>
                  <a:prstClr val="black">
                    <a:tint val="75000"/>
                  </a:prstClr>
                </a:solidFill>
              </a:rPr>
              <a:pPr/>
              <a:t>16/9/2019</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99441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968D8B-DE3F-4C9C-8FAF-8D22E50F33C2}" type="datetime1">
              <a:rPr lang="el-GR" smtClean="0">
                <a:solidFill>
                  <a:prstClr val="black">
                    <a:tint val="75000"/>
                  </a:prstClr>
                </a:solidFill>
              </a:rPr>
              <a:pPr/>
              <a:t>16/9/2019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06841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Tree>
    <p:extLst>
      <p:ext uri="{BB962C8B-B14F-4D97-AF65-F5344CB8AC3E}">
        <p14:creationId xmlns:p14="http://schemas.microsoft.com/office/powerpoint/2010/main" val="2844645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481BC-9A0D-4A99-BBCD-F1C650458819}" type="datetime1">
              <a:rPr lang="el-GR" smtClean="0">
                <a:solidFill>
                  <a:prstClr val="black">
                    <a:tint val="75000"/>
                  </a:prstClr>
                </a:solidFill>
              </a:rPr>
              <a:pPr/>
              <a:t>16/9/2019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36502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1CAD538-A4CC-499C-88FA-18AF3FC8DC1C}" type="datetime1">
              <a:rPr lang="el-GR" smtClean="0">
                <a:solidFill>
                  <a:prstClr val="black">
                    <a:tint val="75000"/>
                  </a:prstClr>
                </a:solidFill>
              </a:rPr>
              <a:pPr/>
              <a:t>16/9/2019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112843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D422D8A-D0B0-4904-9EF2-96517FE03DEE}" type="datetime1">
              <a:rPr lang="el-GR" smtClean="0">
                <a:solidFill>
                  <a:prstClr val="black">
                    <a:tint val="75000"/>
                  </a:prstClr>
                </a:solidFill>
              </a:rPr>
              <a:pPr/>
              <a:t>16/9/2019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01883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B7096D64-4489-4EB2-B03E-8BB310005EED}" type="datetime1">
              <a:rPr lang="el-GR" smtClean="0">
                <a:solidFill>
                  <a:prstClr val="black">
                    <a:tint val="75000"/>
                  </a:prstClr>
                </a:solidFill>
              </a:rPr>
              <a:pPr/>
              <a:t>16/9/2019</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890068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6AD860BF-656A-4DB2-91E6-2CA5ABF4D370}" type="datetime1">
              <a:rPr lang="el-GR" smtClean="0">
                <a:solidFill>
                  <a:prstClr val="black">
                    <a:tint val="75000"/>
                  </a:prstClr>
                </a:solidFill>
              </a:rPr>
              <a:pPr/>
              <a:t>16/9/2019</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a:xfrm>
            <a:off x="6254824" y="6056621"/>
            <a:ext cx="2133600" cy="365125"/>
          </a:xfrm>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1432527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5D2FC-F08A-47EF-895E-14B04139E1BC}" type="datetime1">
              <a:rPr lang="el-GR" smtClean="0">
                <a:solidFill>
                  <a:prstClr val="black">
                    <a:tint val="75000"/>
                  </a:prstClr>
                </a:solidFill>
              </a:rPr>
              <a:pPr/>
              <a:t>16/9/2019</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a:xfrm>
            <a:off x="5796136" y="5091431"/>
            <a:ext cx="2133600" cy="365125"/>
          </a:xfrm>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4364384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1F69057E-BA74-4913-AD61-32A2A441ABD5}" type="datetime1">
              <a:rPr lang="el-GR" smtClean="0">
                <a:solidFill>
                  <a:prstClr val="black">
                    <a:tint val="75000"/>
                  </a:prstClr>
                </a:solidFill>
              </a:rPr>
              <a:pPr/>
              <a:t>16/9/2019</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061815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9FF0D75A-097B-43DC-BB2F-C43A33153D17}" type="datetime1">
              <a:rPr lang="el-GR" smtClean="0">
                <a:solidFill>
                  <a:prstClr val="black">
                    <a:tint val="75000"/>
                  </a:prstClr>
                </a:solidFill>
              </a:rPr>
              <a:pPr/>
              <a:t>16/9/2019</a:t>
            </a:fld>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637766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14E07278-2A48-48F3-8969-AD3491AEAD07}" type="datetime1">
              <a:rPr lang="el-GR" smtClean="0">
                <a:solidFill>
                  <a:prstClr val="black">
                    <a:tint val="75000"/>
                  </a:prstClr>
                </a:solidFill>
              </a:rPr>
              <a:pPr/>
              <a:t>16/9/2019</a:t>
            </a:fld>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623701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F3C2D-578F-4C5B-98D9-9B8FBEA325A5}" type="datetime1">
              <a:rPr lang="el-GR" smtClean="0">
                <a:solidFill>
                  <a:prstClr val="black">
                    <a:tint val="75000"/>
                  </a:prstClr>
                </a:solidFill>
              </a:rPr>
              <a:pPr/>
              <a:t>16/9/2019</a:t>
            </a:fld>
            <a:endParaRPr lang="el-G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l-G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78339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088357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63AA9B-6B72-4D57-AA58-4B9FA185CFF2}" type="datetime1">
              <a:rPr lang="el-GR" smtClean="0">
                <a:solidFill>
                  <a:prstClr val="black">
                    <a:tint val="75000"/>
                  </a:prstClr>
                </a:solidFill>
              </a:rPr>
              <a:pPr/>
              <a:t>16/9/2019</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184772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6B6385-7C20-440A-B514-C8EB9F0E72EC}" type="datetime1">
              <a:rPr lang="el-GR" smtClean="0">
                <a:solidFill>
                  <a:prstClr val="black">
                    <a:tint val="75000"/>
                  </a:prstClr>
                </a:solidFill>
              </a:rPr>
              <a:pPr/>
              <a:t>16/9/2019</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794421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C392684-8666-4BC5-8665-F09078750177}" type="datetime1">
              <a:rPr lang="el-GR" smtClean="0">
                <a:solidFill>
                  <a:prstClr val="black">
                    <a:tint val="75000"/>
                  </a:prstClr>
                </a:solidFill>
              </a:rPr>
              <a:pPr/>
              <a:t>16/9/2019</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004395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2C3532D-5895-41B2-BD1E-C10CEAD103FD}" type="datetime1">
              <a:rPr lang="el-GR" smtClean="0">
                <a:solidFill>
                  <a:prstClr val="black">
                    <a:tint val="75000"/>
                  </a:prstClr>
                </a:solidFill>
              </a:rPr>
              <a:pPr/>
              <a:t>16/9/2019</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6553A0E-9B1A-40D7-B5C8-D69C82E2B527}" type="slidenum">
              <a:rPr lang="el-GR" smtClean="0">
                <a:solidFill>
                  <a:prstClr val="black">
                    <a:tint val="75000"/>
                  </a:prstClr>
                </a:solidFill>
              </a:rPr>
              <a:pPr/>
              <a:t>‹#›</a:t>
            </a:fld>
            <a:fld id="{D71EBCC7-E0D2-4266-8A11-7951F06F2C66}"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483432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B7096D64-4489-4EB2-B03E-8BB310005EED}" type="datetime1">
              <a:rPr lang="el-GR" smtClean="0">
                <a:solidFill>
                  <a:prstClr val="black">
                    <a:tint val="75000"/>
                  </a:prstClr>
                </a:solidFill>
              </a:rPr>
              <a:pPr/>
              <a:t>16/9/2019</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161566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6AD860BF-656A-4DB2-91E6-2CA5ABF4D370}" type="datetime1">
              <a:rPr lang="el-GR" smtClean="0">
                <a:solidFill>
                  <a:prstClr val="black">
                    <a:tint val="75000"/>
                  </a:prstClr>
                </a:solidFill>
              </a:rPr>
              <a:pPr/>
              <a:t>16/9/2019</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a:xfrm>
            <a:off x="6254824" y="6056621"/>
            <a:ext cx="2133600" cy="365125"/>
          </a:xfrm>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53593085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5D2FC-F08A-47EF-895E-14B04139E1BC}" type="datetime1">
              <a:rPr lang="el-GR" smtClean="0">
                <a:solidFill>
                  <a:prstClr val="black">
                    <a:tint val="75000"/>
                  </a:prstClr>
                </a:solidFill>
              </a:rPr>
              <a:pPr/>
              <a:t>16/9/2019</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a:xfrm>
            <a:off x="5796136" y="5091431"/>
            <a:ext cx="2133600" cy="365125"/>
          </a:xfrm>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95624982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1F69057E-BA74-4913-AD61-32A2A441ABD5}" type="datetime1">
              <a:rPr lang="el-GR" smtClean="0">
                <a:solidFill>
                  <a:prstClr val="black">
                    <a:tint val="75000"/>
                  </a:prstClr>
                </a:solidFill>
              </a:rPr>
              <a:pPr/>
              <a:t>16/9/2019</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135004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9FF0D75A-097B-43DC-BB2F-C43A33153D17}" type="datetime1">
              <a:rPr lang="el-GR" smtClean="0">
                <a:solidFill>
                  <a:prstClr val="black">
                    <a:tint val="75000"/>
                  </a:prstClr>
                </a:solidFill>
              </a:rPr>
              <a:pPr/>
              <a:t>16/9/2019</a:t>
            </a:fld>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7609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14E07278-2A48-48F3-8969-AD3491AEAD07}" type="datetime1">
              <a:rPr lang="el-GR" smtClean="0">
                <a:solidFill>
                  <a:prstClr val="black">
                    <a:tint val="75000"/>
                  </a:prstClr>
                </a:solidFill>
              </a:rPr>
              <a:pPr/>
              <a:t>16/9/2019</a:t>
            </a:fld>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9766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490595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F3C2D-578F-4C5B-98D9-9B8FBEA325A5}" type="datetime1">
              <a:rPr lang="el-GR" smtClean="0">
                <a:solidFill>
                  <a:prstClr val="black">
                    <a:tint val="75000"/>
                  </a:prstClr>
                </a:solidFill>
              </a:rPr>
              <a:pPr/>
              <a:t>16/9/2019</a:t>
            </a:fld>
            <a:endParaRPr lang="el-G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l-G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30379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63AA9B-6B72-4D57-AA58-4B9FA185CFF2}" type="datetime1">
              <a:rPr lang="el-GR" smtClean="0">
                <a:solidFill>
                  <a:prstClr val="black">
                    <a:tint val="75000"/>
                  </a:prstClr>
                </a:solidFill>
              </a:rPr>
              <a:pPr/>
              <a:t>16/9/2019</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807357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6B6385-7C20-440A-B514-C8EB9F0E72EC}" type="datetime1">
              <a:rPr lang="el-GR" smtClean="0">
                <a:solidFill>
                  <a:prstClr val="black">
                    <a:tint val="75000"/>
                  </a:prstClr>
                </a:solidFill>
              </a:rPr>
              <a:pPr/>
              <a:t>16/9/2019</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775027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C392684-8666-4BC5-8665-F09078750177}" type="datetime1">
              <a:rPr lang="el-GR" smtClean="0">
                <a:solidFill>
                  <a:prstClr val="black">
                    <a:tint val="75000"/>
                  </a:prstClr>
                </a:solidFill>
              </a:rPr>
              <a:pPr/>
              <a:t>16/9/2019</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357679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2C3532D-5895-41B2-BD1E-C10CEAD103FD}" type="datetime1">
              <a:rPr lang="el-GR" smtClean="0">
                <a:solidFill>
                  <a:prstClr val="black">
                    <a:tint val="75000"/>
                  </a:prstClr>
                </a:solidFill>
              </a:rPr>
              <a:pPr/>
              <a:t>16/9/2019</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6553A0E-9B1A-40D7-B5C8-D69C82E2B527}" type="slidenum">
              <a:rPr lang="el-GR" smtClean="0">
                <a:solidFill>
                  <a:prstClr val="black">
                    <a:tint val="75000"/>
                  </a:prstClr>
                </a:solidFill>
              </a:rPr>
              <a:pPr/>
              <a:t>‹#›</a:t>
            </a:fld>
            <a:fld id="{D71EBCC7-E0D2-4266-8A11-7951F06F2C66}"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8506630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823498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247497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770818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105646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809175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t>‹#›</a:t>
            </a:fld>
            <a:endParaRPr lang="en-GB"/>
          </a:p>
        </p:txBody>
      </p:sp>
    </p:spTree>
    <p:extLst>
      <p:ext uri="{BB962C8B-B14F-4D97-AF65-F5344CB8AC3E}">
        <p14:creationId xmlns:p14="http://schemas.microsoft.com/office/powerpoint/2010/main"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E1C99-0D9B-44E1-A799-4736B811DD19}" type="datetime1">
              <a:rPr lang="el-GR" smtClean="0">
                <a:solidFill>
                  <a:prstClr val="black">
                    <a:tint val="75000"/>
                  </a:prstClr>
                </a:solidFill>
              </a:rPr>
              <a:pPr/>
              <a:t>16/9/2019</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671160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F03E8-D259-4BEC-85C1-C2914230F4BF}" type="datetime1">
              <a:rPr lang="el-GR" smtClean="0">
                <a:solidFill>
                  <a:prstClr val="black">
                    <a:tint val="75000"/>
                  </a:prstClr>
                </a:solidFill>
              </a:rPr>
              <a:pPr/>
              <a:t>16/9/2019</a:t>
            </a:fld>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solidFill>
                <a:prstClr val="black">
                  <a:tint val="75000"/>
                </a:prstClr>
              </a:solidFill>
            </a:endParaRPr>
          </a:p>
        </p:txBody>
      </p:sp>
      <p:sp>
        <p:nvSpPr>
          <p:cNvPr id="6" name="Slide Number Placeholder 5"/>
          <p:cNvSpPr>
            <a:spLocks noGrp="1"/>
          </p:cNvSpPr>
          <p:nvPr>
            <p:ph type="sldNum" sz="quarter" idx="4"/>
          </p:nvPr>
        </p:nvSpPr>
        <p:spPr>
          <a:xfrm>
            <a:off x="5796136" y="508518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0061260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F03E8-D259-4BEC-85C1-C2914230F4BF}" type="datetime1">
              <a:rPr lang="el-GR" smtClean="0">
                <a:solidFill>
                  <a:prstClr val="black">
                    <a:tint val="75000"/>
                  </a:prstClr>
                </a:solidFill>
              </a:rPr>
              <a:pPr/>
              <a:t>16/9/2019</a:t>
            </a:fld>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solidFill>
                <a:prstClr val="black">
                  <a:tint val="75000"/>
                </a:prstClr>
              </a:solidFill>
            </a:endParaRPr>
          </a:p>
        </p:txBody>
      </p:sp>
      <p:sp>
        <p:nvSpPr>
          <p:cNvPr id="6" name="Slide Number Placeholder 5"/>
          <p:cNvSpPr>
            <a:spLocks noGrp="1"/>
          </p:cNvSpPr>
          <p:nvPr>
            <p:ph type="sldNum" sz="quarter" idx="4"/>
          </p:nvPr>
        </p:nvSpPr>
        <p:spPr>
          <a:xfrm>
            <a:off x="5796136" y="508518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BF803-FBA2-43E4-B347-395E21851DF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534173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74JL0tQzVBg" TargetMode="External"/><Relationship Id="rId4" Type="http://schemas.openxmlformats.org/officeDocument/2006/relationships/hyperlink" Target="https://youtu.be/74JL0tQzVB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ideo" Target="https://www.youtube.com/embed/Ju4K88o7QiE" TargetMode="External"/><Relationship Id="rId4" Type="http://schemas.openxmlformats.org/officeDocument/2006/relationships/hyperlink" Target="https://youtu.be/Ju4K88o7Qi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24.xml"/><Relationship Id="rId5" Type="http://schemas.openxmlformats.org/officeDocument/2006/relationships/image" Target="../media/image29.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5580" y="861060"/>
            <a:ext cx="7101840" cy="1969770"/>
          </a:xfrm>
          <a:prstGeom prst="rect">
            <a:avLst/>
          </a:prstGeom>
          <a:noFill/>
        </p:spPr>
        <p:txBody>
          <a:bodyPr wrap="square" rtlCol="0">
            <a:spAutoFit/>
          </a:bodyPr>
          <a:lstStyle/>
          <a:p>
            <a:pPr algn="ctr"/>
            <a:r>
              <a:rPr lang="en-US" sz="3600" dirty="0" smtClean="0">
                <a:solidFill>
                  <a:schemeClr val="bg1"/>
                </a:solidFill>
                <a:latin typeface="Comic Sans MS" panose="030F0702030302020204" pitchFamily="66" charset="0"/>
              </a:rPr>
              <a:t>H </a:t>
            </a:r>
            <a:r>
              <a:rPr lang="el-GR" sz="3600" dirty="0" smtClean="0">
                <a:solidFill>
                  <a:schemeClr val="bg1"/>
                </a:solidFill>
                <a:latin typeface="Comic Sans MS" panose="030F0702030302020204" pitchFamily="66" charset="0"/>
              </a:rPr>
              <a:t>διαδικτυακή μας εικόνα: </a:t>
            </a:r>
            <a:endParaRPr lang="en-US" sz="3600" dirty="0" smtClean="0">
              <a:solidFill>
                <a:schemeClr val="bg1"/>
              </a:solidFill>
              <a:latin typeface="Comic Sans MS" panose="030F0702030302020204" pitchFamily="66" charset="0"/>
            </a:endParaRPr>
          </a:p>
          <a:p>
            <a:pPr algn="ctr"/>
            <a:r>
              <a:rPr lang="el-GR" sz="3600" dirty="0" smtClean="0">
                <a:solidFill>
                  <a:schemeClr val="bg1"/>
                </a:solidFill>
                <a:latin typeface="Comic Sans MS" panose="030F0702030302020204" pitchFamily="66" charset="0"/>
              </a:rPr>
              <a:t>Μύθοι και πραγματικότητα</a:t>
            </a:r>
            <a:endParaRPr lang="en-US" sz="3600" dirty="0" smtClean="0">
              <a:solidFill>
                <a:schemeClr val="bg1"/>
              </a:solidFill>
              <a:latin typeface="Comic Sans MS" panose="030F0702030302020204" pitchFamily="66" charset="0"/>
            </a:endParaRPr>
          </a:p>
          <a:p>
            <a:pPr algn="ctr"/>
            <a:endParaRPr lang="en-US" sz="3600" dirty="0" smtClean="0">
              <a:solidFill>
                <a:schemeClr val="bg1"/>
              </a:solidFill>
              <a:latin typeface="Comic Sans MS" panose="030F0702030302020204" pitchFamily="66" charset="0"/>
            </a:endParaRPr>
          </a:p>
          <a:p>
            <a:pPr algn="ctr"/>
            <a:r>
              <a:rPr lang="el-GR" sz="1400" dirty="0" smtClean="0">
                <a:solidFill>
                  <a:schemeClr val="bg1"/>
                </a:solidFill>
                <a:latin typeface="Comic Sans MS" panose="030F0702030302020204" pitchFamily="66" charset="0"/>
              </a:rPr>
              <a:t>(βασισμένο στην καμπάνια </a:t>
            </a:r>
            <a:r>
              <a:rPr lang="en-US" sz="1400" dirty="0" smtClean="0">
                <a:solidFill>
                  <a:schemeClr val="bg1"/>
                </a:solidFill>
                <a:latin typeface="Comic Sans MS" panose="030F0702030302020204" pitchFamily="66" charset="0"/>
              </a:rPr>
              <a:t>“Body Image”</a:t>
            </a:r>
            <a:r>
              <a:rPr lang="el-GR" sz="1400" dirty="0" smtClean="0">
                <a:solidFill>
                  <a:schemeClr val="bg1"/>
                </a:solidFill>
                <a:latin typeface="Comic Sans MS" panose="030F0702030302020204" pitchFamily="66" charset="0"/>
              </a:rPr>
              <a:t> του </a:t>
            </a:r>
            <a:r>
              <a:rPr lang="en-US" sz="1400" dirty="0" err="1" smtClean="0">
                <a:solidFill>
                  <a:schemeClr val="bg1"/>
                </a:solidFill>
                <a:latin typeface="Comic Sans MS" panose="030F0702030302020204" pitchFamily="66" charset="0"/>
              </a:rPr>
              <a:t>Childnet</a:t>
            </a:r>
            <a:r>
              <a:rPr lang="en-US" sz="1400" dirty="0" smtClean="0">
                <a:solidFill>
                  <a:schemeClr val="bg1"/>
                </a:solidFill>
                <a:latin typeface="Comic Sans MS" panose="030F0702030302020204" pitchFamily="66" charset="0"/>
              </a:rPr>
              <a:t> International)</a:t>
            </a:r>
            <a:endParaRPr lang="en-US" sz="1400" dirty="0">
              <a:solidFill>
                <a:schemeClr val="bg1"/>
              </a:solidFill>
              <a:latin typeface="Comic Sans MS" panose="030F07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163"/>
            <a:ext cx="9144000" cy="6096000"/>
          </a:xfrm>
          <a:prstGeom prst="rect">
            <a:avLst/>
          </a:prstGeom>
        </p:spPr>
      </p:pic>
      <p:sp>
        <p:nvSpPr>
          <p:cNvPr id="5" name="TextBox 4"/>
          <p:cNvSpPr txBox="1"/>
          <p:nvPr/>
        </p:nvSpPr>
        <p:spPr>
          <a:xfrm>
            <a:off x="609600" y="83820"/>
            <a:ext cx="2887980" cy="707886"/>
          </a:xfrm>
          <a:prstGeom prst="rect">
            <a:avLst/>
          </a:prstGeom>
          <a:noFill/>
        </p:spPr>
        <p:txBody>
          <a:bodyPr wrap="square" rtlCol="0">
            <a:spAutoFit/>
          </a:bodyPr>
          <a:lstStyle/>
          <a:p>
            <a:r>
              <a:rPr lang="en-US" sz="4000" b="1" u="sng" dirty="0" smtClean="0">
                <a:solidFill>
                  <a:schemeClr val="bg1"/>
                </a:solidFill>
                <a:effectLst>
                  <a:outerShdw blurRad="38100" dist="38100" dir="2700000" algn="tl">
                    <a:srgbClr val="000000">
                      <a:alpha val="43137"/>
                    </a:srgbClr>
                  </a:outerShdw>
                </a:effectLst>
              </a:rPr>
              <a:t>Lesson Plan</a:t>
            </a:r>
            <a:endParaRPr lang="en-US" sz="4000" b="1" u="sng"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83315">
            <a:off x="2999026" y="244990"/>
            <a:ext cx="1690528" cy="725800"/>
          </a:xfrm>
          <a:prstGeom prst="rect">
            <a:avLst/>
          </a:prstGeom>
        </p:spPr>
      </p:pic>
    </p:spTree>
    <p:extLst>
      <p:ext uri="{BB962C8B-B14F-4D97-AF65-F5344CB8AC3E}">
        <p14:creationId xmlns:p14="http://schemas.microsoft.com/office/powerpoint/2010/main" val="59377101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oomates\newsletter\p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55" y="0"/>
            <a:ext cx="9126745" cy="68853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264" y="3654801"/>
            <a:ext cx="3899333" cy="2599555"/>
          </a:xfrm>
          <a:prstGeom prst="rect">
            <a:avLst/>
          </a:prstGeom>
        </p:spPr>
      </p:pic>
      <p:sp>
        <p:nvSpPr>
          <p:cNvPr id="7" name="Rectangular Callout 6"/>
          <p:cNvSpPr/>
          <p:nvPr/>
        </p:nvSpPr>
        <p:spPr>
          <a:xfrm>
            <a:off x="323528" y="3645024"/>
            <a:ext cx="2016224" cy="936104"/>
          </a:xfrm>
          <a:prstGeom prst="wedgeRectCallout">
            <a:avLst>
              <a:gd name="adj1" fmla="val 51126"/>
              <a:gd name="adj2" fmla="val 12158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a:solidFill>
                  <a:prstClr val="white"/>
                </a:solidFill>
              </a:rPr>
              <a:t>Από τότε που θυμάμαι τον εαυτό μου νιώθω άσχημα με το σώμα </a:t>
            </a:r>
            <a:r>
              <a:rPr lang="el-GR" sz="1400" dirty="0" smtClean="0">
                <a:solidFill>
                  <a:prstClr val="white"/>
                </a:solidFill>
              </a:rPr>
              <a:t>μου</a:t>
            </a:r>
            <a:r>
              <a:rPr lang="en-US" sz="1400" dirty="0" smtClean="0">
                <a:solidFill>
                  <a:prstClr val="white"/>
                </a:solidFill>
              </a:rPr>
              <a:t>…</a:t>
            </a:r>
            <a:endParaRPr lang="en-US" sz="1400" dirty="0">
              <a:solidFill>
                <a:prstClr val="white"/>
              </a:solidFill>
            </a:endParaRPr>
          </a:p>
        </p:txBody>
      </p:sp>
      <p:sp>
        <p:nvSpPr>
          <p:cNvPr id="8" name="Rectangular Callout 7"/>
          <p:cNvSpPr/>
          <p:nvPr/>
        </p:nvSpPr>
        <p:spPr>
          <a:xfrm>
            <a:off x="749288" y="1551217"/>
            <a:ext cx="2513628" cy="1272697"/>
          </a:xfrm>
          <a:prstGeom prst="wedgeRectCallout">
            <a:avLst>
              <a:gd name="adj1" fmla="val 57403"/>
              <a:gd name="adj2" fmla="val 12906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endParaRPr>
          </a:p>
        </p:txBody>
      </p:sp>
      <p:sp>
        <p:nvSpPr>
          <p:cNvPr id="9" name="Rectangular Callout 8"/>
          <p:cNvSpPr/>
          <p:nvPr/>
        </p:nvSpPr>
        <p:spPr>
          <a:xfrm>
            <a:off x="3474877" y="1846543"/>
            <a:ext cx="2540044" cy="1261493"/>
          </a:xfrm>
          <a:prstGeom prst="wedgeRectCallout">
            <a:avLst>
              <a:gd name="adj1" fmla="val -20952"/>
              <a:gd name="adj2" fmla="val 12008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1" name="Rectangular Callout 10"/>
          <p:cNvSpPr/>
          <p:nvPr/>
        </p:nvSpPr>
        <p:spPr>
          <a:xfrm>
            <a:off x="6720538" y="1551217"/>
            <a:ext cx="2339752" cy="828519"/>
          </a:xfrm>
          <a:prstGeom prst="wedgeRectCallout">
            <a:avLst>
              <a:gd name="adj1" fmla="val -65125"/>
              <a:gd name="adj2" fmla="val 22177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658812" y="1617356"/>
            <a:ext cx="2656486" cy="1169551"/>
          </a:xfrm>
          <a:prstGeom prst="rect">
            <a:avLst/>
          </a:prstGeom>
          <a:noFill/>
        </p:spPr>
        <p:txBody>
          <a:bodyPr wrap="square" rtlCol="0">
            <a:spAutoFit/>
          </a:bodyPr>
          <a:lstStyle/>
          <a:p>
            <a:pPr algn="ctr"/>
            <a:r>
              <a:rPr lang="el-GR" sz="1400" dirty="0">
                <a:solidFill>
                  <a:prstClr val="white"/>
                </a:solidFill>
              </a:rPr>
              <a:t>Οι άνθρωποι </a:t>
            </a:r>
            <a:r>
              <a:rPr lang="el-GR" sz="1400" dirty="0" smtClean="0">
                <a:solidFill>
                  <a:prstClr val="white"/>
                </a:solidFill>
              </a:rPr>
              <a:t>γίνονται </a:t>
            </a:r>
            <a:r>
              <a:rPr lang="el-GR" sz="1400" dirty="0">
                <a:solidFill>
                  <a:prstClr val="white"/>
                </a:solidFill>
              </a:rPr>
              <a:t>αντικείμενο θετικής προσοχής όταν χάνουν κιλά. Στο </a:t>
            </a:r>
            <a:r>
              <a:rPr lang="en-US" sz="1400" dirty="0" smtClean="0">
                <a:solidFill>
                  <a:prstClr val="white"/>
                </a:solidFill>
              </a:rPr>
              <a:t>INSTAGRAM</a:t>
            </a:r>
            <a:r>
              <a:rPr lang="el-GR" sz="1400" dirty="0" smtClean="0">
                <a:solidFill>
                  <a:prstClr val="white"/>
                </a:solidFill>
              </a:rPr>
              <a:t> </a:t>
            </a:r>
            <a:r>
              <a:rPr lang="el-GR" sz="1400" dirty="0">
                <a:solidFill>
                  <a:prstClr val="white"/>
                </a:solidFill>
              </a:rPr>
              <a:t>κάτι </a:t>
            </a:r>
            <a:r>
              <a:rPr lang="el-GR" sz="1400" dirty="0" smtClean="0">
                <a:solidFill>
                  <a:prstClr val="white"/>
                </a:solidFill>
              </a:rPr>
              <a:t>τέτοιο </a:t>
            </a:r>
            <a:r>
              <a:rPr lang="el-GR" sz="1400" dirty="0">
                <a:solidFill>
                  <a:prstClr val="white"/>
                </a:solidFill>
              </a:rPr>
              <a:t>έχει ακόμα μεγαλύτερη </a:t>
            </a:r>
            <a:r>
              <a:rPr lang="el-GR" sz="1400" dirty="0" smtClean="0">
                <a:solidFill>
                  <a:prstClr val="white"/>
                </a:solidFill>
              </a:rPr>
              <a:t>απήχηση</a:t>
            </a:r>
            <a:r>
              <a:rPr lang="en-US" sz="1400" dirty="0" smtClean="0">
                <a:solidFill>
                  <a:prstClr val="white"/>
                </a:solidFill>
              </a:rPr>
              <a:t>!</a:t>
            </a:r>
            <a:endParaRPr lang="en-US" sz="1400" dirty="0">
              <a:solidFill>
                <a:prstClr val="white"/>
              </a:solidFill>
            </a:endParaRPr>
          </a:p>
        </p:txBody>
      </p:sp>
      <p:sp>
        <p:nvSpPr>
          <p:cNvPr id="15" name="TextBox 14"/>
          <p:cNvSpPr txBox="1"/>
          <p:nvPr/>
        </p:nvSpPr>
        <p:spPr>
          <a:xfrm>
            <a:off x="3520763" y="1892515"/>
            <a:ext cx="2448272" cy="1169551"/>
          </a:xfrm>
          <a:prstGeom prst="rect">
            <a:avLst/>
          </a:prstGeom>
          <a:noFill/>
        </p:spPr>
        <p:txBody>
          <a:bodyPr wrap="square" rtlCol="0">
            <a:spAutoFit/>
          </a:bodyPr>
          <a:lstStyle/>
          <a:p>
            <a:pPr algn="ctr"/>
            <a:r>
              <a:rPr lang="el-GR" sz="1400" dirty="0">
                <a:solidFill>
                  <a:prstClr val="white"/>
                </a:solidFill>
              </a:rPr>
              <a:t>Όταν κοιτάω </a:t>
            </a:r>
            <a:r>
              <a:rPr lang="el-GR" sz="1400" dirty="0" smtClean="0">
                <a:solidFill>
                  <a:prstClr val="white"/>
                </a:solidFill>
              </a:rPr>
              <a:t>φωτογραφίες άλλων χρηστών </a:t>
            </a:r>
            <a:r>
              <a:rPr lang="el-GR" sz="1400" dirty="0">
                <a:solidFill>
                  <a:prstClr val="white"/>
                </a:solidFill>
              </a:rPr>
              <a:t>τότε η </a:t>
            </a:r>
            <a:r>
              <a:rPr lang="el-GR" sz="1400" dirty="0" smtClean="0">
                <a:solidFill>
                  <a:prstClr val="white"/>
                </a:solidFill>
              </a:rPr>
              <a:t>σύγκριση είνα</a:t>
            </a:r>
            <a:r>
              <a:rPr lang="el-GR" sz="1400" dirty="0">
                <a:solidFill>
                  <a:prstClr val="white"/>
                </a:solidFill>
              </a:rPr>
              <a:t>ι</a:t>
            </a:r>
            <a:r>
              <a:rPr lang="el-GR" sz="1400" dirty="0" smtClean="0">
                <a:solidFill>
                  <a:prstClr val="white"/>
                </a:solidFill>
              </a:rPr>
              <a:t> </a:t>
            </a:r>
            <a:r>
              <a:rPr lang="el-GR" sz="1400" dirty="0">
                <a:solidFill>
                  <a:prstClr val="white"/>
                </a:solidFill>
              </a:rPr>
              <a:t>αναπόφευκτη και πάντα καταλήγω να νιώθω </a:t>
            </a:r>
            <a:r>
              <a:rPr lang="el-GR" sz="1400" dirty="0" smtClean="0">
                <a:solidFill>
                  <a:prstClr val="white"/>
                </a:solidFill>
              </a:rPr>
              <a:t>χάλια…</a:t>
            </a:r>
            <a:endParaRPr lang="en-US" sz="1400" dirty="0">
              <a:solidFill>
                <a:prstClr val="white"/>
              </a:solidFill>
            </a:endParaRPr>
          </a:p>
        </p:txBody>
      </p:sp>
      <p:sp>
        <p:nvSpPr>
          <p:cNvPr id="18" name="TextBox 17"/>
          <p:cNvSpPr txBox="1"/>
          <p:nvPr/>
        </p:nvSpPr>
        <p:spPr>
          <a:xfrm>
            <a:off x="6720538" y="1625961"/>
            <a:ext cx="2193093" cy="738664"/>
          </a:xfrm>
          <a:prstGeom prst="rect">
            <a:avLst/>
          </a:prstGeom>
          <a:noFill/>
        </p:spPr>
        <p:txBody>
          <a:bodyPr wrap="square" rtlCol="0">
            <a:spAutoFit/>
          </a:bodyPr>
          <a:lstStyle/>
          <a:p>
            <a:pPr algn="ctr"/>
            <a:r>
              <a:rPr lang="el-GR" sz="1400" dirty="0">
                <a:solidFill>
                  <a:prstClr val="white"/>
                </a:solidFill>
              </a:rPr>
              <a:t>Όσο λιγότερα ρούχα </a:t>
            </a:r>
            <a:r>
              <a:rPr lang="el-GR" sz="1400" dirty="0" smtClean="0">
                <a:solidFill>
                  <a:prstClr val="white"/>
                </a:solidFill>
              </a:rPr>
              <a:t>φοράς σε μια φωτογραφία, </a:t>
            </a:r>
            <a:r>
              <a:rPr lang="el-GR" sz="1400" dirty="0">
                <a:solidFill>
                  <a:prstClr val="white"/>
                </a:solidFill>
              </a:rPr>
              <a:t>τόσο πιο διάσημος </a:t>
            </a:r>
            <a:r>
              <a:rPr lang="el-GR" sz="1400" dirty="0" smtClean="0">
                <a:solidFill>
                  <a:prstClr val="white"/>
                </a:solidFill>
              </a:rPr>
              <a:t>γίνεσαι…</a:t>
            </a:r>
            <a:endParaRPr lang="en-US" sz="1400" dirty="0">
              <a:solidFill>
                <a:prstClr val="white"/>
              </a:solidFill>
            </a:endParaRPr>
          </a:p>
        </p:txBody>
      </p:sp>
      <p:sp>
        <p:nvSpPr>
          <p:cNvPr id="3" name="Slide Number Placeholder 2"/>
          <p:cNvSpPr>
            <a:spLocks noGrp="1"/>
          </p:cNvSpPr>
          <p:nvPr>
            <p:ph type="sldNum" sz="quarter" idx="12"/>
          </p:nvPr>
        </p:nvSpPr>
        <p:spPr/>
        <p:txBody>
          <a:bodyPr/>
          <a:lstStyle/>
          <a:p>
            <a:fld id="{2C8BF803-FBA2-43E4-B347-395E21851DF3}" type="slidenum">
              <a:rPr lang="el-GR" smtClean="0">
                <a:solidFill>
                  <a:prstClr val="black">
                    <a:tint val="75000"/>
                  </a:prstClr>
                </a:solidFill>
              </a:rPr>
              <a:pPr/>
              <a:t>10</a:t>
            </a:fld>
            <a:endParaRPr lang="el-GR" dirty="0">
              <a:solidFill>
                <a:prstClr val="black">
                  <a:tint val="75000"/>
                </a:prstClr>
              </a:solidFill>
            </a:endParaRPr>
          </a:p>
        </p:txBody>
      </p:sp>
      <p:sp>
        <p:nvSpPr>
          <p:cNvPr id="2" name="TextBox 1"/>
          <p:cNvSpPr txBox="1"/>
          <p:nvPr/>
        </p:nvSpPr>
        <p:spPr>
          <a:xfrm>
            <a:off x="323528" y="716280"/>
            <a:ext cx="5391472" cy="707886"/>
          </a:xfrm>
          <a:prstGeom prst="rect">
            <a:avLst/>
          </a:prstGeom>
          <a:noFill/>
        </p:spPr>
        <p:txBody>
          <a:bodyPr wrap="square" rtlCol="0">
            <a:spAutoFit/>
          </a:bodyPr>
          <a:lstStyle/>
          <a:p>
            <a:r>
              <a:rPr lang="el-GR" sz="4000" b="1" dirty="0" smtClean="0">
                <a:solidFill>
                  <a:srgbClr val="33CC33"/>
                </a:solidFill>
                <a:effectLst>
                  <a:outerShdw blurRad="38100" dist="38100" dir="2700000" algn="tl">
                    <a:srgbClr val="000000">
                      <a:alpha val="43137"/>
                    </a:srgbClr>
                  </a:outerShdw>
                </a:effectLst>
                <a:latin typeface="Comic Sans MS" panose="030F0702030302020204" pitchFamily="66" charset="0"/>
              </a:rPr>
              <a:t>Μαρτυρίες εφήβων…</a:t>
            </a:r>
            <a:endParaRPr lang="en-US" sz="4000" b="1" dirty="0">
              <a:solidFill>
                <a:srgbClr val="33CC33"/>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677282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oomates\newsletter\p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55" y="0"/>
            <a:ext cx="9126745" cy="68853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5796" y="628607"/>
            <a:ext cx="2764335" cy="5610576"/>
          </a:xfrm>
          <a:prstGeom prst="rect">
            <a:avLst/>
          </a:prstGeom>
        </p:spPr>
      </p:pic>
      <p:sp>
        <p:nvSpPr>
          <p:cNvPr id="4" name="Slide Number Placeholder 3"/>
          <p:cNvSpPr>
            <a:spLocks noGrp="1"/>
          </p:cNvSpPr>
          <p:nvPr>
            <p:ph type="sldNum" sz="quarter" idx="12"/>
          </p:nvPr>
        </p:nvSpPr>
        <p:spPr/>
        <p:txBody>
          <a:bodyPr/>
          <a:lstStyle/>
          <a:p>
            <a:fld id="{2C8BF803-FBA2-43E4-B347-395E21851DF3}" type="slidenum">
              <a:rPr lang="el-GR" smtClean="0">
                <a:solidFill>
                  <a:prstClr val="black">
                    <a:tint val="75000"/>
                  </a:prstClr>
                </a:solidFill>
              </a:rPr>
              <a:pPr/>
              <a:t>11</a:t>
            </a:fld>
            <a:endParaRPr lang="el-GR" dirty="0">
              <a:solidFill>
                <a:prstClr val="black">
                  <a:tint val="75000"/>
                </a:prstClr>
              </a:solidFill>
            </a:endParaRPr>
          </a:p>
        </p:txBody>
      </p:sp>
    </p:spTree>
    <p:extLst>
      <p:ext uri="{BB962C8B-B14F-4D97-AF65-F5344CB8AC3E}">
        <p14:creationId xmlns:p14="http://schemas.microsoft.com/office/powerpoint/2010/main" val="2099436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CEDE7-6E4D-4068-BBEE-DAA1B27CDCAF}" type="slidenum">
              <a:rPr lang="en-GB" smtClean="0"/>
              <a:pPr/>
              <a:t>12</a:t>
            </a:fld>
            <a:endParaRPr lang="en-GB" dirty="0"/>
          </a:p>
        </p:txBody>
      </p:sp>
      <p:sp>
        <p:nvSpPr>
          <p:cNvPr id="2" name="TextBox 1"/>
          <p:cNvSpPr txBox="1"/>
          <p:nvPr/>
        </p:nvSpPr>
        <p:spPr>
          <a:xfrm>
            <a:off x="860932" y="569563"/>
            <a:ext cx="7145511" cy="1138773"/>
          </a:xfrm>
          <a:prstGeom prst="rect">
            <a:avLst/>
          </a:prstGeom>
          <a:noFill/>
        </p:spPr>
        <p:txBody>
          <a:bodyPr wrap="square" rtlCol="0">
            <a:spAutoFit/>
          </a:bodyPr>
          <a:lstStyle/>
          <a:p>
            <a:pPr algn="ctr"/>
            <a:r>
              <a:rPr lang="en-US" sz="4800" dirty="0" smtClean="0"/>
              <a:t>Video </a:t>
            </a:r>
            <a:r>
              <a:rPr lang="el-GR" sz="4800" dirty="0" smtClean="0"/>
              <a:t>Μαρίνας</a:t>
            </a:r>
          </a:p>
          <a:p>
            <a:pPr algn="ctr"/>
            <a:endParaRPr lang="en-US" sz="2000" dirty="0"/>
          </a:p>
        </p:txBody>
      </p:sp>
      <p:pic>
        <p:nvPicPr>
          <p:cNvPr id="3" name="74JL0tQzVBg"/>
          <p:cNvPicPr>
            <a:picLocks noRot="1" noChangeAspect="1"/>
          </p:cNvPicPr>
          <p:nvPr>
            <a:videoFile r:link="rId1"/>
          </p:nvPr>
        </p:nvPicPr>
        <p:blipFill>
          <a:blip r:embed="rId3"/>
          <a:stretch>
            <a:fillRect/>
          </a:stretch>
        </p:blipFill>
        <p:spPr>
          <a:xfrm>
            <a:off x="1068934" y="1452281"/>
            <a:ext cx="6729506" cy="3785347"/>
          </a:xfrm>
          <a:prstGeom prst="rect">
            <a:avLst/>
          </a:prstGeom>
        </p:spPr>
      </p:pic>
      <p:sp>
        <p:nvSpPr>
          <p:cNvPr id="5" name="TextBox 4"/>
          <p:cNvSpPr txBox="1"/>
          <p:nvPr/>
        </p:nvSpPr>
        <p:spPr>
          <a:xfrm>
            <a:off x="1506070" y="5540188"/>
            <a:ext cx="5855234" cy="376518"/>
          </a:xfrm>
          <a:prstGeom prst="rect">
            <a:avLst/>
          </a:prstGeom>
          <a:noFill/>
        </p:spPr>
        <p:txBody>
          <a:bodyPr wrap="square" rtlCol="0">
            <a:spAutoFit/>
          </a:bodyPr>
          <a:lstStyle/>
          <a:p>
            <a:pPr algn="ctr"/>
            <a:r>
              <a:rPr lang="en-US" dirty="0">
                <a:solidFill>
                  <a:schemeClr val="accent1"/>
                </a:solidFill>
                <a:hlinkClick r:id="rId4"/>
              </a:rPr>
              <a:t>https://youtu.be/74JL0tQzVBg</a:t>
            </a:r>
            <a:endParaRPr lang="en-US" dirty="0">
              <a:solidFill>
                <a:schemeClr val="accent1"/>
              </a:solidFill>
            </a:endParaRPr>
          </a:p>
        </p:txBody>
      </p:sp>
    </p:spTree>
    <p:extLst>
      <p:ext uri="{BB962C8B-B14F-4D97-AF65-F5344CB8AC3E}">
        <p14:creationId xmlns:p14="http://schemas.microsoft.com/office/powerpoint/2010/main" val="7399697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CEDE7-6E4D-4068-BBEE-DAA1B27CDCAF}" type="slidenum">
              <a:rPr lang="en-GB" smtClean="0"/>
              <a:pPr/>
              <a:t>13</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1442" y="915031"/>
            <a:ext cx="4274818" cy="3896729"/>
          </a:xfrm>
          <a:prstGeom prst="rect">
            <a:avLst/>
          </a:prstGeom>
        </p:spPr>
      </p:pic>
      <p:sp>
        <p:nvSpPr>
          <p:cNvPr id="6" name="TextBox 5"/>
          <p:cNvSpPr txBox="1"/>
          <p:nvPr/>
        </p:nvSpPr>
        <p:spPr>
          <a:xfrm>
            <a:off x="443861" y="1424940"/>
            <a:ext cx="3609980" cy="1600438"/>
          </a:xfrm>
          <a:prstGeom prst="rect">
            <a:avLst/>
          </a:prstGeom>
          <a:noFill/>
        </p:spPr>
        <p:txBody>
          <a:bodyPr wrap="square" rtlCol="0">
            <a:spAutoFit/>
          </a:bodyPr>
          <a:lstStyle/>
          <a:p>
            <a:pPr algn="ctr"/>
            <a:r>
              <a:rPr lang="el-GR" sz="1400" dirty="0" smtClean="0">
                <a:solidFill>
                  <a:schemeClr val="bg1"/>
                </a:solidFill>
              </a:rPr>
              <a:t>Η Μαρίνα λέει ότι πολλοί άνθρωποι δε νιώθουν καλά με την εμφάνισή τους μόνο και μόνο επειδή δεν παίρνουν πολλά</a:t>
            </a:r>
            <a:r>
              <a:rPr lang="en-US" sz="1400" dirty="0" smtClean="0">
                <a:solidFill>
                  <a:schemeClr val="bg1"/>
                </a:solidFill>
              </a:rPr>
              <a:t> “like” </a:t>
            </a:r>
            <a:r>
              <a:rPr lang="el-GR" sz="1400" dirty="0" smtClean="0">
                <a:solidFill>
                  <a:schemeClr val="bg1"/>
                </a:solidFill>
              </a:rPr>
              <a:t>στις φωτογραφίες που ανεβάζουν. Και ξεκινούν εξαντλητικές δίαιτες χωρίς ιδιαίτερο λόγο. Τι συμβουλή θα έδινες σε κάποιον που νιώθει έτσι;</a:t>
            </a:r>
            <a:endParaRPr lang="en-US" sz="1400" dirty="0">
              <a:solidFill>
                <a:schemeClr val="bg1"/>
              </a:solidFill>
            </a:endParaRPr>
          </a:p>
        </p:txBody>
      </p:sp>
      <p:pic>
        <p:nvPicPr>
          <p:cNvPr id="7" name="Picture 6"/>
          <p:cNvPicPr>
            <a:picLocks noChangeAspect="1"/>
          </p:cNvPicPr>
          <p:nvPr/>
        </p:nvPicPr>
        <p:blipFill>
          <a:blip r:embed="rId3"/>
          <a:stretch>
            <a:fillRect/>
          </a:stretch>
        </p:blipFill>
        <p:spPr>
          <a:xfrm flipH="1">
            <a:off x="4852641" y="1749167"/>
            <a:ext cx="4238017" cy="4072256"/>
          </a:xfrm>
          <a:prstGeom prst="rect">
            <a:avLst/>
          </a:prstGeom>
        </p:spPr>
      </p:pic>
      <p:sp>
        <p:nvSpPr>
          <p:cNvPr id="8" name="TextBox 7"/>
          <p:cNvSpPr txBox="1"/>
          <p:nvPr/>
        </p:nvSpPr>
        <p:spPr>
          <a:xfrm>
            <a:off x="5173981" y="2400300"/>
            <a:ext cx="3767536" cy="1384995"/>
          </a:xfrm>
          <a:prstGeom prst="rect">
            <a:avLst/>
          </a:prstGeom>
          <a:noFill/>
        </p:spPr>
        <p:txBody>
          <a:bodyPr wrap="square" rtlCol="0">
            <a:spAutoFit/>
          </a:bodyPr>
          <a:lstStyle/>
          <a:p>
            <a:pPr algn="ctr"/>
            <a:r>
              <a:rPr lang="el-GR" sz="1400" dirty="0" smtClean="0">
                <a:solidFill>
                  <a:schemeClr val="bg1"/>
                </a:solidFill>
              </a:rPr>
              <a:t>Η Μαρίνα </a:t>
            </a:r>
            <a:r>
              <a:rPr lang="el-GR" sz="1400" dirty="0">
                <a:solidFill>
                  <a:schemeClr val="bg1"/>
                </a:solidFill>
              </a:rPr>
              <a:t>λέει ότι </a:t>
            </a:r>
            <a:r>
              <a:rPr lang="el-GR" sz="1400" dirty="0" smtClean="0">
                <a:solidFill>
                  <a:schemeClr val="bg1"/>
                </a:solidFill>
              </a:rPr>
              <a:t>μπορεί να βγάλει δεκάδες φωτογραφίες προκειμένου να επιλέξει μια που την ικανοποιεί για να την κοινοποιήσει. Το κάνεις κι εσύ αυτό; Τι άλλο μπορεί να κάνει κάποιος προκειμένου να ικανοποιηθεί από το αποτέλεσμα μιας φωτογραφίας; </a:t>
            </a:r>
            <a:endParaRPr lang="en-US" sz="1400" dirty="0">
              <a:solidFill>
                <a:schemeClr val="bg1"/>
              </a:solidFill>
            </a:endParaRPr>
          </a:p>
        </p:txBody>
      </p:sp>
    </p:spTree>
    <p:extLst>
      <p:ext uri="{BB962C8B-B14F-4D97-AF65-F5344CB8AC3E}">
        <p14:creationId xmlns:p14="http://schemas.microsoft.com/office/powerpoint/2010/main" val="630610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CEDE7-6E4D-4068-BBEE-DAA1B27CDCAF}" type="slidenum">
              <a:rPr lang="en-GB" smtClean="0"/>
              <a:pPr/>
              <a:t>14</a:t>
            </a:fld>
            <a:endParaRPr lang="en-GB" dirty="0"/>
          </a:p>
        </p:txBody>
      </p:sp>
      <p:sp>
        <p:nvSpPr>
          <p:cNvPr id="2" name="TextBox 1"/>
          <p:cNvSpPr txBox="1"/>
          <p:nvPr/>
        </p:nvSpPr>
        <p:spPr>
          <a:xfrm>
            <a:off x="1649025" y="492723"/>
            <a:ext cx="5676900" cy="830997"/>
          </a:xfrm>
          <a:prstGeom prst="rect">
            <a:avLst/>
          </a:prstGeom>
          <a:noFill/>
        </p:spPr>
        <p:txBody>
          <a:bodyPr wrap="square" rtlCol="0">
            <a:spAutoFit/>
          </a:bodyPr>
          <a:lstStyle/>
          <a:p>
            <a:pPr algn="ctr"/>
            <a:r>
              <a:rPr lang="en-US" sz="4800" dirty="0" smtClean="0"/>
              <a:t>Video </a:t>
            </a:r>
            <a:r>
              <a:rPr lang="el-GR" sz="4800" dirty="0" smtClean="0"/>
              <a:t>Λίνας</a:t>
            </a:r>
            <a:endParaRPr lang="en-US" sz="4800" dirty="0"/>
          </a:p>
        </p:txBody>
      </p:sp>
      <p:pic>
        <p:nvPicPr>
          <p:cNvPr id="3" name="Ju4K88o7QiE"/>
          <p:cNvPicPr>
            <a:picLocks noRot="1" noChangeAspect="1"/>
          </p:cNvPicPr>
          <p:nvPr>
            <a:videoFile r:link="rId1"/>
          </p:nvPr>
        </p:nvPicPr>
        <p:blipFill>
          <a:blip r:embed="rId3"/>
          <a:stretch>
            <a:fillRect/>
          </a:stretch>
        </p:blipFill>
        <p:spPr>
          <a:xfrm>
            <a:off x="1090537" y="1423612"/>
            <a:ext cx="6800965" cy="3825543"/>
          </a:xfrm>
          <a:prstGeom prst="rect">
            <a:avLst/>
          </a:prstGeom>
        </p:spPr>
      </p:pic>
      <p:sp>
        <p:nvSpPr>
          <p:cNvPr id="5" name="TextBox 4"/>
          <p:cNvSpPr txBox="1"/>
          <p:nvPr/>
        </p:nvSpPr>
        <p:spPr>
          <a:xfrm>
            <a:off x="2259105" y="5417244"/>
            <a:ext cx="4456739" cy="369332"/>
          </a:xfrm>
          <a:prstGeom prst="rect">
            <a:avLst/>
          </a:prstGeom>
          <a:noFill/>
        </p:spPr>
        <p:txBody>
          <a:bodyPr wrap="square" rtlCol="0">
            <a:spAutoFit/>
          </a:bodyPr>
          <a:lstStyle/>
          <a:p>
            <a:pPr algn="ctr"/>
            <a:r>
              <a:rPr lang="en-US" dirty="0">
                <a:solidFill>
                  <a:schemeClr val="accent1"/>
                </a:solidFill>
                <a:hlinkClick r:id="rId4"/>
              </a:rPr>
              <a:t>https://youtu.be/Ju4K88o7QiE</a:t>
            </a:r>
            <a:endParaRPr lang="en-US" dirty="0">
              <a:solidFill>
                <a:schemeClr val="accent1"/>
              </a:solidFill>
            </a:endParaRPr>
          </a:p>
        </p:txBody>
      </p:sp>
    </p:spTree>
    <p:extLst>
      <p:ext uri="{BB962C8B-B14F-4D97-AF65-F5344CB8AC3E}">
        <p14:creationId xmlns:p14="http://schemas.microsoft.com/office/powerpoint/2010/main" val="13358515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CEDE7-6E4D-4068-BBEE-DAA1B27CDCAF}" type="slidenum">
              <a:rPr lang="en-GB" smtClean="0"/>
              <a:pPr/>
              <a:t>15</a:t>
            </a:fld>
            <a:endParaRPr lang="en-GB" dirty="0"/>
          </a:p>
        </p:txBody>
      </p:sp>
      <p:pic>
        <p:nvPicPr>
          <p:cNvPr id="5" name="Picture 4"/>
          <p:cNvPicPr>
            <a:picLocks noChangeAspect="1"/>
          </p:cNvPicPr>
          <p:nvPr/>
        </p:nvPicPr>
        <p:blipFill>
          <a:blip r:embed="rId2"/>
          <a:stretch>
            <a:fillRect/>
          </a:stretch>
        </p:blipFill>
        <p:spPr>
          <a:xfrm flipH="1">
            <a:off x="196779" y="1016339"/>
            <a:ext cx="4382840" cy="3895682"/>
          </a:xfrm>
          <a:prstGeom prst="rect">
            <a:avLst/>
          </a:prstGeom>
        </p:spPr>
      </p:pic>
      <p:sp>
        <p:nvSpPr>
          <p:cNvPr id="6" name="TextBox 5"/>
          <p:cNvSpPr txBox="1"/>
          <p:nvPr/>
        </p:nvSpPr>
        <p:spPr>
          <a:xfrm>
            <a:off x="547219" y="1414220"/>
            <a:ext cx="3887621" cy="1815882"/>
          </a:xfrm>
          <a:prstGeom prst="rect">
            <a:avLst/>
          </a:prstGeom>
          <a:noFill/>
        </p:spPr>
        <p:txBody>
          <a:bodyPr wrap="square" rtlCol="0">
            <a:spAutoFit/>
          </a:bodyPr>
          <a:lstStyle/>
          <a:p>
            <a:pPr algn="ctr"/>
            <a:r>
              <a:rPr lang="el-GR" sz="1600" dirty="0" smtClean="0">
                <a:solidFill>
                  <a:schemeClr val="bg1"/>
                </a:solidFill>
              </a:rPr>
              <a:t>Η Λίνα λέει ότι οι άνθρωποι επηρεάζονται από κάποιο άσχημο σχόλιο κάτω από μια φωτογραφία τους στο διαδίκτυο και πως αυτό μπορεί να επιδράσει στη ψυχολογία τους. Τι έχει περισσότερη σημασία ένα θετικό ή ένα αρνητικό σχόλιο στο διαδίκτυο και γιατί συμβαίνει αυτό;</a:t>
            </a:r>
            <a:endParaRPr lang="en-US" sz="1600" dirty="0">
              <a:solidFill>
                <a:schemeClr val="bg1"/>
              </a:solidFill>
            </a:endParaRPr>
          </a:p>
        </p:txBody>
      </p:sp>
      <p:pic>
        <p:nvPicPr>
          <p:cNvPr id="7" name="Picture 6"/>
          <p:cNvPicPr>
            <a:picLocks noChangeAspect="1"/>
          </p:cNvPicPr>
          <p:nvPr/>
        </p:nvPicPr>
        <p:blipFill>
          <a:blip r:embed="rId3"/>
          <a:stretch>
            <a:fillRect/>
          </a:stretch>
        </p:blipFill>
        <p:spPr>
          <a:xfrm flipH="1">
            <a:off x="5282381" y="230553"/>
            <a:ext cx="3896678" cy="3895682"/>
          </a:xfrm>
          <a:prstGeom prst="rect">
            <a:avLst/>
          </a:prstGeom>
        </p:spPr>
      </p:pic>
      <p:sp>
        <p:nvSpPr>
          <p:cNvPr id="8" name="TextBox 7"/>
          <p:cNvSpPr txBox="1"/>
          <p:nvPr/>
        </p:nvSpPr>
        <p:spPr>
          <a:xfrm>
            <a:off x="5372019" y="795961"/>
            <a:ext cx="3604260" cy="1323439"/>
          </a:xfrm>
          <a:prstGeom prst="rect">
            <a:avLst/>
          </a:prstGeom>
          <a:noFill/>
        </p:spPr>
        <p:txBody>
          <a:bodyPr wrap="square" rtlCol="0">
            <a:spAutoFit/>
          </a:bodyPr>
          <a:lstStyle/>
          <a:p>
            <a:pPr algn="ctr"/>
            <a:r>
              <a:rPr lang="el-GR" sz="1600" dirty="0" smtClean="0">
                <a:solidFill>
                  <a:schemeClr val="bg1"/>
                </a:solidFill>
              </a:rPr>
              <a:t>Η Λίνα αναρωτιέται τι </a:t>
            </a:r>
            <a:r>
              <a:rPr lang="el-GR" sz="1600" dirty="0">
                <a:solidFill>
                  <a:schemeClr val="bg1"/>
                </a:solidFill>
              </a:rPr>
              <a:t>είναι η ομορφιά </a:t>
            </a:r>
            <a:r>
              <a:rPr lang="el-GR" sz="1600" dirty="0" smtClean="0">
                <a:solidFill>
                  <a:schemeClr val="bg1"/>
                </a:solidFill>
              </a:rPr>
              <a:t>και </a:t>
            </a:r>
            <a:r>
              <a:rPr lang="el-GR" sz="1600" dirty="0">
                <a:solidFill>
                  <a:schemeClr val="bg1"/>
                </a:solidFill>
              </a:rPr>
              <a:t>ποιος είναι αυτός που θα κρίνει ποιος είναι άσχημος και ποιος όμορφος μόνο από μια ή περισσότερες φωτογραφίες</a:t>
            </a:r>
            <a:r>
              <a:rPr lang="el-GR" sz="1600" dirty="0" smtClean="0">
                <a:solidFill>
                  <a:schemeClr val="bg1"/>
                </a:solidFill>
              </a:rPr>
              <a:t>; Ποια είναι η άποψή σου; </a:t>
            </a:r>
            <a:endParaRPr lang="en-US" sz="1600" dirty="0">
              <a:solidFill>
                <a:schemeClr val="bg1"/>
              </a:solidFill>
            </a:endParaRPr>
          </a:p>
        </p:txBody>
      </p:sp>
      <p:pic>
        <p:nvPicPr>
          <p:cNvPr id="9" name="Picture 8"/>
          <p:cNvPicPr>
            <a:picLocks noChangeAspect="1"/>
          </p:cNvPicPr>
          <p:nvPr/>
        </p:nvPicPr>
        <p:blipFill>
          <a:blip r:embed="rId4"/>
          <a:stretch>
            <a:fillRect/>
          </a:stretch>
        </p:blipFill>
        <p:spPr>
          <a:xfrm flipV="1">
            <a:off x="4699169" y="2910840"/>
            <a:ext cx="4134781" cy="3241676"/>
          </a:xfrm>
          <a:prstGeom prst="rect">
            <a:avLst/>
          </a:prstGeom>
        </p:spPr>
      </p:pic>
      <p:sp>
        <p:nvSpPr>
          <p:cNvPr id="10" name="TextBox 9"/>
          <p:cNvSpPr txBox="1"/>
          <p:nvPr/>
        </p:nvSpPr>
        <p:spPr>
          <a:xfrm>
            <a:off x="4991100" y="4231434"/>
            <a:ext cx="3383280" cy="1815882"/>
          </a:xfrm>
          <a:prstGeom prst="rect">
            <a:avLst/>
          </a:prstGeom>
          <a:noFill/>
        </p:spPr>
        <p:txBody>
          <a:bodyPr wrap="square" rtlCol="0">
            <a:spAutoFit/>
          </a:bodyPr>
          <a:lstStyle/>
          <a:p>
            <a:pPr algn="ctr"/>
            <a:r>
              <a:rPr lang="el-GR" sz="1600" smtClean="0">
                <a:solidFill>
                  <a:schemeClr val="bg1"/>
                </a:solidFill>
              </a:rPr>
              <a:t>Η Λίνα </a:t>
            </a:r>
            <a:r>
              <a:rPr lang="el-GR" sz="1600" dirty="0" smtClean="0">
                <a:solidFill>
                  <a:schemeClr val="bg1"/>
                </a:solidFill>
              </a:rPr>
              <a:t>αντιδρά στο ότι μόνο οι εμφανίσιμοι άνθρωποι μπορούν να δημοσιεύουν φωτογραφίες τους στο διαδίκτυο και νιώθει δυνατή στο να μην ακολουθεί τα πρότυπα που άλλοι της επιβάλλουν. Πως πιστεύεις ότι το καταφέρνει αυτό;</a:t>
            </a:r>
            <a:endParaRPr lang="en-US" sz="1600" dirty="0">
              <a:solidFill>
                <a:schemeClr val="bg1"/>
              </a:solidFill>
            </a:endParaRPr>
          </a:p>
        </p:txBody>
      </p:sp>
    </p:spTree>
    <p:extLst>
      <p:ext uri="{BB962C8B-B14F-4D97-AF65-F5344CB8AC3E}">
        <p14:creationId xmlns:p14="http://schemas.microsoft.com/office/powerpoint/2010/main" val="31358575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CEDE7-6E4D-4068-BBEE-DAA1B27CDCAF}" type="slidenum">
              <a:rPr lang="en-GB" smtClean="0"/>
              <a:pPr/>
              <a:t>16</a:t>
            </a:fld>
            <a:endParaRPr lang="en-GB" dirty="0"/>
          </a:p>
        </p:txBody>
      </p:sp>
      <p:graphicFrame>
        <p:nvGraphicFramePr>
          <p:cNvPr id="5" name="Diagram 4"/>
          <p:cNvGraphicFramePr/>
          <p:nvPr>
            <p:extLst>
              <p:ext uri="{D42A27DB-BD31-4B8C-83A1-F6EECF244321}">
                <p14:modId xmlns:p14="http://schemas.microsoft.com/office/powerpoint/2010/main" val="3301909902"/>
              </p:ext>
            </p:extLst>
          </p:nvPr>
        </p:nvGraphicFramePr>
        <p:xfrm>
          <a:off x="1562100" y="1882140"/>
          <a:ext cx="6027420" cy="4135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36219" y="662940"/>
            <a:ext cx="6587367" cy="1015663"/>
          </a:xfrm>
          <a:prstGeom prst="rect">
            <a:avLst/>
          </a:prstGeom>
          <a:noFill/>
        </p:spPr>
        <p:txBody>
          <a:bodyPr wrap="square" rtlCol="0">
            <a:spAutoFit/>
          </a:bodyPr>
          <a:lstStyle/>
          <a:p>
            <a:r>
              <a:rPr lang="el-GR" sz="6000" b="1" dirty="0" smtClean="0">
                <a:solidFill>
                  <a:schemeClr val="accent4"/>
                </a:solidFill>
                <a:effectLst>
                  <a:outerShdw blurRad="38100" dist="38100" dir="2700000" algn="tl">
                    <a:srgbClr val="000000">
                      <a:alpha val="43137"/>
                    </a:srgbClr>
                  </a:outerShdw>
                </a:effectLst>
                <a:latin typeface="PF Amateur Flat Cool" panose="02000006070000020004" pitchFamily="2" charset="0"/>
              </a:rPr>
              <a:t>Μύθος ή Αλήθεια;</a:t>
            </a:r>
            <a:endParaRPr lang="en-US" sz="6000" b="1" dirty="0">
              <a:solidFill>
                <a:schemeClr val="accent4"/>
              </a:solidFill>
              <a:effectLst>
                <a:outerShdw blurRad="38100" dist="38100" dir="2700000" algn="tl">
                  <a:srgbClr val="000000">
                    <a:alpha val="43137"/>
                  </a:srgbClr>
                </a:outerShdw>
              </a:effectLst>
              <a:latin typeface="PF Amateur Flat Cool" panose="02000006070000020004" pitchFamily="2" charset="0"/>
            </a:endParaRPr>
          </a:p>
        </p:txBody>
      </p:sp>
    </p:spTree>
    <p:extLst>
      <p:ext uri="{BB962C8B-B14F-4D97-AF65-F5344CB8AC3E}">
        <p14:creationId xmlns:p14="http://schemas.microsoft.com/office/powerpoint/2010/main" val="26367277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6000" b="1" dirty="0">
                <a:solidFill>
                  <a:schemeClr val="accent4"/>
                </a:solidFill>
                <a:effectLst>
                  <a:outerShdw blurRad="38100" dist="38100" dir="2700000" algn="tl">
                    <a:srgbClr val="000000">
                      <a:alpha val="43137"/>
                    </a:srgbClr>
                  </a:outerShdw>
                </a:effectLst>
                <a:latin typeface="PF Amateur Flat Cool" panose="02000006070000020004" pitchFamily="2" charset="0"/>
              </a:rPr>
              <a:t>Μ</a:t>
            </a:r>
            <a:r>
              <a:rPr lang="el-GR" sz="6000" b="1" dirty="0" smtClean="0">
                <a:solidFill>
                  <a:schemeClr val="accent4"/>
                </a:solidFill>
                <a:effectLst>
                  <a:outerShdw blurRad="38100" dist="38100" dir="2700000" algn="tl">
                    <a:srgbClr val="000000">
                      <a:alpha val="43137"/>
                    </a:srgbClr>
                  </a:outerShdw>
                </a:effectLst>
                <a:latin typeface="PF Amateur Flat Cool" panose="02000006070000020004" pitchFamily="2" charset="0"/>
              </a:rPr>
              <a:t>ύθος </a:t>
            </a:r>
            <a:r>
              <a:rPr lang="el-GR" sz="6000" b="1" dirty="0">
                <a:solidFill>
                  <a:schemeClr val="accent4"/>
                </a:solidFill>
                <a:effectLst>
                  <a:outerShdw blurRad="38100" dist="38100" dir="2700000" algn="tl">
                    <a:srgbClr val="000000">
                      <a:alpha val="43137"/>
                    </a:srgbClr>
                  </a:outerShdw>
                </a:effectLst>
                <a:latin typeface="PF Amateur Flat Cool" panose="02000006070000020004" pitchFamily="2" charset="0"/>
              </a:rPr>
              <a:t>ή Αλήθεια;</a:t>
            </a:r>
            <a:r>
              <a:rPr lang="el-GR" dirty="0"/>
              <a:t/>
            </a:r>
            <a:br>
              <a:rPr lang="el-GR" dirty="0"/>
            </a:b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17</a:t>
            </a:fld>
            <a:endParaRPr lang="en-GB" dirty="0"/>
          </a:p>
        </p:txBody>
      </p:sp>
      <p:graphicFrame>
        <p:nvGraphicFramePr>
          <p:cNvPr id="6" name="Diagram 5"/>
          <p:cNvGraphicFramePr/>
          <p:nvPr>
            <p:extLst>
              <p:ext uri="{D42A27DB-BD31-4B8C-83A1-F6EECF244321}">
                <p14:modId xmlns:p14="http://schemas.microsoft.com/office/powerpoint/2010/main" val="1524276667"/>
              </p:ext>
            </p:extLst>
          </p:nvPr>
        </p:nvGraphicFramePr>
        <p:xfrm>
          <a:off x="0" y="716279"/>
          <a:ext cx="9144000" cy="5890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2190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CEDE7-6E4D-4068-BBEE-DAA1B27CDCAF}" type="slidenum">
              <a:rPr lang="en-GB" smtClean="0"/>
              <a:pPr/>
              <a:t>18</a:t>
            </a:fld>
            <a:endParaRPr lang="en-GB" dirty="0"/>
          </a:p>
        </p:txBody>
      </p:sp>
      <p:graphicFrame>
        <p:nvGraphicFramePr>
          <p:cNvPr id="5" name="Diagram 4"/>
          <p:cNvGraphicFramePr/>
          <p:nvPr>
            <p:extLst>
              <p:ext uri="{D42A27DB-BD31-4B8C-83A1-F6EECF244321}">
                <p14:modId xmlns:p14="http://schemas.microsoft.com/office/powerpoint/2010/main" val="1728947799"/>
              </p:ext>
            </p:extLst>
          </p:nvPr>
        </p:nvGraphicFramePr>
        <p:xfrm>
          <a:off x="60960" y="495300"/>
          <a:ext cx="8930640" cy="5699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2580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CEDE7-6E4D-4068-BBEE-DAA1B27CDCAF}" type="slidenum">
              <a:rPr lang="en-GB" smtClean="0"/>
              <a:pPr/>
              <a:t>19</a:t>
            </a:fld>
            <a:endParaRPr lang="en-GB" dirty="0"/>
          </a:p>
        </p:txBody>
      </p:sp>
      <p:graphicFrame>
        <p:nvGraphicFramePr>
          <p:cNvPr id="7" name="Diagram 6"/>
          <p:cNvGraphicFramePr/>
          <p:nvPr>
            <p:extLst>
              <p:ext uri="{D42A27DB-BD31-4B8C-83A1-F6EECF244321}">
                <p14:modId xmlns:p14="http://schemas.microsoft.com/office/powerpoint/2010/main" val="2999255899"/>
              </p:ext>
            </p:extLst>
          </p:nvPr>
        </p:nvGraphicFramePr>
        <p:xfrm>
          <a:off x="60960" y="495300"/>
          <a:ext cx="8930640" cy="5699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596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CEDE7-6E4D-4068-BBEE-DAA1B27CDCAF}" type="slidenum">
              <a:rPr lang="en-GB" smtClean="0"/>
              <a:pPr/>
              <a:t>2</a:t>
            </a:fld>
            <a:endParaRPr lang="en-GB" dirty="0"/>
          </a:p>
        </p:txBody>
      </p:sp>
      <p:graphicFrame>
        <p:nvGraphicFramePr>
          <p:cNvPr id="5" name="Diagram 4"/>
          <p:cNvGraphicFramePr/>
          <p:nvPr>
            <p:extLst>
              <p:ext uri="{D42A27DB-BD31-4B8C-83A1-F6EECF244321}">
                <p14:modId xmlns:p14="http://schemas.microsoft.com/office/powerpoint/2010/main" val="4202196167"/>
              </p:ext>
            </p:extLst>
          </p:nvPr>
        </p:nvGraphicFramePr>
        <p:xfrm>
          <a:off x="99060" y="1187629"/>
          <a:ext cx="6713220" cy="427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271260" y="2697480"/>
            <a:ext cx="2979420" cy="1938992"/>
          </a:xfrm>
          <a:prstGeom prst="rect">
            <a:avLst/>
          </a:prstGeom>
          <a:noFill/>
        </p:spPr>
        <p:txBody>
          <a:bodyPr wrap="square" rtlCol="0">
            <a:spAutoFit/>
          </a:bodyPr>
          <a:lstStyle/>
          <a:p>
            <a:pPr algn="ctr"/>
            <a:r>
              <a:rPr lang="el-GR" sz="2400" dirty="0" smtClean="0">
                <a:solidFill>
                  <a:srgbClr val="009900"/>
                </a:solidFill>
              </a:rPr>
              <a:t>Σκέψου λέξεις, φράσεις, #</a:t>
            </a:r>
            <a:r>
              <a:rPr lang="en-US" sz="2400" dirty="0" smtClean="0">
                <a:solidFill>
                  <a:srgbClr val="009900"/>
                </a:solidFill>
              </a:rPr>
              <a:t>hashtags</a:t>
            </a:r>
            <a:r>
              <a:rPr lang="el-GR" sz="2400" dirty="0" smtClean="0">
                <a:solidFill>
                  <a:srgbClr val="009900"/>
                </a:solidFill>
              </a:rPr>
              <a:t> που προσδιορίζουν τον όρο «εικόνα σώματος». </a:t>
            </a:r>
            <a:endParaRPr lang="en-US" sz="2400" dirty="0">
              <a:solidFill>
                <a:srgbClr val="009900"/>
              </a:solidFil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0800" y="373379"/>
            <a:ext cx="2283792" cy="2196327"/>
          </a:xfrm>
          <a:prstGeom prst="rect">
            <a:avLst/>
          </a:prstGeom>
        </p:spPr>
      </p:pic>
    </p:spTree>
    <p:extLst>
      <p:ext uri="{BB962C8B-B14F-4D97-AF65-F5344CB8AC3E}">
        <p14:creationId xmlns:p14="http://schemas.microsoft.com/office/powerpoint/2010/main" val="40813708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8BF803-FBA2-43E4-B347-395E21851DF3}" type="slidenum">
              <a:rPr lang="el-GR" smtClean="0">
                <a:solidFill>
                  <a:prstClr val="black">
                    <a:tint val="75000"/>
                  </a:prstClr>
                </a:solidFill>
              </a:rPr>
              <a:pPr/>
              <a:t>20</a:t>
            </a:fld>
            <a:endParaRPr lang="el-GR">
              <a:solidFill>
                <a:prstClr val="black">
                  <a:tint val="75000"/>
                </a:prstClr>
              </a:solidFill>
            </a:endParaRPr>
          </a:p>
        </p:txBody>
      </p:sp>
      <p:sp>
        <p:nvSpPr>
          <p:cNvPr id="8" name="Rectangle 7"/>
          <p:cNvSpPr/>
          <p:nvPr/>
        </p:nvSpPr>
        <p:spPr>
          <a:xfrm>
            <a:off x="0" y="-1"/>
            <a:ext cx="9492712" cy="7028481"/>
          </a:xfrm>
          <a:prstGeom prst="rect">
            <a:avLst/>
          </a:prstGeom>
          <a:solidFill>
            <a:srgbClr val="0072C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ln>
                <a:solidFill>
                  <a:schemeClr val="bg1"/>
                </a:solidFill>
              </a:ln>
              <a:no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324"/>
            <a:ext cx="9144000" cy="1948565"/>
          </a:xfrm>
          <a:prstGeom prst="rect">
            <a:avLst/>
          </a:prstGeom>
          <a:solidFill>
            <a:schemeClr val="tx2">
              <a:lumMod val="60000"/>
              <a:lumOff val="40000"/>
            </a:schemeClr>
          </a:solid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2049"/>
            <a:ext cx="9144000" cy="14257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4989"/>
            <a:ext cx="9144000" cy="1463801"/>
          </a:xfrm>
          <a:prstGeom prst="rect">
            <a:avLst/>
          </a:prstGeom>
        </p:spPr>
      </p:pic>
    </p:spTree>
    <p:extLst>
      <p:ext uri="{BB962C8B-B14F-4D97-AF65-F5344CB8AC3E}">
        <p14:creationId xmlns:p14="http://schemas.microsoft.com/office/powerpoint/2010/main" val="26918843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13080017"/>
              </p:ext>
            </p:extLst>
          </p:nvPr>
        </p:nvGraphicFramePr>
        <p:xfrm>
          <a:off x="731520" y="624840"/>
          <a:ext cx="8328660" cy="5417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15CEDE7-6E4D-4068-BBEE-DAA1B27CDCAF}" type="slidenum">
              <a:rPr lang="en-GB" smtClean="0"/>
              <a:pPr/>
              <a:t>3</a:t>
            </a:fld>
            <a:endParaRPr lang="en-GB"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541" y="3611880"/>
            <a:ext cx="2443659" cy="2487296"/>
          </a:xfrm>
          <a:prstGeom prst="rect">
            <a:avLst/>
          </a:prstGeom>
        </p:spPr>
      </p:pic>
    </p:spTree>
    <p:extLst>
      <p:ext uri="{BB962C8B-B14F-4D97-AF65-F5344CB8AC3E}">
        <p14:creationId xmlns:p14="http://schemas.microsoft.com/office/powerpoint/2010/main" val="21311767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oomates\newsletter\p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56" y="0"/>
            <a:ext cx="9126745"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0596" y="665670"/>
            <a:ext cx="9126745" cy="1143000"/>
          </a:xfrm>
        </p:spPr>
        <p:txBody>
          <a:bodyPr>
            <a:noAutofit/>
          </a:bodyPr>
          <a:lstStyle/>
          <a:p>
            <a:r>
              <a:rPr lang="el-GR" sz="4000" b="1" dirty="0">
                <a:solidFill>
                  <a:srgbClr val="33CC33"/>
                </a:solidFill>
                <a:effectLst>
                  <a:outerShdw blurRad="38100" dist="38100" dir="2700000" algn="tl">
                    <a:srgbClr val="000000">
                      <a:alpha val="43137"/>
                    </a:srgbClr>
                  </a:outerShdw>
                </a:effectLst>
                <a:latin typeface="Comic Sans MS" panose="030F0702030302020204" pitchFamily="66" charset="0"/>
                <a:ea typeface="Open Sans" panose="020B0606030504020204" pitchFamily="34" charset="0"/>
                <a:cs typeface="Open Sans" panose="020B0606030504020204" pitchFamily="34" charset="0"/>
              </a:rPr>
              <a:t>Τι μηνύματα λαμβάνουμε  στην παιδική ηλικία;</a:t>
            </a:r>
          </a:p>
        </p:txBody>
      </p:sp>
      <p:sp>
        <p:nvSpPr>
          <p:cNvPr id="3" name="Content Placeholder 2"/>
          <p:cNvSpPr>
            <a:spLocks noGrp="1"/>
          </p:cNvSpPr>
          <p:nvPr>
            <p:ph idx="1"/>
          </p:nvPr>
        </p:nvSpPr>
        <p:spPr>
          <a:xfrm>
            <a:off x="448572" y="1700808"/>
            <a:ext cx="8229600" cy="4320480"/>
          </a:xfrm>
        </p:spPr>
        <p:txBody>
          <a:bodyPr>
            <a:normAutofit/>
          </a:bodyPr>
          <a:lstStyle/>
          <a:p>
            <a:pPr marL="514350" indent="-514350">
              <a:buNone/>
            </a:pPr>
            <a:r>
              <a:rPr lang="el-GR" dirty="0"/>
              <a:t>     </a:t>
            </a:r>
          </a:p>
        </p:txBody>
      </p:sp>
      <p:pic>
        <p:nvPicPr>
          <p:cNvPr id="5" name="Picture 4"/>
          <p:cNvPicPr>
            <a:picLocks noChangeAspect="1" noChangeArrowheads="1"/>
          </p:cNvPicPr>
          <p:nvPr/>
        </p:nvPicPr>
        <p:blipFill>
          <a:blip r:embed="rId3" cstate="print"/>
          <a:srcRect/>
          <a:stretch>
            <a:fillRect/>
          </a:stretch>
        </p:blipFill>
        <p:spPr>
          <a:xfrm>
            <a:off x="395536" y="2348880"/>
            <a:ext cx="4464496" cy="2609850"/>
          </a:xfrm>
          <a:prstGeom prst="rect">
            <a:avLst/>
          </a:prstGeom>
          <a:noFill/>
        </p:spPr>
      </p:pic>
      <p:pic>
        <p:nvPicPr>
          <p:cNvPr id="6" name="Picture 5"/>
          <p:cNvPicPr>
            <a:picLocks noChangeAspect="1" noChangeArrowheads="1"/>
          </p:cNvPicPr>
          <p:nvPr/>
        </p:nvPicPr>
        <p:blipFill>
          <a:blip r:embed="rId4" cstate="print"/>
          <a:srcRect/>
          <a:stretch>
            <a:fillRect/>
          </a:stretch>
        </p:blipFill>
        <p:spPr bwMode="auto">
          <a:xfrm>
            <a:off x="4932041" y="1844675"/>
            <a:ext cx="4211960" cy="43211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2C8BF803-FBA2-43E4-B347-395E21851DF3}" type="slidenum">
              <a:rPr lang="el-GR" smtClean="0">
                <a:solidFill>
                  <a:prstClr val="black">
                    <a:tint val="75000"/>
                  </a:prstClr>
                </a:solidFill>
              </a:rPr>
              <a:pPr/>
              <a:t>4</a:t>
            </a:fld>
            <a:endParaRPr lang="el-GR" dirty="0">
              <a:solidFill>
                <a:prstClr val="black">
                  <a:tint val="75000"/>
                </a:prstClr>
              </a:solidFill>
            </a:endParaRPr>
          </a:p>
        </p:txBody>
      </p:sp>
    </p:spTree>
    <p:extLst>
      <p:ext uri="{BB962C8B-B14F-4D97-AF65-F5344CB8AC3E}">
        <p14:creationId xmlns:p14="http://schemas.microsoft.com/office/powerpoint/2010/main" val="2817503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oomates\newsletter\p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26745"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504" y="444926"/>
            <a:ext cx="9091248" cy="1415143"/>
          </a:xfrm>
        </p:spPr>
        <p:txBody>
          <a:bodyPr>
            <a:noAutofit/>
          </a:bodyPr>
          <a:lstStyle/>
          <a:p>
            <a:r>
              <a:rPr lang="el-GR" sz="4000" b="1" dirty="0">
                <a:solidFill>
                  <a:srgbClr val="33CC33"/>
                </a:solidFill>
                <a:effectLst>
                  <a:outerShdw blurRad="38100" dist="38100" dir="2700000" algn="tl">
                    <a:srgbClr val="000000">
                      <a:alpha val="43137"/>
                    </a:srgbClr>
                  </a:outerShdw>
                </a:effectLst>
                <a:latin typeface="Comic Sans MS" panose="030F0702030302020204" pitchFamily="66" charset="0"/>
                <a:ea typeface="Open Sans" panose="020B0606030504020204" pitchFamily="34" charset="0"/>
                <a:cs typeface="Open Sans" panose="020B0606030504020204" pitchFamily="34" charset="0"/>
              </a:rPr>
              <a:t>Τι μηνύματα λαμβάνουμε  στην παιδική ηλικία;</a:t>
            </a:r>
          </a:p>
        </p:txBody>
      </p:sp>
      <p:sp>
        <p:nvSpPr>
          <p:cNvPr id="3" name="Content Placeholder 2"/>
          <p:cNvSpPr>
            <a:spLocks noGrp="1"/>
          </p:cNvSpPr>
          <p:nvPr>
            <p:ph idx="1"/>
          </p:nvPr>
        </p:nvSpPr>
        <p:spPr>
          <a:xfrm>
            <a:off x="448572" y="1700808"/>
            <a:ext cx="8229600" cy="4320480"/>
          </a:xfrm>
        </p:spPr>
        <p:txBody>
          <a:bodyPr>
            <a:normAutofit/>
          </a:bodyPr>
          <a:lstStyle/>
          <a:p>
            <a:pPr marL="514350" indent="-514350">
              <a:buNone/>
            </a:pPr>
            <a:r>
              <a:rPr lang="el-GR" dirty="0"/>
              <a:t>     </a:t>
            </a:r>
          </a:p>
        </p:txBody>
      </p:sp>
      <p:pic>
        <p:nvPicPr>
          <p:cNvPr id="7" name="Picture 5" descr="bratz+babies">
            <a:extLst>
              <a:ext uri="{FF2B5EF4-FFF2-40B4-BE49-F238E27FC236}">
                <a16:creationId xmlns:a16="http://schemas.microsoft.com/office/drawing/2014/main" id="{13126BBE-8AE1-42A2-BE46-E64694EB04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13"/>
          <a:stretch/>
        </p:blipFill>
        <p:spPr bwMode="auto">
          <a:xfrm>
            <a:off x="505177" y="1356475"/>
            <a:ext cx="2592787" cy="295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ANd9GcQTs6VBxwOASin0slj7Xpdx_kG_pKW7BSDEvcP9nDi8P7dWtjQiSg">
            <a:extLst>
              <a:ext uri="{FF2B5EF4-FFF2-40B4-BE49-F238E27FC236}">
                <a16:creationId xmlns:a16="http://schemas.microsoft.com/office/drawing/2014/main" id="{5F7598ED-3364-4FD8-85CB-699C8F7738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170" y="1710242"/>
            <a:ext cx="2247900" cy="215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ratz-hero">
            <a:extLst>
              <a:ext uri="{FF2B5EF4-FFF2-40B4-BE49-F238E27FC236}">
                <a16:creationId xmlns:a16="http://schemas.microsoft.com/office/drawing/2014/main" id="{475A16D6-4651-4A2D-9613-CB9FAEF358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964495"/>
            <a:ext cx="4429125" cy="221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430c9a74b0fe1c053999ff7b9fafb451">
            <a:extLst>
              <a:ext uri="{FF2B5EF4-FFF2-40B4-BE49-F238E27FC236}">
                <a16:creationId xmlns:a16="http://schemas.microsoft.com/office/drawing/2014/main" id="{193E9E87-1740-4480-8453-4181238E88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245" y="2569086"/>
            <a:ext cx="22479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2C8BF803-FBA2-43E4-B347-395E21851DF3}" type="slidenum">
              <a:rPr lang="el-GR" smtClean="0">
                <a:solidFill>
                  <a:prstClr val="black">
                    <a:tint val="75000"/>
                  </a:prstClr>
                </a:solidFill>
              </a:rPr>
              <a:pPr/>
              <a:t>5</a:t>
            </a:fld>
            <a:endParaRPr lang="el-GR" dirty="0">
              <a:solidFill>
                <a:prstClr val="black">
                  <a:tint val="75000"/>
                </a:prstClr>
              </a:solidFill>
            </a:endParaRPr>
          </a:p>
        </p:txBody>
      </p:sp>
    </p:spTree>
    <p:extLst>
      <p:ext uri="{BB962C8B-B14F-4D97-AF65-F5344CB8AC3E}">
        <p14:creationId xmlns:p14="http://schemas.microsoft.com/office/powerpoint/2010/main" val="1108472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oomates\newsletter\p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26745"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7985" y="497533"/>
            <a:ext cx="8850773" cy="1143000"/>
          </a:xfrm>
        </p:spPr>
        <p:txBody>
          <a:bodyPr>
            <a:noAutofit/>
          </a:bodyPr>
          <a:lstStyle/>
          <a:p>
            <a:r>
              <a:rPr lang="el-GR" sz="3200" b="1" dirty="0">
                <a:solidFill>
                  <a:srgbClr val="33CC33"/>
                </a:solidFill>
                <a:effectLst>
                  <a:outerShdw blurRad="38100" dist="38100" dir="2700000" algn="tl">
                    <a:srgbClr val="000000">
                      <a:alpha val="43137"/>
                    </a:srgbClr>
                  </a:outerShdw>
                </a:effectLst>
                <a:latin typeface="Comic Sans MS" panose="030F0702030302020204" pitchFamily="66" charset="0"/>
                <a:ea typeface="Open Sans" panose="020B0606030504020204" pitchFamily="34" charset="0"/>
                <a:cs typeface="Open Sans" panose="020B0606030504020204" pitchFamily="34" charset="0"/>
              </a:rPr>
              <a:t>Τι μηνύματα λαμβάνουμε στην εφηβική ηλικία;</a:t>
            </a:r>
          </a:p>
        </p:txBody>
      </p:sp>
      <p:pic>
        <p:nvPicPr>
          <p:cNvPr id="5" name="Picture 5"/>
          <p:cNvPicPr>
            <a:picLocks noGrp="1" noChangeAspect="1"/>
          </p:cNvPicPr>
          <p:nvPr>
            <p:ph idx="1"/>
          </p:nvPr>
        </p:nvPicPr>
        <p:blipFill>
          <a:blip r:embed="rId3" cstate="print"/>
          <a:srcRect/>
          <a:stretch>
            <a:fillRect/>
          </a:stretch>
        </p:blipFill>
        <p:spPr bwMode="auto">
          <a:xfrm>
            <a:off x="755576" y="1988840"/>
            <a:ext cx="1800200" cy="4248472"/>
          </a:xfrm>
          <a:prstGeom prst="rect">
            <a:avLst/>
          </a:prstGeom>
          <a:noFill/>
          <a:ln w="9525">
            <a:noFill/>
            <a:miter lim="800000"/>
            <a:headEnd/>
            <a:tailEnd/>
          </a:ln>
        </p:spPr>
      </p:pic>
      <p:pic>
        <p:nvPicPr>
          <p:cNvPr id="6" name="Picture 8"/>
          <p:cNvPicPr>
            <a:picLocks noChangeAspect="1"/>
          </p:cNvPicPr>
          <p:nvPr/>
        </p:nvPicPr>
        <p:blipFill>
          <a:blip r:embed="rId4" cstate="print"/>
          <a:srcRect/>
          <a:stretch>
            <a:fillRect/>
          </a:stretch>
        </p:blipFill>
        <p:spPr bwMode="auto">
          <a:xfrm>
            <a:off x="2555776" y="1988840"/>
            <a:ext cx="2448272" cy="4176464"/>
          </a:xfrm>
          <a:prstGeom prst="rect">
            <a:avLst/>
          </a:prstGeom>
          <a:noFill/>
          <a:ln w="9525">
            <a:noFill/>
            <a:miter lim="800000"/>
            <a:headEnd/>
            <a:tailEnd/>
          </a:ln>
        </p:spPr>
      </p:pic>
      <p:pic>
        <p:nvPicPr>
          <p:cNvPr id="1026" name="Picture 2" descr="https://cdn-02.independent.ie/life/article35201645.ece/d5f3d/AUTOCROP/w620/2016-11-12_lif_26050525_I7.JPG"/>
          <p:cNvPicPr>
            <a:picLocks noChangeAspect="1" noChangeArrowheads="1"/>
          </p:cNvPicPr>
          <p:nvPr/>
        </p:nvPicPr>
        <p:blipFill>
          <a:blip r:embed="rId5" cstate="print"/>
          <a:srcRect/>
          <a:stretch>
            <a:fillRect/>
          </a:stretch>
        </p:blipFill>
        <p:spPr bwMode="auto">
          <a:xfrm>
            <a:off x="5004048" y="1988840"/>
            <a:ext cx="3745260" cy="2520280"/>
          </a:xfrm>
          <a:prstGeom prst="rect">
            <a:avLst/>
          </a:prstGeom>
          <a:noFill/>
        </p:spPr>
      </p:pic>
      <p:sp>
        <p:nvSpPr>
          <p:cNvPr id="1028" name="AutoShape 4"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0" name="AutoShape 6"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2" name="AutoShape 8"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4" name="AutoShape 10"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6" name="AutoShape 12"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pic>
        <p:nvPicPr>
          <p:cNvPr id="1038" name="Picture 14" descr="Î£ÏÎµÏÎ¹ÎºÎ® ÎµÎ¹ÎºÏÎ½Î±"/>
          <p:cNvPicPr>
            <a:picLocks noChangeAspect="1" noChangeArrowheads="1"/>
          </p:cNvPicPr>
          <p:nvPr/>
        </p:nvPicPr>
        <p:blipFill>
          <a:blip r:embed="rId6" cstate="print"/>
          <a:srcRect/>
          <a:stretch>
            <a:fillRect/>
          </a:stretch>
        </p:blipFill>
        <p:spPr bwMode="auto">
          <a:xfrm>
            <a:off x="5076056" y="4509120"/>
            <a:ext cx="3600400" cy="1817390"/>
          </a:xfrm>
          <a:prstGeom prst="rect">
            <a:avLst/>
          </a:prstGeom>
          <a:noFill/>
        </p:spPr>
      </p:pic>
      <p:sp>
        <p:nvSpPr>
          <p:cNvPr id="3" name="Slide Number Placeholder 2"/>
          <p:cNvSpPr>
            <a:spLocks noGrp="1"/>
          </p:cNvSpPr>
          <p:nvPr>
            <p:ph type="sldNum" sz="quarter" idx="12"/>
          </p:nvPr>
        </p:nvSpPr>
        <p:spPr/>
        <p:txBody>
          <a:bodyPr/>
          <a:lstStyle/>
          <a:p>
            <a:fld id="{2C8BF803-FBA2-43E4-B347-395E21851DF3}" type="slidenum">
              <a:rPr lang="el-GR" smtClean="0">
                <a:solidFill>
                  <a:prstClr val="black">
                    <a:tint val="75000"/>
                  </a:prstClr>
                </a:solidFill>
              </a:rPr>
              <a:pPr/>
              <a:t>6</a:t>
            </a:fld>
            <a:endParaRPr lang="el-GR" dirty="0">
              <a:solidFill>
                <a:prstClr val="black">
                  <a:tint val="75000"/>
                </a:prstClr>
              </a:solidFill>
            </a:endParaRPr>
          </a:p>
        </p:txBody>
      </p:sp>
    </p:spTree>
    <p:extLst>
      <p:ext uri="{BB962C8B-B14F-4D97-AF65-F5344CB8AC3E}">
        <p14:creationId xmlns:p14="http://schemas.microsoft.com/office/powerpoint/2010/main" val="972880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oomates\newsletter\p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3" y="-27384"/>
            <a:ext cx="9126745"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541" y="433550"/>
            <a:ext cx="8866275" cy="1145704"/>
          </a:xfrm>
        </p:spPr>
        <p:txBody>
          <a:bodyPr>
            <a:noAutofit/>
          </a:bodyPr>
          <a:lstStyle/>
          <a:p>
            <a:r>
              <a:rPr lang="el-GR" sz="3200" b="1" dirty="0">
                <a:solidFill>
                  <a:srgbClr val="33CC33"/>
                </a:solidFill>
                <a:effectLst>
                  <a:outerShdw blurRad="38100" dist="38100" dir="2700000" algn="tl">
                    <a:srgbClr val="000000">
                      <a:alpha val="43137"/>
                    </a:srgbClr>
                  </a:outerShdw>
                </a:effectLst>
                <a:latin typeface="Comic Sans MS" panose="030F0702030302020204" pitchFamily="66" charset="0"/>
                <a:ea typeface="Open Sans" panose="020B0606030504020204" pitchFamily="34" charset="0"/>
                <a:cs typeface="Open Sans" panose="020B0606030504020204" pitchFamily="34" charset="0"/>
              </a:rPr>
              <a:t>Τι μηνύματα λαμβάνουμε στην εφηβική ηλικία;</a:t>
            </a:r>
          </a:p>
        </p:txBody>
      </p:sp>
      <p:sp>
        <p:nvSpPr>
          <p:cNvPr id="1028" name="AutoShape 4"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0" name="AutoShape 6"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2" name="AutoShape 8"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4" name="AutoShape 10"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6" name="AutoShape 12"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pic>
        <p:nvPicPr>
          <p:cNvPr id="15" name="Picture 4" descr="images11">
            <a:extLst>
              <a:ext uri="{FF2B5EF4-FFF2-40B4-BE49-F238E27FC236}">
                <a16:creationId xmlns:a16="http://schemas.microsoft.com/office/drawing/2014/main" id="{8D14B44B-F0CA-4214-8357-AB11EA39EA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0497" y="1772816"/>
            <a:ext cx="1838325"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lk7QVqeUQFy5s8pYaNNGTl72eJkfbmt4t8yenImKBVvK0kTmF0xjctABnaLJIm9">
            <a:extLst>
              <a:ext uri="{FF2B5EF4-FFF2-40B4-BE49-F238E27FC236}">
                <a16:creationId xmlns:a16="http://schemas.microsoft.com/office/drawing/2014/main" id="{B2BB2DFE-3FE9-4E97-BBF2-D06AE67CA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0" y="1772816"/>
            <a:ext cx="3598727"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footaction2">
            <a:extLst>
              <a:ext uri="{FF2B5EF4-FFF2-40B4-BE49-F238E27FC236}">
                <a16:creationId xmlns:a16="http://schemas.microsoft.com/office/drawing/2014/main" id="{7955149C-6129-453F-8056-4DF138B688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933056"/>
            <a:ext cx="5784577"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a:extLst>
              <a:ext uri="{FF2B5EF4-FFF2-40B4-BE49-F238E27FC236}">
                <a16:creationId xmlns:a16="http://schemas.microsoft.com/office/drawing/2014/main" id="{A4969FB3-60CD-4B07-9D1F-BCC7757F6F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3" y="1907704"/>
            <a:ext cx="3034315" cy="418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C8BF803-FBA2-43E4-B347-395E21851DF3}" type="slidenum">
              <a:rPr lang="el-GR" smtClean="0">
                <a:solidFill>
                  <a:prstClr val="black">
                    <a:tint val="75000"/>
                  </a:prstClr>
                </a:solidFill>
              </a:rPr>
              <a:pPr/>
              <a:t>7</a:t>
            </a:fld>
            <a:endParaRPr lang="el-GR" dirty="0">
              <a:solidFill>
                <a:prstClr val="black">
                  <a:tint val="75000"/>
                </a:prstClr>
              </a:solidFill>
            </a:endParaRPr>
          </a:p>
        </p:txBody>
      </p:sp>
    </p:spTree>
    <p:extLst>
      <p:ext uri="{BB962C8B-B14F-4D97-AF65-F5344CB8AC3E}">
        <p14:creationId xmlns:p14="http://schemas.microsoft.com/office/powerpoint/2010/main" val="170559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oomates\newsletter\p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9" y="0"/>
            <a:ext cx="9126745"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8213" y="548456"/>
            <a:ext cx="8229600" cy="1152128"/>
          </a:xfrm>
        </p:spPr>
        <p:txBody>
          <a:bodyPr>
            <a:noAutofit/>
          </a:bodyPr>
          <a:lstStyle/>
          <a:p>
            <a:r>
              <a:rPr lang="el-GR" sz="4000" b="1" dirty="0">
                <a:solidFill>
                  <a:srgbClr val="33CC33"/>
                </a:solidFill>
                <a:effectLst>
                  <a:outerShdw blurRad="38100" dist="38100" dir="2700000" algn="tl">
                    <a:srgbClr val="000000">
                      <a:alpha val="43137"/>
                    </a:srgbClr>
                  </a:outerShdw>
                </a:effectLst>
                <a:latin typeface="Comic Sans MS" panose="030F0702030302020204" pitchFamily="66" charset="0"/>
                <a:ea typeface="Open Sans" panose="020B0606030504020204" pitchFamily="34" charset="0"/>
                <a:cs typeface="Open Sans" panose="020B0606030504020204" pitchFamily="34" charset="0"/>
              </a:rPr>
              <a:t>Τι μηνύματα λαμβάνουμε;</a:t>
            </a:r>
            <a:r>
              <a:rPr lang="el-GR" sz="3600" b="1" dirty="0">
                <a:solidFill>
                  <a:srgbClr val="008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r>
            <a:br>
              <a:rPr lang="el-GR" sz="3600" b="1" dirty="0">
                <a:solidFill>
                  <a:srgbClr val="008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br>
            <a:endParaRPr lang="el-GR" sz="3600" b="1" i="1" dirty="0">
              <a:solidFill>
                <a:srgbClr val="008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28" name="AutoShape 4"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0" name="AutoShape 6"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2" name="AutoShape 8"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4" name="AutoShape 10"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6" name="AutoShape 12"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7" name="Rectangle 16"/>
          <p:cNvSpPr/>
          <p:nvPr/>
        </p:nvSpPr>
        <p:spPr>
          <a:xfrm>
            <a:off x="5350361" y="1383382"/>
            <a:ext cx="3960440" cy="461665"/>
          </a:xfrm>
          <a:prstGeom prst="rect">
            <a:avLst/>
          </a:prstGeom>
        </p:spPr>
        <p:txBody>
          <a:bodyPr wrap="square">
            <a:spAutoFit/>
          </a:bodyPr>
          <a:lstStyle/>
          <a:p>
            <a:r>
              <a:rPr lang="en-US" sz="2400" b="1" u="sng" dirty="0">
                <a:solidFill>
                  <a:srgbClr val="0070C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Fitness Influencers</a:t>
            </a:r>
            <a:endParaRPr lang="el-GR" sz="2400" b="1" u="sng" dirty="0">
              <a:solidFill>
                <a:srgbClr val="0070C0"/>
              </a:solidFill>
              <a:effectLst>
                <a:outerShdw blurRad="38100" dist="38100" dir="2700000" algn="tl">
                  <a:srgbClr val="000000">
                    <a:alpha val="43137"/>
                  </a:srgbClr>
                </a:outerShdw>
              </a:effectLst>
            </a:endParaRPr>
          </a:p>
        </p:txBody>
      </p:sp>
      <p:pic>
        <p:nvPicPr>
          <p:cNvPr id="71682" name="Picture 2" descr="C:\Users\MARIA\Desktop\images.jpg"/>
          <p:cNvPicPr>
            <a:picLocks noGrp="1" noChangeAspect="1" noChangeArrowheads="1"/>
          </p:cNvPicPr>
          <p:nvPr>
            <p:ph idx="1"/>
          </p:nvPr>
        </p:nvPicPr>
        <p:blipFill>
          <a:blip r:embed="rId3" cstate="print"/>
          <a:srcRect/>
          <a:stretch>
            <a:fillRect/>
          </a:stretch>
        </p:blipFill>
        <p:spPr bwMode="auto">
          <a:xfrm>
            <a:off x="827584" y="1988840"/>
            <a:ext cx="3190875" cy="1428750"/>
          </a:xfrm>
          <a:prstGeom prst="rect">
            <a:avLst/>
          </a:prstGeom>
          <a:noFill/>
        </p:spPr>
      </p:pic>
      <p:pic>
        <p:nvPicPr>
          <p:cNvPr id="71684" name="Picture 4" descr="Standing fitness woman with athletic body isolated on black backround Stock Photo - 19810078"/>
          <p:cNvPicPr>
            <a:picLocks noChangeAspect="1" noChangeArrowheads="1"/>
          </p:cNvPicPr>
          <p:nvPr/>
        </p:nvPicPr>
        <p:blipFill>
          <a:blip r:embed="rId4" cstate="print"/>
          <a:srcRect/>
          <a:stretch>
            <a:fillRect/>
          </a:stretch>
        </p:blipFill>
        <p:spPr bwMode="auto">
          <a:xfrm>
            <a:off x="6660232" y="2204864"/>
            <a:ext cx="1837581" cy="3888432"/>
          </a:xfrm>
          <a:prstGeom prst="rect">
            <a:avLst/>
          </a:prstGeom>
          <a:noFill/>
        </p:spPr>
      </p:pic>
      <p:sp>
        <p:nvSpPr>
          <p:cNvPr id="71686" name="AutoShape 6" descr="data:image/jpeg;base64,/9j/4AAQSkZJRgABAQAAAQABAAD/2wCEAAkGBxITEhUSEhIVFRUXGRgYFRUVFRUVFRUVFxoWFxcVFxUYHSggGBolGxUVITEhJSkrLi4uFx8zODMtNygtLisBCgoKDg0OGxAQGC0dHR8tLS0tLS0tLS0tLS0tLS0tLS0tLS0tKy0tLS0tLS0tLS0tLS0tLS0tLS0tLS0tLS0tLf/AABEIALEBHAMBIgACEQEDEQH/xAAbAAABBQEBAAAAAAAAAAAAAAAEAAIDBQYHAf/EAEgQAAEDAQMGCgcFBgYDAQEAAAEAAgMRBAUhEiIxUWFxBiNBc4GRsbLB0RMyM0KSofAHNFNywhQkQ1KC4RVik6LS8WN0g1QI/8QAGQEAAwEBAQAAAAAAAAAAAAAAAAIDAQQF/8QAJREAAgICAgEFAAMBAAAAAAAAAAECEQMhEjFBBBQiMlEzYXET/9oADAMBAAIRAxEAPwDYXreEwllAmkFHuAAe4ADKOAxVHed72kRgi0TA5YFRI8e84U0q1vdvHS84/vFUF7Dihzg7707BFnd962gxsJnlJOmsjq8u1GRXhOf40vxu361VXb7KOmr5o6IGmzCvb4JRif8AxKentpNP87vNetvKegrLJsOW6p+ahDc0nb5+SkEdBiPy+PYEGDnXjPhx0mj+d2s7VI+8ZsKTSYivru1nTjsCFnc1rQXGgDaknQAC6pK5Lw04RS2iYticWwMq1uS7CQ+88kaa6B/dAHRbT9okUT3MM8zyDkkx5T2tJ0mtcactKpl1faDHaJhEyedric0PLmh+wY6dhXGbPCR71NVNiJtFlkYA/EEEEO0UOkUOuqXkNxO/Wi8Z+SWT43eah/xOf8aT43eayvAnhE61xFsvtoqB5wGWD6r8NBNDXbvWhotMJzeU/wCNLy++7ZtUZvS0fjy/6jvNRyN+t2BUDysAKF6T09vL/qO81DJe1o/Hl/1HeagahpXePYULs0sm3raM7j5cCP4j9u1G3Jec7mPLppDxbiKvcaHKbjidRVODg/eO8PNG8H/UdzJ7zFQmSG87RlDj5eX+I7btVXdV8WoyOBtExGdgZHn+TbvRpGe3p/Uqm5G8a/Zl9rFjNiaEXlP+NJ8bvNP/AMRnqOOk+N3mhYho6PFSkYin/e3p09KVIYnivGYg1nk0YZ7tu1I3jPQ8dJye+7zQzI6+G0/R+SkLMDvC0wnbeM9PbSfG7zTorfMSOOk+N3mq622tsML5HkBrRUmtNAOArrJp0rlF48PrZISIyIW/+MVfT858AEGnZbTeE4OE0mk++7zTn2+alfTSfG7zXA4LzmAo18gqak+kflF2s44rpXAbhA60xOjlcDLHShODns5HEawcDTZrWWaav/E5/wAaT43ea8dec9PbS/G7bt2KAheOH18vFYYSOvOf8eX/AFHeaaL0tH48v+o/z2KB4TAdKDSV962ivt5dI/iP170mXraKe3l0D+I/UdqEkOPSO1esGDv6exyaJkg6yXraCwEzynT/ABHfzHattwQne+Fxe5zjlkVcSTSjcKlc7sZzG9PaVv8AgR93dzju6xDFM3e3tpfzv7xWfvkcSOcHeetFeo46X87+0rO3v7FvOjvOTAgm7PYxbvI+JR0Aw20oNW09WHSg7mHER7j9fWpWUAw0Hw6esdexYjT1rMw/m8D5qf0YyQ4mvINh0E9IaOtRsOYRtB8Co2POI5KA05K5tT8loEdtiDhkOGBaQRrBLvBYax8FYDLO2QOIZK5jcaUaKU0aVvpDnt3DsKy/CSS0RTl1na1zSA4teKOc7AEVBwJGOOpJNaKYu9hguazNaA2FlRoJbUrPcJoh6IgNrspoGuiMvX08hja2UxtcAX5Ixx5O1CQWCUQl0poRhSrjXbnLnrydTXgofs8kpbSBodG8Ebi1w7PmumjT9bVhODdiDH5TSA7KcS7DKIBbmbG53Tgt4zSrRlZzThxodKBp1/28UJKURK+tNg8kJO5MIR5SEe/sPYVNKUA9+PX2FYuwZZ5eEm/9TVY8HfUdzJ7WKky81+89rVc8HNDuZ8Y1QQeG57On9Sprjr6Z4/P2s/76Fd/xGdP6lR3H7Z+5/wCkeKxmou4js1eKJjbngde/l+dVFC01w069yLs7c9v1pwQgIo2YHTXkprPq9h617K2gdvHipLPLknfhucaU7E2c5p3jxwQBiftLu4ugbNjRpDAASKuca1I0HAfNU918BRLE0+mycoVwbUY9K2vDCzmWx+hANSQ8O5Mw5Th8OHSqU31+zFsXoHluDQWkVGBOg6cBrUpvei2OOrZVz/Z81oxnNaY0bgabzgqWWB1hnjnY/wBU0eCPWYfXHSPmAtjf9+mJjcmIve4FwFaUYASSTjoAWRvVzp2B0jKZwqBXRUZQx5aJE32VnGPS7OoJzxydP9usKCyztka17fVc0OG4gEIl5zRvPirHMCzKLKxUk6Ge6iwERzPUjHYP3jtogZZMevsUvpPafm7HBNExhNjPFt3BdB4D/d3c47usXOrIcxv5R2LofAT7u7nHd1iBShvT20v539rlnL4+7g/+Ud5y0l6Hjpfzv7Ss1fX3b/6jvOTPoxBdy/d49xVgzTpwpWnJWoHiVW3K7iI9xR5cMceinJpqsGHMcadHiFOxuYTsHzJ/4oaF3Z4hSCTCmwdjv+S0D0nObuHYVU3y8B4GgFnLrBIPyLetWhGI3DsCreENhErKY1bnCmkjlb0+ASTVqh8cuMrM/Z73Y6ZtM1gGlxFDQaB00Ul+W4BtK4HRTwVc2FpplyAx0rXLOOymhU153g2SQRQCtMGgerjpO4LlO6TL3gU/PkacQBX+oFuK1TrSAshcFlMDxjXNLXHa7EfNquJJCSrY2mtHJlTT2WD7aKpkkoKqnnFJk6axA2XQVXyuxG/wKNy6hV9o0hagCmuzTvPgtFwe9/mT2xrMtOZ9alpuDwxk5l3eYnJsmd7WPp/UqK4Tx7tz+0K+/ixdPa5Z64T+8P3P7WrWajRxkA1NabNNNaly6GugjEDqwUJGHRyL2R1SfrlPmsAmDaup/m/5JknqneOwqWJ1H9I8SoX6DvHj5oAFvth9EXcjWnDqOj+koTKa5laA4YFWdqYHMLeRwIPVRYmyyOeDAX5D2kmnI7k1jN5elRya2dOGXhk09rjfaI2g5WZiADgMdJpgg73iMzm2eJorjQYClMSa9CGtFidlY8UG6XABpp/l/upeB8npbVJJWoYwhp1kkNr1V61NK2VyPijY2CH0cbIyfVaG13YKSSYfW1A2q0KvlmOtXOPvZbSyAod5wVcLSUS2WoQaC2h3YewqUv8AX2k9rUNaz49hTwcD0/pTRFZZWf1W7h2LofAP7u7nHd1i55FoG4LofAL7u7nHd1iBSgvU8bL+d/aVmL7P7v8A/T9RWkvg8bN+d/aVmL6PEH8/6imfQIPuf2Ee5GyAUGvXr3IC5XcRHuRr3YDH+yVDHsR5U/krrGHQWqCN2BUrzmj+rtHkgB8T85e2iTEIcOoVDeNuZE3Ke6g+ZOoDlKLAxvCi5mmV5aKBxxAJGLqGtBtJU9w3NFEKgVccCT2Ly02587qhlBoA5aAilduCJhhIFXEkk6K0x3BefkbcnvR6EElFa2HCNuSQeU/9KB7S3HSNererazXaDTKxXlsu4aAKbkY24mTSl2U70OdKlfEWUadFcPJQTOXXGVo5JRcXTDYTghbVyKSJ+CgtjvrpCZCsnrmfWorU8H9MnNO7zFkC7CmzwK13B850vNO7zE6JsmLuNi6f1LPXEf3iT+rwV5I7jWdP6lQ3CePk3O/StkbE0bK8h0Y6UzKxTxtHJ1bVFXOWGhBOPSPFeZfb5IaW2taTWpOochw6kFJK5xqaU5BUjr1qc8kYlI4pSLO12tobhidmjpKy143ZHKA51Wvb6r2mjh08o2FWFpncBgyu4qFpqNWGhc08rbOqGJJGPvK553HJMrnjbQV3lWHBpos8lHe82mHJiDo6FcuZUVAxOhBego+tD0BKsjGeJUWc7wdBwQ714wl7sBo6F5Mxw0/JXjlT7OaWJroHncprPMgbRIpbM7BUskTWt2HX2FSNOb9aghbQdCnDsz61J0Yy5jGA3LoPAP7u7nHd1i58wroPAP7u7nHd1i0QzF+HjZvzv7xWYvl3En836lpOEB4yb87+8Vlr4PFHeO1a+gRYXKeJj3KwJwVXc54pm5Hh2CQehzSpHu0bkPVPLsUWFA942wR46ScANeA+SzVqypZKvNSOoV5AFZXrJxxroa0dVMT9akLYRlGuvHyXHmyNujsw40lZPDFkjBDftvGsG1XbIwQqO9LCGvY5pxyhQdq593s6NUbKymqltLQAq66Xu5U69rSQDRXg1xsjJboynCa10OHIa9SH9NWh1qsvt5qKnScV6bTRyrjI5i/jdghLXJ9dITIbRgo7Q766QrIgwuv11rXcHXZ8vNO7zFjarW8Gzny8y7vRqiEZLI7jG9PiqK5H/vD9x/Sred3GBUdznj37j+lbIImpY7ahLVNTRpOA2aypWvVfeE9JGjYe1SySqLK443JE+SAFEalAWi8RlBg0lW9mZgvPO8DnY6mCZC40odPJgrJwHKgrc4NbULbRqIo8oA0A2YciYKnSArCAhzRh06156MBMLZXtjLTlfRRHpAQorY7Ss3eN5mM7Et30FFnesAIryjlQdmfgom3nltSsjqiq6MT8HPmS7J7S9TZWFNngUDaHIkO+utdKOZmga9dE4AH92dzju6xc0y10f7O3fuzucd3WJhDL8Ijxk3OP75WVvg8Ud/6lpeER42fnH98rMXweKO8d5a+gQfc54pm5G1Vfc54pm5GZWCmUJQV5lYqMFek4oArr6hDnMPvaN7dR6fFVj7OTVoJANDhpBVnbcZNOILadNfNeR2fErhzS+Z24V8USQy6AVPZ4wXFx5MB4oWeOmKLsbaADrUypZ2V2oIC+7RgQEY+XJbgNKy1tmc95rgB81RqkKuzO3yeMahJHYoiaXKc53QPHwQbjir41SOXK7YRHaiES21Vp9coVVIcFHBNRw6FVMka5rsRvHatXwZOfLzLu9GsVZZqlu9vaFr+C7uMm5l3eiT2I0STuz/rUqa5zx8m49jVbTnPKproPHv3H9KaQRNG0qlvR+VK0D3RQ7zjTqorbKVTZxlEvPKSetc2eVRo6cEbd/hU3tD6M+kqatxG3Yru6b0a9rSDgQFleFlsPqjEnAAaSdS8Fne0iPQWBoIr7zRpBC5+Pxs6b3R0IOBVZfMoa1V9nfaT/ACjbVGQ2F5NZXVAxoBQdanaGoJsUxoGnTQKSeXSoHNHo2mtNOKp7faXtFa1W2FE9qtOBqsVwht4cchvrHQn3heT3O0kDUqlsdZmO247+TsVoQrbIznekXUMLmModKLhtWQA0oqVlRTYqq8uRGOWzMsfiWD7UCNP1UKwBWLNoINFoLDa6kA6wutHIzUly6X9mx/dXc67usXKnSacfqgXUvswP7o7nXd2NHK3QjRluEZ42fnH98rL3weKO8d4LTcI/az84/vlZe9zxR3jvBUZiDboPFM3IwlVdgtGTCzWRh80HDfjsh7y0kNcQCQW4cjhhiFFySOiOKUlaNEwpOOKoLu4SRua4vqCCQGgEkt5Dq/6Q9tvYy4DMZyiuLt51bFjmkCxtuixtlqYXFzTWjmtJGioqTv0q1hoQCs1dQGLeSoPyIV3Z5PRnJJwpguLI7lZ1RVKie0szSBjgexNu6bKFeRC2q1uPqig/3HZsRthgLWVdhsWLb0P0thFokAHQsRftvOVkt0nALT2+fMc7YsM51S555cBuCtFWyc5cUMdgAPonlQ9VJI5QlXOSxsqEac7qRUpQjDndSZCsu7vlzhvC3fBFx9JNq9A7vRLn93esN/kt9wP9abmH9+NOhWTznPKprpPHv3H9KtpznlU10u49+7/imkCLm3y0YdZwHT/aqANpDW6V7b5Mp1ORvaVQXlC5zXFriBTrxPkuHK+Uq/DuxR4x/wBJLns3p7V6U+pDjsMh9UdGnqVte9n45rx7zaHowr1EdSl4NWcR2WIUxcA92sudjU9YHQpbxNXs3H508k+RVjJwk3lJIASG01Ix7s0g4IOLMcNRHUUZaWghciXk6WyKCOsIBVPbIhShVsCcigVDe0mSDU48i2rCzOXpGMogIaCPNB5a16tCsrbZy0VdpI0aqoXJXTi6OfK9mhhIyaqpvdmGC8sUUjgck4DWrCW7DkVJJNEn1ZT7RMe7SrSxOzxvCrZmZLyFY2D2g6F1ro4no08bq1Br0A6hqXWvssP7o/nXd2NcqswwXWPsw+6O513djWqO7FbMlwkPGz84/vlZa+DxR3jvBafhKeOn5x/fKyt7nijvHeCoxUReiL4o2guGgktwIFDWuw1p0lESwkMySTTJxadgq2nQvbHEXRM9XRjUcmw608uccDhTkPUKbFx5Iuz0cWRcaMRe1nex+aCd1To5aBKzC0P9WGQ/0kDrOCtb9sL5ZYWggUIqKmpLjSujQAO1axjoWANL2toKUBGAWXpeWDj8n4Ki4rFKxpMjaOJFMa4AUphvV1FZ3OOA6T4KB9+QMw0oC1cLQPVaexT4N7ZvJLov3WWNmJ06+XrQsk7n5oc/JH5SfkFj7XwqedFEK3hBaDgHAD8uKdQr+hOa8mmvuekbmg8lNKzUmFBqCgjcSQXEk1riVJKqQRPLKyMqNxTimSBORIhI11cQCPnuQ0Rzh0JxFA4ZINTWp0g7FHD6ydGF3dvrBbzgf603MP78awV3HOC3fA8503MP78aZCyJJznlUt1upNITyAnqDVb2g55Wfsx4yUa8OvJHZVE9IIK3RYsNWknlx68VT3s4+jyG6XnJG9xp4q8lOSxU13s9NaQfcizjqL/dHj0BcGOPJno5JKKNWG5LQ0cgAHRggmHKkcdRyehuHbVFuKAsU7SXY+8SNuJoVXP8AU58H2CJoxWldycWuA1qB8lSppM5hbWlRRcaOxj2TgM61nLS4ySAUwqtBkBsYGVXqVZARlk6lQQAvqI0JKq3BWt+WkUKrXhXw9HPm7DLiko5zdavpcWlZGy2jIkB6CtlE4ObUakuRbHxS+Jgr4jpID0L2xHPCP4QQiu4g+CrrL6yvidxIZVUjW2N+C639l/3R/Ou7sa45d8mC7H9l33R/Ou7sat4IMx3CU8daOdf3ystfJ4o7x3gtPwmPHWjnX98rK3yeKO8d4JmYgy7DxTNwU88TXDEfMg9YxQt2Hi2bgi3FTKFbbLhZIQfSSNphg6ppqBOI5etER3NAMAz/AHP80ZVKqykbyf6ZvhVY42RNyAWkvAqCdGS7A1OwKnsNxF+LjhtKN4U2rKlDNIaNHJU4k76UHWq+OZw0OcOvwVfbuS06Iv1Kg9qzSWTgzFTEJ1pu+zxjHJG8rNutbz77+tyFkdrBKT2T8yN9+vEQu8rYytIx9bkyyvLm46RgUDju3aekqSzS5LthwKf/AIRjHQq9RKUthjgoXlTyIaQqBchmQ8IzlNIVHZhnJkYXF3DOC3PBD1puYf34ljLAzOH1yFbTgp60/MP78SdCMbaDnlUVgFZ3b/BXU5zyqy62UfI86KnsSZn8SuBXIV/zmjY2YucaNG0/VehH3TYxCwMGJ0ud/M46T4bgEFdbMt7p3bWx7ved0nDoOtWjCkxxpD5ZWyC9rTkRPcDQ0wO04LNWG9AygeDhgHDVt1qXhPaSXiPkaAf6j/aipKdC7I4YyhUkefPPKE7i+jZQWyN1MmRp2E0PUUTJMaYLAGuw/JSC0vbg1zh0/LBc8vQrwzpj6+VbRt5ZDkjcgK4FxwCzD7fIffeeQ6q8tMdCidI46co7yFi9F+yNfrvyJYXg5ukuynagagbEmS1aCdPLvCrTXd29ZU9ldgRXlVJYFCOicfUPJLZ7OVf8HbxJzCcadazcpSs05Y4OGkFc8laOiEuLNVwhslG5W3FZmDBy2M8gms5OyqxzBnLMPlFM3hl1YJMV237LDWxu513djXCLO7ELuX2SOrYnc87uxroRysyHCc8daOdk75WUvh3F9I7QtPwodx9o52TvlZS9zxfSO1N4MQddp4tm4It5QN3Hi2flCKeVMoTVwCaTgmZSRKAMRb3kzyH/ADU6AmghQyS1e46zXrTwV3x6PMntnr3KB7zsTpDndB7R5LyqGCVEL310tXhcKYCimqFDKa4DlSPRSO2WLnYA7ELIVPKaYIVy4TvGSJ1iGcmPUthbndfgmQF5YvWHT2Fa/gqc6fmH9+JZCyesOnsK1fBV2dP/AOu/vxJ0Ixk7s8oKwxExOGsHroaeCmtsmLj9aFJE4NjbU0rh0nAKObwdPpl2z2ytAY0DQAAOpSsKHiwyhyBxpsqAadZKewpkSkqZjrymypXn/MadGA7EGXUXryakHTU138qY4rvXR5cuySqY4YtO3tFfBRZZG5e+lBpvHaPMrWzVHZ7DoG6vScU9yZDybgvZCjwY+z1yUTqJrzoTcqiWW1Q8NMdK5MqkSmlcFHoGjuKaRzXRsoRSp0YA79qrp3cYRkltN1K9a0fBqMMgyveedOwciqrdHxx24/I1U19zol/GDROXdPscdWwu55/cjXB34Fdz+xN1bA/n39yJXRysx3Cl/wC8WnnZO+Vlr2fxfSO1X3Ckv/abVRrvbS+6fxHLNXkx5Z6j9I912vcnYiLG7n8WzcES56rrC14Y3Mdo/ld5Kch/8jvhKmVDMtNlkzXbj2IbP/kd8J8l5Jl0OY7QfdOrctMZiy7wUzXKEWaTDi3/AAP8lKYJPw5Pgd5LrTOGUSJz88/lHaUiU11llyq+jk1eo7yTjZpPw5Pgd5I5G8Rr3Lywkufj7uPkvHWaX8KT4HeSNstmcGCkT8dOY6tepSyS0VxQ2eTOQxKmlgk/Dk+B3kov2eT8OT4H+SgdI2qKsYx6/BCmzyfhSfA/yRNkikr7N/wO2bEAWsD84dK03BSTOtH/AK7+/EsnHFJX2b+X3XeS0XBNrw601Y4fu0mlp0+khw0J0TZ7a3VcQoX5wjyqGlafmFC09VSmyh+Ucx3wnyVRxxqPRvOSQW5hwpoNKYpMit2WwzpNGhbMS51dTSOmvkE9r0FFlloPo3AkAkZJ09SeMv8Akd8J8kJUZKVuzKWyXKke7W49qhLk+azyZTuLfpPuO17lF+zyfhyfA7yXYno89x2NdLrCY2UVT32eT8KQ/wBDvJQOs81fYv8Agf5LHIeMCWOagp0dWCc1xTWWWT8J/Sx3kn/s8v4T/gd5IUhXERch3uxoFMbNJ+FJ8DvJR/sslRxUnwP8lkpaHhHZLVMc5PNnk/Dk+B3kmus0n4UnwP8AJcp1mkitRZDBsxO2tSn3iR6WMj3gSeo/2VHZ/wBoeWsLJKNwHFuFBtNFaWhsmUwejfmtp6rvLYkUdlnO4MittF2P7Api+7pCf/0yD/ZEuNzQyEezf8LvJdg//n2NzbtkDmlp/aZMHAg09HDyFWOY6ekkksMEkkkgBJJJIASSSSAEkkkgBJJJIASSSSAEkkkgBJJJIASSSSAEkkkgBJJJIASSSSAEkkkgBJJJIASSSSAEkkkgBJJJ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71688" name="AutoShape 8" descr="data:image/jpeg;base64,/9j/4AAQSkZJRgABAQAAAQABAAD/2wCEAAkGBxITEhUSEhIVFRUXGRgYFRUVFRUVFRUVFxoWFxcVFxUYHSggGBolGxUVITEhJSkrLi4uFx8zODMtNygtLisBCgoKDg0OGxAQGC0dHR8tLS0tLS0tLS0tLS0tLS0tLS0tLS0tKy0tLS0tLS0tLS0tLS0tLS0tLS0tLS0tLS0tLf/AABEIALEBHAMBIgACEQEDEQH/xAAbAAABBQEBAAAAAAAAAAAAAAAEAAIDBQYHAf/EAEgQAAEDAQMGCgcFBgYDAQEAAAEAAgMRBAUhEiIxUWFxBiNBc4GRsbLB0RMyM0KSofAHNFNywhQkQ1KC4RVik6LS8WN0g1QI/8QAGQEAAwEBAQAAAAAAAAAAAAAAAAIDAQQF/8QAJREAAgICAgEFAAMBAAAAAAAAAAECEQMhEjFBBBQiMlEzYXET/9oADAMBAAIRAxEAPwDYXreEwllAmkFHuAAe4ADKOAxVHed72kRgi0TA5YFRI8e84U0q1vdvHS84/vFUF7Dihzg7707BFnd962gxsJnlJOmsjq8u1GRXhOf40vxu361VXb7KOmr5o6IGmzCvb4JRif8AxKentpNP87vNetvKegrLJsOW6p+ahDc0nb5+SkEdBiPy+PYEGDnXjPhx0mj+d2s7VI+8ZsKTSYivru1nTjsCFnc1rQXGgDaknQAC6pK5Lw04RS2iYticWwMq1uS7CQ+88kaa6B/dAHRbT9okUT3MM8zyDkkx5T2tJ0mtcactKpl1faDHaJhEyedric0PLmh+wY6dhXGbPCR71NVNiJtFlkYA/EEEEO0UOkUOuqXkNxO/Wi8Z+SWT43eah/xOf8aT43eayvAnhE61xFsvtoqB5wGWD6r8NBNDXbvWhotMJzeU/wCNLy++7ZtUZvS0fjy/6jvNRyN+t2BUDysAKF6T09vL/qO81DJe1o/Hl/1HeagahpXePYULs0sm3raM7j5cCP4j9u1G3Jec7mPLppDxbiKvcaHKbjidRVODg/eO8PNG8H/UdzJ7zFQmSG87RlDj5eX+I7btVXdV8WoyOBtExGdgZHn+TbvRpGe3p/Uqm5G8a/Zl9rFjNiaEXlP+NJ8bvNP/AMRnqOOk+N3mhYho6PFSkYin/e3p09KVIYnivGYg1nk0YZ7tu1I3jPQ8dJye+7zQzI6+G0/R+SkLMDvC0wnbeM9PbSfG7zTorfMSOOk+N3mq622tsML5HkBrRUmtNAOArrJp0rlF48PrZISIyIW/+MVfT858AEGnZbTeE4OE0mk++7zTn2+alfTSfG7zXA4LzmAo18gqak+kflF2s44rpXAbhA60xOjlcDLHShODns5HEawcDTZrWWaav/E5/wAaT43ea8dec9PbS/G7bt2KAheOH18vFYYSOvOf8eX/AFHeaaL0tH48v+o/z2KB4TAdKDSV962ivt5dI/iP170mXraKe3l0D+I/UdqEkOPSO1esGDv6exyaJkg6yXraCwEzynT/ABHfzHattwQne+Fxe5zjlkVcSTSjcKlc7sZzG9PaVv8AgR93dzju6xDFM3e3tpfzv7xWfvkcSOcHeetFeo46X87+0rO3v7FvOjvOTAgm7PYxbvI+JR0Aw20oNW09WHSg7mHER7j9fWpWUAw0Hw6esdexYjT1rMw/m8D5qf0YyQ4mvINh0E9IaOtRsOYRtB8Co2POI5KA05K5tT8loEdtiDhkOGBaQRrBLvBYax8FYDLO2QOIZK5jcaUaKU0aVvpDnt3DsKy/CSS0RTl1na1zSA4teKOc7AEVBwJGOOpJNaKYu9hguazNaA2FlRoJbUrPcJoh6IgNrspoGuiMvX08hja2UxtcAX5Ixx5O1CQWCUQl0poRhSrjXbnLnrydTXgofs8kpbSBodG8Ebi1w7PmumjT9bVhODdiDH5TSA7KcS7DKIBbmbG53Tgt4zSrRlZzThxodKBp1/28UJKURK+tNg8kJO5MIR5SEe/sPYVNKUA9+PX2FYuwZZ5eEm/9TVY8HfUdzJ7WKky81+89rVc8HNDuZ8Y1QQeG57On9Sprjr6Z4/P2s/76Fd/xGdP6lR3H7Z+5/wCkeKxmou4js1eKJjbngde/l+dVFC01w069yLs7c9v1pwQgIo2YHTXkprPq9h617K2gdvHipLPLknfhucaU7E2c5p3jxwQBiftLu4ugbNjRpDAASKuca1I0HAfNU918BRLE0+mycoVwbUY9K2vDCzmWx+hANSQ8O5Mw5Th8OHSqU31+zFsXoHluDQWkVGBOg6cBrUpvei2OOrZVz/Z81oxnNaY0bgabzgqWWB1hnjnY/wBU0eCPWYfXHSPmAtjf9+mJjcmIve4FwFaUYASSTjoAWRvVzp2B0jKZwqBXRUZQx5aJE32VnGPS7OoJzxydP9usKCyztka17fVc0OG4gEIl5zRvPirHMCzKLKxUk6Ge6iwERzPUjHYP3jtogZZMevsUvpPafm7HBNExhNjPFt3BdB4D/d3c47usXOrIcxv5R2LofAT7u7nHd1iBShvT20v539rlnL4+7g/+Ud5y0l6Hjpfzv7Ss1fX3b/6jvOTPoxBdy/d49xVgzTpwpWnJWoHiVW3K7iI9xR5cMceinJpqsGHMcadHiFOxuYTsHzJ/4oaF3Z4hSCTCmwdjv+S0D0nObuHYVU3y8B4GgFnLrBIPyLetWhGI3DsCreENhErKY1bnCmkjlb0+ASTVqh8cuMrM/Z73Y6ZtM1gGlxFDQaB00Ul+W4BtK4HRTwVc2FpplyAx0rXLOOymhU153g2SQRQCtMGgerjpO4LlO6TL3gU/PkacQBX+oFuK1TrSAshcFlMDxjXNLXHa7EfNquJJCSrY2mtHJlTT2WD7aKpkkoKqnnFJk6axA2XQVXyuxG/wKNy6hV9o0hagCmuzTvPgtFwe9/mT2xrMtOZ9alpuDwxk5l3eYnJsmd7WPp/UqK4Tx7tz+0K+/ixdPa5Z64T+8P3P7WrWajRxkA1NabNNNaly6GugjEDqwUJGHRyL2R1SfrlPmsAmDaup/m/5JknqneOwqWJ1H9I8SoX6DvHj5oAFvth9EXcjWnDqOj+koTKa5laA4YFWdqYHMLeRwIPVRYmyyOeDAX5D2kmnI7k1jN5elRya2dOGXhk09rjfaI2g5WZiADgMdJpgg73iMzm2eJorjQYClMSa9CGtFidlY8UG6XABpp/l/upeB8npbVJJWoYwhp1kkNr1V61NK2VyPijY2CH0cbIyfVaG13YKSSYfW1A2q0KvlmOtXOPvZbSyAod5wVcLSUS2WoQaC2h3YewqUv8AX2k9rUNaz49hTwcD0/pTRFZZWf1W7h2LofAP7u7nHd1i55FoG4LofAL7u7nHd1iBSgvU8bL+d/aVmL7P7v8A/T9RWkvg8bN+d/aVmL6PEH8/6imfQIPuf2Ee5GyAUGvXr3IC5XcRHuRr3YDH+yVDHsR5U/krrGHQWqCN2BUrzmj+rtHkgB8T85e2iTEIcOoVDeNuZE3Ke6g+ZOoDlKLAxvCi5mmV5aKBxxAJGLqGtBtJU9w3NFEKgVccCT2Ly02587qhlBoA5aAilduCJhhIFXEkk6K0x3BefkbcnvR6EElFa2HCNuSQeU/9KB7S3HSNererazXaDTKxXlsu4aAKbkY24mTSl2U70OdKlfEWUadFcPJQTOXXGVo5JRcXTDYTghbVyKSJ+CgtjvrpCZCsnrmfWorU8H9MnNO7zFkC7CmzwK13B850vNO7zE6JsmLuNi6f1LPXEf3iT+rwV5I7jWdP6lQ3CePk3O/StkbE0bK8h0Y6UzKxTxtHJ1bVFXOWGhBOPSPFeZfb5IaW2taTWpOochw6kFJK5xqaU5BUjr1qc8kYlI4pSLO12tobhidmjpKy143ZHKA51Wvb6r2mjh08o2FWFpncBgyu4qFpqNWGhc08rbOqGJJGPvK553HJMrnjbQV3lWHBpos8lHe82mHJiDo6FcuZUVAxOhBego+tD0BKsjGeJUWc7wdBwQ714wl7sBo6F5Mxw0/JXjlT7OaWJroHncprPMgbRIpbM7BUskTWt2HX2FSNOb9aghbQdCnDsz61J0Yy5jGA3LoPAP7u7nHd1i58wroPAP7u7nHd1i0QzF+HjZvzv7xWYvl3En836lpOEB4yb87+8Vlr4PFHeO1a+gRYXKeJj3KwJwVXc54pm5Hh2CQehzSpHu0bkPVPLsUWFA942wR46ScANeA+SzVqypZKvNSOoV5AFZXrJxxroa0dVMT9akLYRlGuvHyXHmyNujsw40lZPDFkjBDftvGsG1XbIwQqO9LCGvY5pxyhQdq593s6NUbKymqltLQAq66Xu5U69rSQDRXg1xsjJboynCa10OHIa9SH9NWh1qsvt5qKnScV6bTRyrjI5i/jdghLXJ9dITIbRgo7Q766QrIgwuv11rXcHXZ8vNO7zFjarW8Gzny8y7vRqiEZLI7jG9PiqK5H/vD9x/Sred3GBUdznj37j+lbIImpY7ahLVNTRpOA2aypWvVfeE9JGjYe1SySqLK443JE+SAFEalAWi8RlBg0lW9mZgvPO8DnY6mCZC40odPJgrJwHKgrc4NbULbRqIo8oA0A2YciYKnSArCAhzRh06156MBMLZXtjLTlfRRHpAQorY7Ss3eN5mM7Et30FFnesAIryjlQdmfgom3nltSsjqiq6MT8HPmS7J7S9TZWFNngUDaHIkO+utdKOZmga9dE4AH92dzju6xc0y10f7O3fuzucd3WJhDL8Ijxk3OP75WVvg8Ud/6lpeER42fnH98rMXweKO8d5a+gQfc54pm5G1Vfc54pm5GZWCmUJQV5lYqMFek4oArr6hDnMPvaN7dR6fFVj7OTVoJANDhpBVnbcZNOILadNfNeR2fErhzS+Z24V8USQy6AVPZ4wXFx5MB4oWeOmKLsbaADrUypZ2V2oIC+7RgQEY+XJbgNKy1tmc95rgB81RqkKuzO3yeMahJHYoiaXKc53QPHwQbjir41SOXK7YRHaiES21Vp9coVVIcFHBNRw6FVMka5rsRvHatXwZOfLzLu9GsVZZqlu9vaFr+C7uMm5l3eiT2I0STuz/rUqa5zx8m49jVbTnPKproPHv3H9KaQRNG0qlvR+VK0D3RQ7zjTqorbKVTZxlEvPKSetc2eVRo6cEbd/hU3tD6M+kqatxG3Yru6b0a9rSDgQFleFlsPqjEnAAaSdS8Fne0iPQWBoIr7zRpBC5+Pxs6b3R0IOBVZfMoa1V9nfaT/ACjbVGQ2F5NZXVAxoBQdanaGoJsUxoGnTQKSeXSoHNHo2mtNOKp7faXtFa1W2FE9qtOBqsVwht4cchvrHQn3heT3O0kDUqlsdZmO247+TsVoQrbIznekXUMLmModKLhtWQA0oqVlRTYqq8uRGOWzMsfiWD7UCNP1UKwBWLNoINFoLDa6kA6wutHIzUly6X9mx/dXc67usXKnSacfqgXUvswP7o7nXd2NHK3QjRluEZ42fnH98rL3weKO8d4LTcI/az84/vlZe9zxR3jvBUZiDboPFM3IwlVdgtGTCzWRh80HDfjsh7y0kNcQCQW4cjhhiFFySOiOKUlaNEwpOOKoLu4SRua4vqCCQGgEkt5Dq/6Q9tvYy4DMZyiuLt51bFjmkCxtuixtlqYXFzTWjmtJGioqTv0q1hoQCs1dQGLeSoPyIV3Z5PRnJJwpguLI7lZ1RVKie0szSBjgexNu6bKFeRC2q1uPqig/3HZsRthgLWVdhsWLb0P0thFokAHQsRftvOVkt0nALT2+fMc7YsM51S555cBuCtFWyc5cUMdgAPonlQ9VJI5QlXOSxsqEac7qRUpQjDndSZCsu7vlzhvC3fBFx9JNq9A7vRLn93esN/kt9wP9abmH9+NOhWTznPKprpPHv3H9KtpznlU10u49+7/imkCLm3y0YdZwHT/aqANpDW6V7b5Mp1ORvaVQXlC5zXFriBTrxPkuHK+Uq/DuxR4x/wBJLns3p7V6U+pDjsMh9UdGnqVte9n45rx7zaHowr1EdSl4NWcR2WIUxcA92sudjU9YHQpbxNXs3H508k+RVjJwk3lJIASG01Ix7s0g4IOLMcNRHUUZaWghciXk6WyKCOsIBVPbIhShVsCcigVDe0mSDU48i2rCzOXpGMogIaCPNB5a16tCsrbZy0VdpI0aqoXJXTi6OfK9mhhIyaqpvdmGC8sUUjgck4DWrCW7DkVJJNEn1ZT7RMe7SrSxOzxvCrZmZLyFY2D2g6F1ro4no08bq1Br0A6hqXWvssP7o/nXd2NcqswwXWPsw+6O513djWqO7FbMlwkPGz84/vlZa+DxR3jvBafhKeOn5x/fKyt7nijvHeCoxUReiL4o2guGgktwIFDWuw1p0lESwkMySTTJxadgq2nQvbHEXRM9XRjUcmw608uccDhTkPUKbFx5Iuz0cWRcaMRe1nex+aCd1To5aBKzC0P9WGQ/0kDrOCtb9sL5ZYWggUIqKmpLjSujQAO1axjoWANL2toKUBGAWXpeWDj8n4Ki4rFKxpMjaOJFMa4AUphvV1FZ3OOA6T4KB9+QMw0oC1cLQPVaexT4N7ZvJLov3WWNmJ06+XrQsk7n5oc/JH5SfkFj7XwqedFEK3hBaDgHAD8uKdQr+hOa8mmvuekbmg8lNKzUmFBqCgjcSQXEk1riVJKqQRPLKyMqNxTimSBORIhI11cQCPnuQ0Rzh0JxFA4ZINTWp0g7FHD6ydGF3dvrBbzgf603MP78awV3HOC3fA8503MP78aZCyJJznlUt1upNITyAnqDVb2g55Wfsx4yUa8OvJHZVE9IIK3RYsNWknlx68VT3s4+jyG6XnJG9xp4q8lOSxU13s9NaQfcizjqL/dHj0BcGOPJno5JKKNWG5LQ0cgAHRggmHKkcdRyehuHbVFuKAsU7SXY+8SNuJoVXP8AU58H2CJoxWldycWuA1qB8lSppM5hbWlRRcaOxj2TgM61nLS4ySAUwqtBkBsYGVXqVZARlk6lQQAvqI0JKq3BWt+WkUKrXhXw9HPm7DLiko5zdavpcWlZGy2jIkB6CtlE4ObUakuRbHxS+Jgr4jpID0L2xHPCP4QQiu4g+CrrL6yvidxIZVUjW2N+C639l/3R/Ou7sa45d8mC7H9l33R/Ou7sat4IMx3CU8daOdf3ystfJ4o7x3gtPwmPHWjnX98rK3yeKO8d4JmYgy7DxTNwU88TXDEfMg9YxQt2Hi2bgi3FTKFbbLhZIQfSSNphg6ppqBOI5etER3NAMAz/AHP80ZVKqykbyf6ZvhVY42RNyAWkvAqCdGS7A1OwKnsNxF+LjhtKN4U2rKlDNIaNHJU4k76UHWq+OZw0OcOvwVfbuS06Iv1Kg9qzSWTgzFTEJ1pu+zxjHJG8rNutbz77+tyFkdrBKT2T8yN9+vEQu8rYytIx9bkyyvLm46RgUDju3aekqSzS5LthwKf/AIRjHQq9RKUthjgoXlTyIaQqBchmQ8IzlNIVHZhnJkYXF3DOC3PBD1puYf34ljLAzOH1yFbTgp60/MP78SdCMbaDnlUVgFZ3b/BXU5zyqy62UfI86KnsSZn8SuBXIV/zmjY2YucaNG0/VehH3TYxCwMGJ0ud/M46T4bgEFdbMt7p3bWx7ved0nDoOtWjCkxxpD5ZWyC9rTkRPcDQ0wO04LNWG9AygeDhgHDVt1qXhPaSXiPkaAf6j/aipKdC7I4YyhUkefPPKE7i+jZQWyN1MmRp2E0PUUTJMaYLAGuw/JSC0vbg1zh0/LBc8vQrwzpj6+VbRt5ZDkjcgK4FxwCzD7fIffeeQ6q8tMdCidI46co7yFi9F+yNfrvyJYXg5ukuynagagbEmS1aCdPLvCrTXd29ZU9ldgRXlVJYFCOicfUPJLZ7OVf8HbxJzCcadazcpSs05Y4OGkFc8laOiEuLNVwhslG5W3FZmDBy2M8gms5OyqxzBnLMPlFM3hl1YJMV237LDWxu513djXCLO7ELuX2SOrYnc87uxroRysyHCc8daOdk75WUvh3F9I7QtPwodx9o52TvlZS9zxfSO1N4MQddp4tm4It5QN3Hi2flCKeVMoTVwCaTgmZSRKAMRb3kzyH/ADU6AmghQyS1e46zXrTwV3x6PMntnr3KB7zsTpDndB7R5LyqGCVEL310tXhcKYCimqFDKa4DlSPRSO2WLnYA7ELIVPKaYIVy4TvGSJ1iGcmPUthbndfgmQF5YvWHT2Fa/gqc6fmH9+JZCyesOnsK1fBV2dP/AOu/vxJ0Ixk7s8oKwxExOGsHroaeCmtsmLj9aFJE4NjbU0rh0nAKObwdPpl2z2ytAY0DQAAOpSsKHiwyhyBxpsqAadZKewpkSkqZjrymypXn/MadGA7EGXUXryakHTU138qY4rvXR5cuySqY4YtO3tFfBRZZG5e+lBpvHaPMrWzVHZ7DoG6vScU9yZDybgvZCjwY+z1yUTqJrzoTcqiWW1Q8NMdK5MqkSmlcFHoGjuKaRzXRsoRSp0YA79qrp3cYRkltN1K9a0fBqMMgyveedOwciqrdHxx24/I1U19zol/GDROXdPscdWwu55/cjXB34Fdz+xN1bA/n39yJXRysx3Cl/wC8WnnZO+Vlr2fxfSO1X3Ckv/abVRrvbS+6fxHLNXkx5Z6j9I912vcnYiLG7n8WzcES56rrC14Y3Mdo/ld5Kch/8jvhKmVDMtNlkzXbj2IbP/kd8J8l5Jl0OY7QfdOrctMZiy7wUzXKEWaTDi3/AAP8lKYJPw5Pgd5LrTOGUSJz88/lHaUiU11llyq+jk1eo7yTjZpPw5Pgd5I5G8Rr3Lywkufj7uPkvHWaX8KT4HeSNstmcGCkT8dOY6tepSyS0VxQ2eTOQxKmlgk/Dk+B3kov2eT8OT4H+SgdI2qKsYx6/BCmzyfhSfA/yRNkikr7N/wO2bEAWsD84dK03BSTOtH/AK7+/EsnHFJX2b+X3XeS0XBNrw601Y4fu0mlp0+khw0J0TZ7a3VcQoX5wjyqGlafmFC09VSmyh+Ucx3wnyVRxxqPRvOSQW5hwpoNKYpMit2WwzpNGhbMS51dTSOmvkE9r0FFlloPo3AkAkZJ09SeMv8Akd8J8kJUZKVuzKWyXKke7W49qhLk+azyZTuLfpPuO17lF+zyfhyfA7yXYno89x2NdLrCY2UVT32eT8KQ/wBDvJQOs81fYv8Agf5LHIeMCWOagp0dWCc1xTWWWT8J/Sx3kn/s8v4T/gd5IUhXERch3uxoFMbNJ+FJ8DvJR/sslRxUnwP8lkpaHhHZLVMc5PNnk/Dk+B3kmus0n4UnwP8AJcp1mkitRZDBsxO2tSn3iR6WMj3gSeo/2VHZ/wBoeWsLJKNwHFuFBtNFaWhsmUwejfmtp6rvLYkUdlnO4MittF2P7Api+7pCf/0yD/ZEuNzQyEezf8LvJdg//n2NzbtkDmlp/aZMHAg09HDyFWOY6ekkksMEkkkgBJJJIASSSSAEkkkgBJJJIASSSSAEkkkgBJJJIASSSSAEkkkgBJJJIASSSSAEkkkgBJJJIASSSSAEkkkgBJJJ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pic>
        <p:nvPicPr>
          <p:cNvPr id="71689" name="Picture 9" descr="C:\Users\MARIA\Desktop\download.jpg"/>
          <p:cNvPicPr>
            <a:picLocks noChangeAspect="1" noChangeArrowheads="1"/>
          </p:cNvPicPr>
          <p:nvPr/>
        </p:nvPicPr>
        <p:blipFill>
          <a:blip r:embed="rId5" cstate="print"/>
          <a:srcRect/>
          <a:stretch>
            <a:fillRect/>
          </a:stretch>
        </p:blipFill>
        <p:spPr bwMode="auto">
          <a:xfrm>
            <a:off x="827584" y="3356992"/>
            <a:ext cx="3168352" cy="1685925"/>
          </a:xfrm>
          <a:prstGeom prst="rect">
            <a:avLst/>
          </a:prstGeom>
          <a:noFill/>
        </p:spPr>
      </p:pic>
      <p:pic>
        <p:nvPicPr>
          <p:cNvPr id="71691" name="Picture 11" descr="Î£ÏÎµÏÎ¹ÎºÎ® ÎµÎ¹ÎºÏÎ½Î±"/>
          <p:cNvPicPr>
            <a:picLocks noChangeAspect="1" noChangeArrowheads="1"/>
          </p:cNvPicPr>
          <p:nvPr/>
        </p:nvPicPr>
        <p:blipFill rotWithShape="1">
          <a:blip r:embed="rId6" cstate="print"/>
          <a:srcRect r="29412"/>
          <a:stretch/>
        </p:blipFill>
        <p:spPr bwMode="auto">
          <a:xfrm>
            <a:off x="4139952" y="2204864"/>
            <a:ext cx="2520280" cy="3888432"/>
          </a:xfrm>
          <a:prstGeom prst="rect">
            <a:avLst/>
          </a:prstGeom>
          <a:noFill/>
        </p:spPr>
      </p:pic>
      <p:sp>
        <p:nvSpPr>
          <p:cNvPr id="71693" name="AutoShape 13" descr="data:image/jpeg;base64,/9j/4AAQSkZJRgABAQAAAQABAAD/2wCEAAkGBxMTEhUTEhIVFRUVFxUYFRcXGBUYFhcVFRUYFhUVFRYaHSggGBolGxUXITEhJSkrLi4uFx8zODMtNygtLisBCgoKDg0OGxAQGy0lHyUrLS0tLS0tLS0tLS0tLS0tLS0tLS0tLS0tLS0tLS0tLS0tLy0tLS0tLS0tLS0tLS0tLf/AABEIAOEA4QMBIgACEQEDEQH/xAAbAAEAAgMBAQAAAAAAAAAAAAAAAwQCBQYBB//EAEIQAAIBAgQDBQQHBAoCAwAAAAECAAMRBBIhMQVBUQYiYXGBEzKRoUJykrHB0fBSU2KCBxQjMzRDc6LS4RazFbLx/8QAGQEBAQEBAQEAAAAAAAAAAAAAAAECAwQF/8QAJREBAQACAgIBBQADAQAAAAAAAAECEQMSITFRBBMiQWEUM1Iy/9oADAMBAAIRAxEAPwD7jERAREQEREBIWxSD6Xw1mWI91vIzTiefn5rh4jphhMmzONXoZicd/D85RE9nkv1PJ8uv28V0Ys9J6cSeglVZmZPv8nydMUj4thyEr1OJMOS/P855UlOrH3s/lemPwnbjD9F+f5yJuOOPor8/zlN5XqS/dz+U6Y/DYHtE4+gvzmB7UsN6Q+0fymoqSrUm5zZ/LPWOh/8ALxzon0YH8JmnbKh9JKg9FI++chVlSpNzmzTpH0nCdocPU0WpY9GBX5kWm0BnyrhnvCfUMF/dr5CejjzuXtjLHSaIlF8U7sVogd02ao1ygYbqqgguw2OoA63BE6sL0SkME/PEVfQUgB5DJt53mLLWp6hvbLzVgq1P5WFkP1SB9aBfiRYbEK6hlNwb9QQQbEEHUEEEEHUESWAiIgIiICIiAiIgR4j3T5GacCbXG5vZtkGZrGwva56X5TlxUxJ3FNPO7H77TxfVTzHbi9NuFnuWaoJW54gDyVfxg0jzxLemUfcJ49OzcoJnl8RNGKK88TU+0fwnhoUeeIq/baWRmt1UXxlKsvjNa9Ch++q/bb85Wq0KPKrU+035y6XbYOJXqCa56NL94/2mld6NP96/2ml0bbCovjKtRfKUalJOVZ/tGValPpXb4makZXaqypUUynUD8qx+UrO1X94D6CbkRveGocw0M+m4L+7XyE+Q8MbElhkyE9L2+6fWODmr7FfbKFfmA2byN56eGOebLidRglkNmcqinmCxsWHUqLt/LK3Eqfs6aBcQuGpr3SSEJO2UBqhyjY7gk/fPxI2NJjstVb/zhqQ/3VBHE6rqBkoe2GuYBkDDa2UPZTz+kLW5307sOfp8drKtYJUTEgPh6eHrWGQ1K7+zZamQ5X9mbOxS2jZdCJdxVTEYY06lSv7am9WnSqBqaIVNZxSpvSKcvaOoKtfRib6a0n4JXqNWqhEw7N/Vmo08wINXDVDUz18gyqXuKZy5jlW9zoBdxNPEYo06dTD+xppVp1ahaorljRcVaa0gnL2iISzW0Ui2uka8NkR7OuCPdrAg/wCqgupHiUDX/wBNZelHG61aAG4d3P1RSdCftVEHrL00wREQEREBERAREQBnJV+FsHYFyRc2v05Tq6jgC5mprG5Jnk+qynift14o1qcNElHD16SzlM8yHrPE7olwCeEk/wDjk6j5QUmJpwPH4cnUfKVauBTwk7JI2pxtNKVTBr0lapgl6TYtTkT05rZpqKuBHSU62AE3j05A9OWVlzlbASlUwU6l6QmCU1vqJ0mSNVwXs89V1AcpruAbjy1n1yjTyqq3JsALnc2FrnxnMcErU1INrTqVa4uJ6+KxyzYYiiHVkbZgQeR16HkfGanE02qgUKlapRqDNZ6bZPagoy5lO19cxXdSoO2VjupHXoK4yuoZTuCARptoZ2ZaylwQgg/1nEHW9i5I90Lby0B879TKz8JFEK743E2XIAC98xVw4GUC7sQuSwuSCRqZsxw1Rs9UDp7Rz/8AYm3pJMPgKaHMAS22ZiztY7gMxJA8BpJo2wwVJixq1BZmFlXfIg1seWYnU200Ua5bm5ESoREQEREBERAREixL2HnM55dcbVk3dKuIqXMhCz2ZT5OeVt3Xqk1NMcsZZlJKVImZmNyuoW6QezmS4YnYS+lECST2YfSf9VyvL8NeOHnmRMW4eOpmwqVAouxAHUm0rnFUySA63DZN/pWvlHU+E7fY45+me+VUKmBHUyrVwZ5WMtUuK0XClXBz5suhF8u+409Z6tdXF0YMOoIP3eR+Ez9njvprtlGnrUyNxaVnE3lS3Oa7EYYfR+E5Z/T2elme/bWPIHliqLbys5nKNMqFexnVcE4hfukzi3aXeG4qxE6YZaqWbj6JEr4CvnQGWJ75dzbz0iIlCIiAiIgIiICIiAlLiDbS7IMQBz2nLlx7Y6awuq16tJaak7C8sJRXe0nU/oTyT6bz+VdbyfCKnhuvwk4kSVLmwv6j9XlDtFxkYWmtQoXzOEsCBurNf/b856sJhhjuenP8srptZrDjzVOWje13R30BpsALMAws2pI9D0mXAeKjE0hVClbkixN9vGaXi/bJKNRqdOl7TKe8wbKM/MDum/n1vNZckk3vwuOGVuteW6fhatm9qS2cJdbmwK69072vf4mSikqliosWN2PU7XMqtxXJQFbEqKNxcrfMRf3V2BLEcraek4zH/wBIBv8A2VEW5F2Nz/Ku3xMxlyYY+2sePPL07J8NT7pyL3AQndHdBFiF6adJrBwekmUUxkCOXABJBfLlBa+pt59ZzuD7fXNq1Gw/aQ3t/KfznVUMStRA9NgysLgj9fKMcsM/Rljnh7ao4upQUCuc6qpLVdAWYvZFVeRta9+u+kutUuLjY6/GaTtD2op0GNNV9o494Xsq35E2Nz4WmjTtw1+/RFv4WN/mNflJ93HG6tX7eWU3p1mIIOhmuxFDpMqWOp1UV1uQ+3dNwRYWa3umG03JlyxmXtjdjW1bjeeYeprLTNIVOsxOGfK93c9mqndIO+83U5vstufKdJPRjNRzpERNIREQEREBERAREQEr4gSxIa28zl6WIHcqpvrbb7pPRbS5+fLzngEz5GcpLLtq14ja79f+py39JX+Gp/6y/wDrqTqEBv8A9Ccv/SV/hqf+sv8A66kzn/rrfF/sjRYHtB7HBCjTP9qzPc/sKed+p5dN5f7E9n8xGIqjug/2SnmR9M+A5fHpNBR4I7YX+sqQVBIZbagA2zeI+6db2E4yXU0HPeQXQ9U2y/y6eh8Jx4/OU7fHh6OTxjenz5c5/SDxE1MQad+5SAAH8RALHz1A9Jv+C9kqFKmDVprUqEAsWFwCfoqp0067zmO3OGani6h5PZ1PgQAf9wM73hPFExFMVEIvYZl5q3MEfq81hJeS9vbPJbOPHr6cz2r7L0vZNVooKboCxC6KyjUjLsDbpNL2A4gVqtRJ7rgsB0dd7ea3+yJ1va7iqUaDgkZ3VlReZzC2a3QXvecX2DwpbEl+VNGufFhlA+Gb4RlJOWdTG28V7NLxMZcU/tQTasxcftDPcj1H3zo8bicDiqeQMtFtMpKBSuu1xYEcrXlri2J4fiaiqzE1GIUOgZd9gWIsR53mo452S9lTaolW4UXKsLG1+TDn6SdbN61Ytyl1vcre8G4SuHRgrlwxB1tba11A66c+Qk9YTQdh8UxWpTJuqZSvhmzXHlpf4zfVgeU9GFlx8PPnLMvKoR1kSHWT1TKwXvDwl9Mux7K7nynSzmeyu58p006RmkREqEREBERAREQEREBIMRJ5XxJ8LzOXpZ7A1t5IzSubm0ntacpa1Xof9WM0HbfhlXEUESiuZhUViLqNMjg6kgbsJvh5ySa69pqmOXW7jR9k+GvSwvsqygEs91uCLN1tcTh+LYSpgcUClwAc1JjsV/ZPXfKf+59UlDjPCqeJplKg8VYbqeo/KYz4t4yT9OnHy6ytvq+2mxNKhxOgCDldfVqbHcEc1NvW04rF9kMZTbuLn6NTcDTyJBEl4lwbF4N86ZrDarTva38Q5eR0857R7d4kCzCk/iQQfXKbfKefK42/nNV6Mccp/wCLuK2E7G4qo16gFMHdmYM3oFJufMidhgcPQwipQDgM50zEZ6jcz+A+E5HF9t8S+i+zp35qpLemYkfKV+H9ncTiX9pVzIpNzUe+Y/VB1PyEuGWON/CbqZ45WfndRd7RdkHLtUw9iGJJpk2IJ1OUnS3gbWmofg2PcBHFQr0eoCo9C0+khMqgXJsALnUmwtcnmZDUna8GNu3Cc2Ummh4FwgYemQTmdjdyNtNlHgNfiZZqy1Wa0pOxnTxj4jnbbd1XcmQqdZNWOl5Au8qOv7KjU+U6acx2U3PlOnm4lIiJUIiICIiAiIgIiICQV95PIK+/pM5elgNr9J7Qq3AJ3mKaj4iMmVfKct3e2koI6iYLW71v1y/OYUGzajbxEySjZieUdrdWJqT2miJFilYowQ2axt5+fLznWsjzWYrhtFzd6NNj1KKT8SJhicNWK2QsurFQzksBlAALBu8c2YgEkagHwxdavtc1iVvfVtAvs/dyhgM2e+tjvuLWmLfmOkn9KWBpJ7lJE+qqj7hPXlMUcRYAsAc4bMDmFijXQggErntp0IsdLyJqVbLre9kuA2v94xcK2muUqL6enJL/AAs/qzUlapJaakKL3/mIJ30BPP8AWp3kVSaZUsTflKlVdDL1USjUGkzZ5VWqjS0hXlJsR+vhIQdoHXdlN/SdPOX7Ke8fKdROkZpERKhERAREQEREBERASvX94SxK1Y96361mcvSwpg2kh2/XWRFjfp/+Txa3jf0M49pPDWk9Mb+kyU3mKnqLQk6Rmo8dRZ0yqbG6am9rBwW2IOwPOQU6VVLgEN3AFZmPvgHca6XtzvL0wqrdSBzBHyls/ZL+mpfB1goAqaoKliS3fzZSofn+0L7jQ+E8XCMGzZjfIo95yM4uGOQm21phX4Q2QKHF9SdLAEoF7g1y7E5uRN/CHwbmpmOXUgk5mLBcgU0gLWKk3N9N9r6zGv46K9bDVfbBw11AW4zEA2Vw3d23Kn08JUqYStkILXbMGFnYC5U5lPPJm1ABG/hJsRww5VVculR2IvYFWL5RqjbBlG3KeV8I5YsHy94supsP7NECkcxdW08b6HZo2q18LUvVN/eHc77ADuKNuWoOvjMqKEA36kgXLWHTMdT/AN25S3SplUVSbkKoJ6kAAmRVJqRm1UqGVKq7y3WW8qOd4qKleRCS1TIVOsDrOynvek6mcr2T970nVTcSkREqEREBERAREQEREBKVc98+Q/GXZQxR7/oPxmc/SxOlrTJSP1aRkc56qCcrtpJe1zMka4ni22mFA6W6X+F5ZfKPWLFiAbWAO19y35SB8QRu1hqM2Q2JUEkCzX5Hlykynvt9VPvea6viVZmBYaXC2Dd0g5b5bd45tN/DTW+rVkTtWOtzltYkFDex0FrNr5DWRZmYXDLbUe4w1BsdC3USN8UrZi5FspFgGIy3IJ1XW5G1uXO8loBQoyarrY9bk3PxvJPK1XrFhqWX7DH5BpTbEE7G/PSm1wLkajN1B030lwPlVA17kKOZObLrt5HWallWxIKOGuLnMbG7G40PI67e7v0USvWN7XG9r5Da/S+brp56byKoWBAJBvflbb1kXt1sBnBW+fNZs1g+Y3Fre9zvtyk1b3l/m/CWVLEFW/KVMQZbqynVB6xUVKzSAtYjpJ8R4Ss0Dreyh73pOsnDdmMV3lHMso+YM7mbiUiIlQiIgIiICIiAiIgJQxXv+gl+UMWO/wCgmc/SxKg0mV9Ph+dpgmmvpJ1WctbaYrv933TK4hPmBFtfnNRGFSlc3DEaAG2Xle24PUyN6F93J8wn/GWDMTLoU3ofxH4J/wAZG1M/tn4L+UtNNfiMTZbmwHPXUW3B09PjHiKxq0Sd2v5hfyld8P4/7U5bcpgccoBJawG1hqdPoi2pOugE1SYjEsxcUah3C5yiKoPP2dwzt4m3haZ7RrrWwqYfx/2pz35SF6etyxNr9OfkJaubC4sbC43seYvIKk2wp1BKddN9d/ylp82bcFT8RK9aY8WKquZVqGWanOVSdZdjZdnv8RS+sJ9JnzXs7/iaX1hPpU3izSeAzkePcetVKE2VTa21yNyfXT0ms4Zx8pXUXursqka2sSB+M8X+fh9zpJ+9beb/ACJ20+hRET3vQREQEREBERAShivf9BL8oYo9/XoPxmcvSxnaSgXA8JgontRdl8Cddja1gfC5v6Tlry09p1FJ0YE8td/LrDHX4Sj/APIFlbuBgly5DEDKNboCL5t9NLFd9peS5FjqQbE+lwfgRF8+jWkmYTCqTY5bE2Nr6C/K56TPSV8S7i2RQdDudiBpz5mbI5vFDEr3FrZABZU7lSqegXKAT9ZiPE7mYYXhLqC1Vy1UnS7tYCwKrbZjc87j0m8arVuT7IbdRe+UHKf5riY1arXuKZPeAvoDktcnXobi059I6dqo08F7O1tB3r2JY943te17ctPDpJ76a/rxtMnqNmN17uawI3tlvc+ukqNXqW1p2NtdQbd61tDrpr8RNzUYvllUlapM6buScy5dBbW/LUehkdfYzW/DKo4sDKrjrLDiVsUJj9KrVpTMtNt5Ss0DZ9nf8RS+sPxn0ifN+zn+Ip/Wnf8AEq+Sk7AhSAbFvdDHRS3hcidIzXE9p+AVa+Jf+qlWtY1gxsEcgELm1uzA5sttNz7wkfBey9SliKLYxlC3/swpupqDvKrNYW2JtzsNdxOs4XRdAwp01CM2YM7EO11UF2XLe5IOpIPUTLiDFgqVadszqA6m6jXmbAoSLgaWuwF7mcJ9LxTO5yeXL7OHbbaxIMDVL00Y7sik+ZUEyeel0IiICIiAiIgJruIGzjow+YP/AHNjKfFad0v+yb+mx/XhJlNxYjo1wBJKtUbjXQje3vba8tQB6zWKxteWEfQ/oWnH+NIzSJBzLXBa4cg0mLggCxttoLCwB35zZUn94j6R09AFuPhfylJUBGpa3Qk2/MjwvM3a/wArb/GX1FvlaPw/Ges4FpUqbaE+n/cM1xJNxDHNUFjTyW+lnuNNNiNucpVatfKLexzXFwS1guUXPUkMGHl5Sw7m3WVywOth+M0u2FWtUsMpp5rm+umTWxGt72A+cxpM5zZgoGmWxudtb+swquOg+UiL2Gmgie0r2rUPISBnDA/dMXeVarxqj1/H9ecrVyOsjrVJVq1I8DJ2Ft5VaoJizyAGXSOi7ILnxKfwgsfQW+8idxxIXyLYEM+oPPKjVAPtIPnOf7BYOyPVP0jlXyGrfMj4TpcZSLLdfeUhl8xyPQEErfxm56SuEwf9JmEU1DUWsjlgHp5adkcdxwD3SSCNb9JsOyvatcdVelTp1KlNVY1atSwFmJCU8gFrm58wpvymxHA8FiagxPsk9qVGYlVzWYC2dGBGawFmte2xsZap0KOEQUMMiU2cn2aAbsQSaj8yAASSf2bDWwjyeF3hX9zT+oo+AAlqRYaiERUBJCqFBO9lFtfhJZUIiICIiAiIgJ4wuLHnPYgc5i1NFrNfKfdbkfA9DM6WJXkRN+ygixFwdwdpra/AqLahSh/gJA+z7vyk0u0AbTSei0ifs6R7ldh9ZVb7ssibg2IHu1aZ886/deZ6RdrPkZiWlQ8OxY5Uz5O34rI2wuMH+Vfyen+MdDsuVDK1rSu2Hxn7hvtUvzkbYfGfuH+1S/5R0NrDvK1YyNsJjP3D/apf8pgeG40/5Dfao/8AKLjtNsHvIKjSc8Exp/y7eb0/wnn/AIvjW50x5u34LEx0ba6qZUqtN+vYnEH3q1MeWdvvtLFL+j9f8zEMfqoq/Mlpeptxr1R1EucI4fUxDhKak9W+io6sZ3WD7GYRN0ZyP22J+QsD8JvaFFUGVFCqNgoAHwEujaPAYQUqa012UW8zzPqdZHxTGCmlyrtfQBBckkH4bby5PGUHeVHPYLEUkpr7dVNUqDUNgQGI1VSforsPASLG46kmV6SWUvT9rlUABVYN7QgbkZSumpzjoJv2wSHdRPUwiDZRAkp1AwuJnPFW209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71695" name="AutoShape 15" descr="data:image/jpeg;base64,/9j/4AAQSkZJRgABAQAAAQABAAD/2wCEAAkGBxMTEhUTEhIVFRUVFxUYFRcXGBUYFhcVFRUYFhUVFRYaHSggGBolGxUXITEhJSkrLi4uFx8zODMtNygtLisBCgoKDg0OGxAQGy0lHyUrLS0tLS0tLS0tLS0tLS0tLS0tLS0tLS0tLS0tLS0tLS0tLy0tLS0tLS0tLS0tLS0tLf/AABEIAOEA4QMBIgACEQEDEQH/xAAbAAEAAgMBAQAAAAAAAAAAAAAAAwQCBQYBB//EAEIQAAIBAgQDBQQHBAoCAwAAAAECAAMRBBIhMQVBUQYiYXGBEzKRoUJykrHB0fBSU2KCBxQjMzRDc6LS4RazFbLx/8QAGQEBAQEBAQEAAAAAAAAAAAAAAAECAwQF/8QAJREBAQACAgIBBQADAQAAAAAAAAECEQMSITFRBBMiQWEUM1Iy/9oADAMBAAIRAxEAPwD7jERAREQEREBIWxSD6Xw1mWI91vIzTiefn5rh4jphhMmzONXoZicd/D85RE9nkv1PJ8uv28V0Ys9J6cSeglVZmZPv8nydMUj4thyEr1OJMOS/P855UlOrH3s/lemPwnbjD9F+f5yJuOOPor8/zlN5XqS/dz+U6Y/DYHtE4+gvzmB7UsN6Q+0fymoqSrUm5zZ/LPWOh/8ALxzon0YH8JmnbKh9JKg9FI++chVlSpNzmzTpH0nCdocPU0WpY9GBX5kWm0BnyrhnvCfUMF/dr5CejjzuXtjLHSaIlF8U7sVogd02ao1ygYbqqgguw2OoA63BE6sL0SkME/PEVfQUgB5DJt53mLLWp6hvbLzVgq1P5WFkP1SB9aBfiRYbEK6hlNwb9QQQbEEHUEEEEHUESWAiIgIiICIiAiIgR4j3T5GacCbXG5vZtkGZrGwva56X5TlxUxJ3FNPO7H77TxfVTzHbi9NuFnuWaoJW54gDyVfxg0jzxLemUfcJ49OzcoJnl8RNGKK88TU+0fwnhoUeeIq/baWRmt1UXxlKsvjNa9Ch++q/bb85Wq0KPKrU+035y6XbYOJXqCa56NL94/2mld6NP96/2ml0bbCovjKtRfKUalJOVZ/tGValPpXb4makZXaqypUUynUD8qx+UrO1X94D6CbkRveGocw0M+m4L+7XyE+Q8MbElhkyE9L2+6fWODmr7FfbKFfmA2byN56eGOebLidRglkNmcqinmCxsWHUqLt/LK3Eqfs6aBcQuGpr3SSEJO2UBqhyjY7gk/fPxI2NJjstVb/zhqQ/3VBHE6rqBkoe2GuYBkDDa2UPZTz+kLW5307sOfp8drKtYJUTEgPh6eHrWGQ1K7+zZamQ5X9mbOxS2jZdCJdxVTEYY06lSv7am9WnSqBqaIVNZxSpvSKcvaOoKtfRib6a0n4JXqNWqhEw7N/Vmo08wINXDVDUz18gyqXuKZy5jlW9zoBdxNPEYo06dTD+xppVp1ahaorljRcVaa0gnL2iISzW0Ui2uka8NkR7OuCPdrAg/wCqgupHiUDX/wBNZelHG61aAG4d3P1RSdCftVEHrL00wREQEREBERAREQBnJV+FsHYFyRc2v05Tq6jgC5mprG5Jnk+qynift14o1qcNElHD16SzlM8yHrPE7olwCeEk/wDjk6j5QUmJpwPH4cnUfKVauBTwk7JI2pxtNKVTBr0lapgl6TYtTkT05rZpqKuBHSU62AE3j05A9OWVlzlbASlUwU6l6QmCU1vqJ0mSNVwXs89V1AcpruAbjy1n1yjTyqq3JsALnc2FrnxnMcErU1INrTqVa4uJ6+KxyzYYiiHVkbZgQeR16HkfGanE02qgUKlapRqDNZ6bZPagoy5lO19cxXdSoO2VjupHXoK4yuoZTuCARptoZ2ZaylwQgg/1nEHW9i5I90Lby0B879TKz8JFEK743E2XIAC98xVw4GUC7sQuSwuSCRqZsxw1Rs9UDp7Rz/8AYm3pJMPgKaHMAS22ZiztY7gMxJA8BpJo2wwVJixq1BZmFlXfIg1seWYnU200Ua5bm5ESoREQEREBERAREixL2HnM55dcbVk3dKuIqXMhCz2ZT5OeVt3Xqk1NMcsZZlJKVImZmNyuoW6QezmS4YnYS+lECST2YfSf9VyvL8NeOHnmRMW4eOpmwqVAouxAHUm0rnFUySA63DZN/pWvlHU+E7fY45+me+VUKmBHUyrVwZ5WMtUuK0XClXBz5suhF8u+409Z6tdXF0YMOoIP3eR+Ez9njvprtlGnrUyNxaVnE3lS3Oa7EYYfR+E5Z/T2elme/bWPIHliqLbys5nKNMqFexnVcE4hfukzi3aXeG4qxE6YZaqWbj6JEr4CvnQGWJ75dzbz0iIlCIiAiIgIiICIiAlLiDbS7IMQBz2nLlx7Y6awuq16tJaak7C8sJRXe0nU/oTyT6bz+VdbyfCKnhuvwk4kSVLmwv6j9XlDtFxkYWmtQoXzOEsCBurNf/b856sJhhjuenP8srptZrDjzVOWje13R30BpsALMAws2pI9D0mXAeKjE0hVClbkixN9vGaXi/bJKNRqdOl7TKe8wbKM/MDum/n1vNZckk3vwuOGVuteW6fhatm9qS2cJdbmwK69072vf4mSikqliosWN2PU7XMqtxXJQFbEqKNxcrfMRf3V2BLEcraek4zH/wBIBv8A2VEW5F2Nz/Ku3xMxlyYY+2sePPL07J8NT7pyL3AQndHdBFiF6adJrBwekmUUxkCOXABJBfLlBa+pt59ZzuD7fXNq1Gw/aQ3t/KfznVUMStRA9NgysLgj9fKMcsM/Rljnh7ao4upQUCuc6qpLVdAWYvZFVeRta9+u+kutUuLjY6/GaTtD2op0GNNV9o494Xsq35E2Nz4WmjTtw1+/RFv4WN/mNflJ93HG6tX7eWU3p1mIIOhmuxFDpMqWOp1UV1uQ+3dNwRYWa3umG03JlyxmXtjdjW1bjeeYeprLTNIVOsxOGfK93c9mqndIO+83U5vstufKdJPRjNRzpERNIREQEREBERAREQEr4gSxIa28zl6WIHcqpvrbb7pPRbS5+fLzngEz5GcpLLtq14ja79f+py39JX+Gp/6y/wDrqTqEBv8A9Ccv/SV/hqf+sv8A66kzn/rrfF/sjRYHtB7HBCjTP9qzPc/sKed+p5dN5f7E9n8xGIqjug/2SnmR9M+A5fHpNBR4I7YX+sqQVBIZbagA2zeI+6db2E4yXU0HPeQXQ9U2y/y6eh8Jx4/OU7fHh6OTxjenz5c5/SDxE1MQad+5SAAH8RALHz1A9Jv+C9kqFKmDVprUqEAsWFwCfoqp0067zmO3OGani6h5PZ1PgQAf9wM73hPFExFMVEIvYZl5q3MEfq81hJeS9vbPJbOPHr6cz2r7L0vZNVooKboCxC6KyjUjLsDbpNL2A4gVqtRJ7rgsB0dd7ea3+yJ1va7iqUaDgkZ3VlReZzC2a3QXvecX2DwpbEl+VNGufFhlA+Gb4RlJOWdTG28V7NLxMZcU/tQTasxcftDPcj1H3zo8bicDiqeQMtFtMpKBSuu1xYEcrXlri2J4fiaiqzE1GIUOgZd9gWIsR53mo452S9lTaolW4UXKsLG1+TDn6SdbN61Ytyl1vcre8G4SuHRgrlwxB1tba11A66c+Qk9YTQdh8UxWpTJuqZSvhmzXHlpf4zfVgeU9GFlx8PPnLMvKoR1kSHWT1TKwXvDwl9Mux7K7nynSzmeyu58p006RmkREqEREBERAREQEREBIMRJ5XxJ8LzOXpZ7A1t5IzSubm0ntacpa1Xof9WM0HbfhlXEUESiuZhUViLqNMjg6kgbsJvh5ySa69pqmOXW7jR9k+GvSwvsqygEs91uCLN1tcTh+LYSpgcUClwAc1JjsV/ZPXfKf+59UlDjPCqeJplKg8VYbqeo/KYz4t4yT9OnHy6ytvq+2mxNKhxOgCDldfVqbHcEc1NvW04rF9kMZTbuLn6NTcDTyJBEl4lwbF4N86ZrDarTva38Q5eR0857R7d4kCzCk/iQQfXKbfKefK42/nNV6Mccp/wCLuK2E7G4qo16gFMHdmYM3oFJufMidhgcPQwipQDgM50zEZ6jcz+A+E5HF9t8S+i+zp35qpLemYkfKV+H9ncTiX9pVzIpNzUe+Y/VB1PyEuGWON/CbqZ45WfndRd7RdkHLtUw9iGJJpk2IJ1OUnS3gbWmofg2PcBHFQr0eoCo9C0+khMqgXJsALnUmwtcnmZDUna8GNu3Cc2Ummh4FwgYemQTmdjdyNtNlHgNfiZZqy1Wa0pOxnTxj4jnbbd1XcmQqdZNWOl5Au8qOv7KjU+U6acx2U3PlOnm4lIiJUIiICIiAiIgIiICQV95PIK+/pM5elgNr9J7Qq3AJ3mKaj4iMmVfKct3e2koI6iYLW71v1y/OYUGzajbxEySjZieUdrdWJqT2miJFilYowQ2axt5+fLznWsjzWYrhtFzd6NNj1KKT8SJhicNWK2QsurFQzksBlAALBu8c2YgEkagHwxdavtc1iVvfVtAvs/dyhgM2e+tjvuLWmLfmOkn9KWBpJ7lJE+qqj7hPXlMUcRYAsAc4bMDmFijXQggErntp0IsdLyJqVbLre9kuA2v94xcK2muUqL6enJL/AAs/qzUlapJaakKL3/mIJ30BPP8AWp3kVSaZUsTflKlVdDL1USjUGkzZ5VWqjS0hXlJsR+vhIQdoHXdlN/SdPOX7Ke8fKdROkZpERKhERAREQEREBERASvX94SxK1Y96361mcvSwpg2kh2/XWRFjfp/+Txa3jf0M49pPDWk9Mb+kyU3mKnqLQk6Rmo8dRZ0yqbG6am9rBwW2IOwPOQU6VVLgEN3AFZmPvgHca6XtzvL0wqrdSBzBHyls/ZL+mpfB1goAqaoKliS3fzZSofn+0L7jQ+E8XCMGzZjfIo95yM4uGOQm21phX4Q2QKHF9SdLAEoF7g1y7E5uRN/CHwbmpmOXUgk5mLBcgU0gLWKk3N9N9r6zGv46K9bDVfbBw11AW4zEA2Vw3d23Kn08JUqYStkILXbMGFnYC5U5lPPJm1ABG/hJsRww5VVculR2IvYFWL5RqjbBlG3KeV8I5YsHy94supsP7NECkcxdW08b6HZo2q18LUvVN/eHc77ADuKNuWoOvjMqKEA36kgXLWHTMdT/AN25S3SplUVSbkKoJ6kAAmRVJqRm1UqGVKq7y3WW8qOd4qKleRCS1TIVOsDrOynvek6mcr2T970nVTcSkREqEREBERAREQEREBKVc98+Q/GXZQxR7/oPxmc/SxOlrTJSP1aRkc56qCcrtpJe1zMka4ni22mFA6W6X+F5ZfKPWLFiAbWAO19y35SB8QRu1hqM2Q2JUEkCzX5Hlykynvt9VPvea6viVZmBYaXC2Dd0g5b5bd45tN/DTW+rVkTtWOtzltYkFDex0FrNr5DWRZmYXDLbUe4w1BsdC3USN8UrZi5FspFgGIy3IJ1XW5G1uXO8loBQoyarrY9bk3PxvJPK1XrFhqWX7DH5BpTbEE7G/PSm1wLkajN1B030lwPlVA17kKOZObLrt5HWallWxIKOGuLnMbG7G40PI67e7v0USvWN7XG9r5Da/S+brp56byKoWBAJBvflbb1kXt1sBnBW+fNZs1g+Y3Fre9zvtyk1b3l/m/CWVLEFW/KVMQZbqynVB6xUVKzSAtYjpJ8R4Ss0Dreyh73pOsnDdmMV3lHMso+YM7mbiUiIlQiIgIiICIiAiIgJQxXv+gl+UMWO/wCgmc/SxKg0mV9Ph+dpgmmvpJ1WctbaYrv933TK4hPmBFtfnNRGFSlc3DEaAG2Xle24PUyN6F93J8wn/GWDMTLoU3ofxH4J/wAZG1M/tn4L+UtNNfiMTZbmwHPXUW3B09PjHiKxq0Sd2v5hfyld8P4/7U5bcpgccoBJawG1hqdPoi2pOugE1SYjEsxcUah3C5yiKoPP2dwzt4m3haZ7RrrWwqYfx/2pz35SF6etyxNr9OfkJaubC4sbC43seYvIKk2wp1BKddN9d/ylp82bcFT8RK9aY8WKquZVqGWanOVSdZdjZdnv8RS+sJ9JnzXs7/iaX1hPpU3izSeAzkePcetVKE2VTa21yNyfXT0ms4Zx8pXUXursqka2sSB+M8X+fh9zpJ+9beb/ACJ20+hRET3vQREQEREBERAShivf9BL8oYo9/XoPxmcvSxnaSgXA8JgontRdl8Cddja1gfC5v6Tlry09p1FJ0YE8td/LrDHX4Sj/APIFlbuBgly5DEDKNboCL5t9NLFd9peS5FjqQbE+lwfgRF8+jWkmYTCqTY5bE2Nr6C/K56TPSV8S7i2RQdDudiBpz5mbI5vFDEr3FrZABZU7lSqegXKAT9ZiPE7mYYXhLqC1Vy1UnS7tYCwKrbZjc87j0m8arVuT7IbdRe+UHKf5riY1arXuKZPeAvoDktcnXobi059I6dqo08F7O1tB3r2JY943te17ctPDpJ76a/rxtMnqNmN17uawI3tlvc+ukqNXqW1p2NtdQbd61tDrpr8RNzUYvllUlapM6buScy5dBbW/LUehkdfYzW/DKo4sDKrjrLDiVsUJj9KrVpTMtNt5Ss0DZ9nf8RS+sPxn0ifN+zn+Ip/Wnf8AEq+Sk7AhSAbFvdDHRS3hcidIzXE9p+AVa+Jf+qlWtY1gxsEcgELm1uzA5sttNz7wkfBey9SliKLYxlC3/swpupqDvKrNYW2JtzsNdxOs4XRdAwp01CM2YM7EO11UF2XLe5IOpIPUTLiDFgqVadszqA6m6jXmbAoSLgaWuwF7mcJ9LxTO5yeXL7OHbbaxIMDVL00Y7sik+ZUEyeel0IiICIiAiIgJruIGzjow+YP/AHNjKfFad0v+yb+mx/XhJlNxYjo1wBJKtUbjXQje3vba8tQB6zWKxteWEfQ/oWnH+NIzSJBzLXBa4cg0mLggCxttoLCwB35zZUn94j6R09AFuPhfylJUBGpa3Qk2/MjwvM3a/wArb/GX1FvlaPw/Ges4FpUqbaE+n/cM1xJNxDHNUFjTyW+lnuNNNiNucpVatfKLexzXFwS1guUXPUkMGHl5Sw7m3WVywOth+M0u2FWtUsMpp5rm+umTWxGt72A+cxpM5zZgoGmWxudtb+swquOg+UiL2Gmgie0r2rUPISBnDA/dMXeVarxqj1/H9ecrVyOsjrVJVq1I8DJ2Ft5VaoJizyAGXSOi7ILnxKfwgsfQW+8idxxIXyLYEM+oPPKjVAPtIPnOf7BYOyPVP0jlXyGrfMj4TpcZSLLdfeUhl8xyPQEErfxm56SuEwf9JmEU1DUWsjlgHp5adkcdxwD3SSCNb9JsOyvatcdVelTp1KlNVY1atSwFmJCU8gFrm58wpvymxHA8FiagxPsk9qVGYlVzWYC2dGBGawFmte2xsZap0KOEQUMMiU2cn2aAbsQSaj8yAASSf2bDWwjyeF3hX9zT+oo+AAlqRYaiERUBJCqFBO9lFtfhJZUIiICIiAiIgJ4wuLHnPYgc5i1NFrNfKfdbkfA9DM6WJXkRN+ygixFwdwdpra/AqLahSh/gJA+z7vyk0u0AbTSei0ifs6R7ldh9ZVb7ssibg2IHu1aZ886/deZ6RdrPkZiWlQ8OxY5Uz5O34rI2wuMH+Vfyen+MdDsuVDK1rSu2Hxn7hvtUvzkbYfGfuH+1S/5R0NrDvK1YyNsJjP3D/apf8pgeG40/5Dfao/8AKLjtNsHvIKjSc8Exp/y7eb0/wnn/AIvjW50x5u34LEx0ba6qZUqtN+vYnEH3q1MeWdvvtLFL+j9f8zEMfqoq/Mlpeptxr1R1EucI4fUxDhKak9W+io6sZ3WD7GYRN0ZyP22J+QsD8JvaFFUGVFCqNgoAHwEujaPAYQUqa012UW8zzPqdZHxTGCmlyrtfQBBckkH4bby5PGUHeVHPYLEUkpr7dVNUqDUNgQGI1VSforsPASLG46kmV6SWUvT9rlUABVYN7QgbkZSumpzjoJv2wSHdRPUwiDZRAkp1AwuJnPFW209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pic>
        <p:nvPicPr>
          <p:cNvPr id="71696" name="Picture 16" descr="C:\Users\MARIA\Desktop\download (1).jpg"/>
          <p:cNvPicPr>
            <a:picLocks noChangeAspect="1" noChangeArrowheads="1"/>
          </p:cNvPicPr>
          <p:nvPr/>
        </p:nvPicPr>
        <p:blipFill>
          <a:blip r:embed="rId7" cstate="print"/>
          <a:srcRect/>
          <a:stretch>
            <a:fillRect/>
          </a:stretch>
        </p:blipFill>
        <p:spPr bwMode="auto">
          <a:xfrm>
            <a:off x="1259632" y="5013177"/>
            <a:ext cx="2232248" cy="1224136"/>
          </a:xfrm>
          <a:prstGeom prst="rect">
            <a:avLst/>
          </a:prstGeom>
          <a:noFill/>
        </p:spPr>
      </p:pic>
      <p:sp>
        <p:nvSpPr>
          <p:cNvPr id="3" name="Slide Number Placeholder 2"/>
          <p:cNvSpPr>
            <a:spLocks noGrp="1"/>
          </p:cNvSpPr>
          <p:nvPr>
            <p:ph type="sldNum" sz="quarter" idx="12"/>
          </p:nvPr>
        </p:nvSpPr>
        <p:spPr/>
        <p:txBody>
          <a:bodyPr/>
          <a:lstStyle/>
          <a:p>
            <a:fld id="{2C8BF803-FBA2-43E4-B347-395E21851DF3}" type="slidenum">
              <a:rPr lang="el-GR" smtClean="0">
                <a:solidFill>
                  <a:prstClr val="black">
                    <a:tint val="75000"/>
                  </a:prstClr>
                </a:solidFill>
              </a:rPr>
              <a:pPr/>
              <a:t>8</a:t>
            </a:fld>
            <a:endParaRPr lang="el-GR" dirty="0">
              <a:solidFill>
                <a:prstClr val="black">
                  <a:tint val="75000"/>
                </a:prstClr>
              </a:solidFill>
            </a:endParaRPr>
          </a:p>
        </p:txBody>
      </p:sp>
    </p:spTree>
    <p:extLst>
      <p:ext uri="{BB962C8B-B14F-4D97-AF65-F5344CB8AC3E}">
        <p14:creationId xmlns:p14="http://schemas.microsoft.com/office/powerpoint/2010/main" val="1867645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oomates\newsletter\p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26745"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7975" y="650305"/>
            <a:ext cx="8229600" cy="1152128"/>
          </a:xfrm>
        </p:spPr>
        <p:txBody>
          <a:bodyPr>
            <a:noAutofit/>
          </a:bodyPr>
          <a:lstStyle/>
          <a:p>
            <a:r>
              <a:rPr lang="el-GR" sz="4000" b="1" dirty="0">
                <a:solidFill>
                  <a:srgbClr val="33CC33"/>
                </a:solidFill>
                <a:effectLst>
                  <a:outerShdw blurRad="38100" dist="38100" dir="2700000" algn="tl">
                    <a:srgbClr val="000000">
                      <a:alpha val="43137"/>
                    </a:srgbClr>
                  </a:outerShdw>
                </a:effectLst>
                <a:latin typeface="Comic Sans MS" panose="030F0702030302020204" pitchFamily="66" charset="0"/>
                <a:ea typeface="Open Sans" panose="020B0606030504020204" pitchFamily="34" charset="0"/>
                <a:cs typeface="Open Sans" panose="020B0606030504020204" pitchFamily="34" charset="0"/>
              </a:rPr>
              <a:t>Τι μηνύματα λαμβάνουμε;</a:t>
            </a:r>
            <a:r>
              <a:rPr lang="el-GR" sz="4000" b="1" dirty="0">
                <a:solidFill>
                  <a:srgbClr val="008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r>
            <a:br>
              <a:rPr lang="el-GR" sz="4000" b="1" dirty="0">
                <a:solidFill>
                  <a:srgbClr val="008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br>
            <a:endParaRPr lang="el-GR" sz="4000" b="1" i="1" dirty="0">
              <a:solidFill>
                <a:srgbClr val="008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28" name="AutoShape 4"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0" name="AutoShape 6"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2" name="AutoShape 8"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4" name="AutoShape 10"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036" name="AutoShape 12" descr="ÎÏÎ¿ÏÎ­Î»ÎµÏÎ¼Î± ÎµÎ¹ÎºÏÎ½Î±Ï Î³Î¹Î± selfies affect body image kardash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pic>
        <p:nvPicPr>
          <p:cNvPr id="14" name="Picture 4" descr="photoshop mess up 3.tiff"/>
          <p:cNvPicPr>
            <a:picLocks noGrp="1" noChangeAspect="1"/>
          </p:cNvPicPr>
          <p:nvPr>
            <p:ph idx="1"/>
          </p:nvPr>
        </p:nvPicPr>
        <p:blipFill>
          <a:blip r:embed="rId3" cstate="print"/>
          <a:srcRect/>
          <a:stretch>
            <a:fillRect/>
          </a:stretch>
        </p:blipFill>
        <p:spPr bwMode="auto">
          <a:xfrm>
            <a:off x="395536" y="1628800"/>
            <a:ext cx="3528392" cy="1872208"/>
          </a:xfrm>
          <a:prstGeom prst="rect">
            <a:avLst/>
          </a:prstGeom>
          <a:noFill/>
          <a:ln w="9525">
            <a:noFill/>
            <a:miter lim="800000"/>
            <a:headEnd/>
            <a:tailEnd/>
          </a:ln>
        </p:spPr>
      </p:pic>
      <p:pic>
        <p:nvPicPr>
          <p:cNvPr id="69634" name="Picture 2" descr="https://secure.i.telegraph.co.uk/multimedia/archive/01502/ralph-lauren_1502268c.jpg"/>
          <p:cNvPicPr>
            <a:picLocks noChangeAspect="1" noChangeArrowheads="1"/>
          </p:cNvPicPr>
          <p:nvPr/>
        </p:nvPicPr>
        <p:blipFill>
          <a:blip r:embed="rId4" cstate="print"/>
          <a:srcRect/>
          <a:stretch>
            <a:fillRect/>
          </a:stretch>
        </p:blipFill>
        <p:spPr bwMode="auto">
          <a:xfrm>
            <a:off x="4355976" y="3356992"/>
            <a:ext cx="4381500" cy="2743201"/>
          </a:xfrm>
          <a:prstGeom prst="rect">
            <a:avLst/>
          </a:prstGeom>
          <a:noFill/>
        </p:spPr>
      </p:pic>
      <p:pic>
        <p:nvPicPr>
          <p:cNvPr id="69636" name="Picture 4" descr="https://prod-filesbucket-7hmmorphht20.s3-ap-southeast-2.amazonaws.com/legacyfiles-smooth/screen20shot202015-02-0220at203.16.1120pm.png"/>
          <p:cNvPicPr>
            <a:picLocks noChangeAspect="1" noChangeArrowheads="1"/>
          </p:cNvPicPr>
          <p:nvPr/>
        </p:nvPicPr>
        <p:blipFill>
          <a:blip r:embed="rId5" cstate="print"/>
          <a:srcRect/>
          <a:stretch>
            <a:fillRect/>
          </a:stretch>
        </p:blipFill>
        <p:spPr bwMode="auto">
          <a:xfrm>
            <a:off x="467544" y="3573016"/>
            <a:ext cx="3514725" cy="2592288"/>
          </a:xfrm>
          <a:prstGeom prst="rect">
            <a:avLst/>
          </a:prstGeom>
          <a:noFill/>
        </p:spPr>
      </p:pic>
      <p:sp>
        <p:nvSpPr>
          <p:cNvPr id="17" name="Rectangle 16"/>
          <p:cNvSpPr/>
          <p:nvPr/>
        </p:nvSpPr>
        <p:spPr>
          <a:xfrm>
            <a:off x="4932040" y="1802432"/>
            <a:ext cx="3600400" cy="523220"/>
          </a:xfrm>
          <a:prstGeom prst="rect">
            <a:avLst/>
          </a:prstGeom>
        </p:spPr>
        <p:txBody>
          <a:bodyPr wrap="square">
            <a:spAutoFit/>
          </a:bodyPr>
          <a:lstStyle/>
          <a:p>
            <a:r>
              <a:rPr lang="el-GR" sz="2800" b="1" u="sng" dirty="0">
                <a:solidFill>
                  <a:srgbClr val="0070C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Η δύναμη του </a:t>
            </a:r>
            <a:r>
              <a:rPr lang="en-US" sz="2800" b="1" u="sng" dirty="0" err="1">
                <a:solidFill>
                  <a:srgbClr val="0070C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photoshop</a:t>
            </a:r>
            <a:endParaRPr lang="el-GR" sz="2800" b="1" u="sng" dirty="0">
              <a:solidFill>
                <a:srgbClr val="0070C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C8BF803-FBA2-43E4-B347-395E21851DF3}" type="slidenum">
              <a:rPr lang="el-GR" smtClean="0">
                <a:solidFill>
                  <a:prstClr val="black">
                    <a:tint val="75000"/>
                  </a:prstClr>
                </a:solidFill>
              </a:rPr>
              <a:pPr/>
              <a:t>9</a:t>
            </a:fld>
            <a:endParaRPr lang="el-GR" dirty="0">
              <a:solidFill>
                <a:prstClr val="black">
                  <a:tint val="75000"/>
                </a:prstClr>
              </a:solidFill>
            </a:endParaRPr>
          </a:p>
        </p:txBody>
      </p:sp>
    </p:spTree>
    <p:extLst>
      <p:ext uri="{BB962C8B-B14F-4D97-AF65-F5344CB8AC3E}">
        <p14:creationId xmlns:p14="http://schemas.microsoft.com/office/powerpoint/2010/main" val="2497117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5785</TotalTime>
  <Words>619</Words>
  <Application>Microsoft Office PowerPoint</Application>
  <PresentationFormat>On-screen Show (4:3)</PresentationFormat>
  <Paragraphs>66</Paragraphs>
  <Slides>20</Slides>
  <Notes>0</Notes>
  <HiddenSlides>0</HiddenSlides>
  <MMClips>2</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Calibri</vt:lpstr>
      <vt:lpstr>Calibri Light</vt:lpstr>
      <vt:lpstr>Comic Sans MS</vt:lpstr>
      <vt:lpstr>Open Sans</vt:lpstr>
      <vt:lpstr>PF Amateur Flat Cool</vt:lpstr>
      <vt:lpstr>Office Theme</vt:lpstr>
      <vt:lpstr>7_Office Theme</vt:lpstr>
      <vt:lpstr>1_Office Theme</vt:lpstr>
      <vt:lpstr>2_Office Theme</vt:lpstr>
      <vt:lpstr>PowerPoint Presentation</vt:lpstr>
      <vt:lpstr>PowerPoint Presentation</vt:lpstr>
      <vt:lpstr>PowerPoint Presentation</vt:lpstr>
      <vt:lpstr>Τι μηνύματα λαμβάνουμε  στην παιδική ηλικία;</vt:lpstr>
      <vt:lpstr>Τι μηνύματα λαμβάνουμε  στην παιδική ηλικία;</vt:lpstr>
      <vt:lpstr>Τι μηνύματα λαμβάνουμε στην εφηβική ηλικία;</vt:lpstr>
      <vt:lpstr>Τι μηνύματα λαμβάνουμε στην εφηβική ηλικία;</vt:lpstr>
      <vt:lpstr>Τι μηνύματα λαμβάνουμε; </vt:lpstr>
      <vt:lpstr>Τι μηνύματα λαμβάνουμε;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Μύθος ή Αλήθεια;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EVANGELIA DASKALAKI</cp:lastModifiedBy>
  <cp:revision>340</cp:revision>
  <dcterms:created xsi:type="dcterms:W3CDTF">2017-02-20T07:48:45Z</dcterms:created>
  <dcterms:modified xsi:type="dcterms:W3CDTF">2019-09-16T09:54:50Z</dcterms:modified>
</cp:coreProperties>
</file>