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1" r:id="rId4"/>
    <p:sldId id="263" r:id="rId5"/>
    <p:sldId id="257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8F9F5F-5984-6474-5E9A-44B35410A4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RELATIVE CLAUSES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7C656AF-C9A0-7866-01DD-39BDB9D44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03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2C0AD7D-AAEA-F2FF-09A2-28102DCDB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D39BED-D3F8-CD66-D688-D93C6C424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AC113F3-3D17-A071-AA51-B117DD7C7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71" y="667430"/>
            <a:ext cx="9481457" cy="53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9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9FA02D-E5DC-734A-5E5D-03E80EF60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F0A70DD-E7A5-F8AB-4744-55CCD533F5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A65AFC5-4D27-DF52-DB98-2AE35F79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659" y="0"/>
            <a:ext cx="94678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8941B0DC-4DDF-1499-1D2E-6DBCFE37A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59" y="1457201"/>
            <a:ext cx="7529886" cy="39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3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D440D0-7092-DE61-D8A5-7A33E1D9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EA47C2-3BA9-CAA8-87E8-41DACD57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81" y="419118"/>
            <a:ext cx="8408438" cy="601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4EA1C94-9AC3-2D4E-F78D-38EFD80438D5}"/>
              </a:ext>
            </a:extLst>
          </p:cNvPr>
          <p:cNvSpPr txBox="1"/>
          <p:nvPr/>
        </p:nvSpPr>
        <p:spPr>
          <a:xfrm>
            <a:off x="1738902" y="1631641"/>
            <a:ext cx="928712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dirty="0"/>
              <a:t> </a:t>
            </a:r>
          </a:p>
          <a:p>
            <a:pPr>
              <a:lnSpc>
                <a:spcPts val="1500"/>
              </a:lnSpc>
            </a:pPr>
            <a:r>
              <a:rPr lang="en-US" sz="1600" b="1" dirty="0"/>
              <a:t>Put the correct relative pronoun. 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/>
              <a:t>1. I  have a friend………………speaks four languages.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/>
              <a:t>2. The Internet is a place……………you can get cheap technology products.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/>
              <a:t>3.  E-mails………………..advertise things are called "spam".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/>
              <a:t>4.  A "technophobe" is someone………………is scared of technology.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/>
              <a:t>5.  We should only buy products………………can be recycled.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/>
              <a:t>6. That's the shop………………………I bought those shoes.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/>
              <a:t>7.  I can't find the CD…………………….I borrowed from you.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r>
              <a:rPr lang="en-US" sz="1600" dirty="0"/>
              <a:t>8. Do you remember the park……………….we met?</a:t>
            </a:r>
          </a:p>
          <a:p>
            <a:pPr>
              <a:lnSpc>
                <a:spcPts val="1500"/>
              </a:lnSpc>
            </a:pPr>
            <a:endParaRPr lang="en-US" sz="1600" dirty="0"/>
          </a:p>
          <a:p>
            <a:pPr>
              <a:lnSpc>
                <a:spcPts val="1500"/>
              </a:lnSpc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03639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C7C22-AF59-121A-03BB-5BA3E04DC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96E42-92AF-EB45-751F-FFECF4D923F8}"/>
              </a:ext>
            </a:extLst>
          </p:cNvPr>
          <p:cNvSpPr txBox="1"/>
          <p:nvPr/>
        </p:nvSpPr>
        <p:spPr>
          <a:xfrm>
            <a:off x="1738902" y="1631641"/>
            <a:ext cx="92871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dirty="0"/>
              <a:t> </a:t>
            </a:r>
          </a:p>
          <a:p>
            <a:pPr>
              <a:lnSpc>
                <a:spcPts val="1500"/>
              </a:lnSpc>
            </a:pPr>
            <a:endParaRPr lang="el-GR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5C85D-5A1D-D34F-BC15-7BE7EFBF6E86}"/>
              </a:ext>
            </a:extLst>
          </p:cNvPr>
          <p:cNvSpPr txBox="1"/>
          <p:nvPr/>
        </p:nvSpPr>
        <p:spPr>
          <a:xfrm>
            <a:off x="1604865" y="1631642"/>
            <a:ext cx="906935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/>
              <a:t>Combine the sentences by using a relative pronoun.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1.The police arrested the man. He murdered his wife.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2. I can't remember the name of the street. I lost my passport there.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3. Where are the shoes? I bought them yesterday.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4. The book is very interesting. I borrowed it from the library.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5.That man is a politician. I forgot his name.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6. I'll show you the church. I got married there.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7. The actor is very famous. I met him a few days ago.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8. My friend invited many people. His house is huge.</a:t>
            </a:r>
            <a:endParaRPr lang="el-GR" sz="1600" dirty="0"/>
          </a:p>
          <a:p>
            <a:endParaRPr lang="en-US" sz="16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3413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πούνι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TM03457510[[fn=Σαπούνι]]</Template>
  <TotalTime>90</TotalTime>
  <Words>230</Words>
  <Application>Microsoft Office PowerPoint</Application>
  <PresentationFormat>Ευρεία οθόνη</PresentationFormat>
  <Paragraphs>31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Century Gothic</vt:lpstr>
      <vt:lpstr>Garamond</vt:lpstr>
      <vt:lpstr>Σαπούνι</vt:lpstr>
      <vt:lpstr>RELATIVE CLAUSES</vt:lpstr>
      <vt:lpstr>Παρουσίαση του PowerPoint</vt:lpstr>
      <vt:lpstr>Παρουσίαση του PowerPoint</vt:lpstr>
      <vt:lpstr>Παρουσίαση του PowerPoint</vt:lpstr>
      <vt:lpstr>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CLAUSES</dc:title>
  <dc:creator>Ioannis Migklidis</dc:creator>
  <cp:lastModifiedBy>Ioannis Migklidis</cp:lastModifiedBy>
  <cp:revision>4</cp:revision>
  <dcterms:created xsi:type="dcterms:W3CDTF">2023-10-24T20:43:29Z</dcterms:created>
  <dcterms:modified xsi:type="dcterms:W3CDTF">2025-10-22T17:17:20Z</dcterms:modified>
</cp:coreProperties>
</file>