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E018B0-74CF-4D81-9495-B89BB85E4442}" type="datetimeFigureOut">
              <a:rPr lang="el-GR" smtClean="0"/>
              <a:pPr/>
              <a:t>5/10/2024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CD612F-EEEA-4CFC-B797-14DEC0838B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ΣΥΓΚΡΟΥΣΗ- ΣΥΝΥΠΑΡΞΗ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/>
              <a:t>ΑΓΩΓΗ ΣΤΗ ΣΥΓΧΩΡΗΣΗ</a:t>
            </a:r>
            <a:endParaRPr lang="el-G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ΣΥΝΑΝΤΗΣΗ ΜΑΣ….</a:t>
            </a:r>
            <a:endParaRPr lang="el-GR" dirty="0"/>
          </a:p>
        </p:txBody>
      </p:sp>
      <p:pic>
        <p:nvPicPr>
          <p:cNvPr id="5" name="4 - Θέση περιεχομένου" descr="συγκρ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838200"/>
            <a:ext cx="3932238" cy="3809999"/>
          </a:xfrm>
        </p:spPr>
      </p:pic>
      <p:pic>
        <p:nvPicPr>
          <p:cNvPr id="6" name="5 - Θέση περιεχομένου" descr="συγκρ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95400"/>
            <a:ext cx="3276600" cy="3200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ΔΗΜΙΟΥΡΓΙΕΣ-ΑΙΘΟΥΣΑ ΣΥΝΥΠΑΡΞΗΣ</a:t>
            </a:r>
            <a:endParaRPr lang="el-GR" dirty="0"/>
          </a:p>
        </p:txBody>
      </p:sp>
      <p:pic>
        <p:nvPicPr>
          <p:cNvPr id="5" name="4 - Θέση περιεχομένου" descr="συγκρ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3352800" cy="3048000"/>
          </a:xfrm>
        </p:spPr>
      </p:pic>
      <p:pic>
        <p:nvPicPr>
          <p:cNvPr id="6" name="5 - Θέση περιεχομένου" descr="συγκρ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447800"/>
            <a:ext cx="2444750" cy="22582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ΠΑΝΔΗΜΙΑ – ΕΥΚΑΙΡΙΑ</a:t>
            </a:r>
            <a:endParaRPr lang="el-GR" dirty="0"/>
          </a:p>
        </p:txBody>
      </p:sp>
      <p:pic>
        <p:nvPicPr>
          <p:cNvPr id="4" name="3 - Θέση περιεχομένου" descr="συγκρ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7086600" cy="3962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ΕΚΠΑΙΔΕΥΤΙΚΕΣ ΣΥΝΑΝΤΗΣΕΙΣ</a:t>
            </a:r>
            <a:endParaRPr lang="el-GR" dirty="0"/>
          </a:p>
        </p:txBody>
      </p:sp>
      <p:pic>
        <p:nvPicPr>
          <p:cNvPr id="4" name="3 - Θέση περιεχομένου" descr="συγκρ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 SCHOOLS</a:t>
            </a:r>
            <a:r>
              <a:rPr lang="el-GR" dirty="0" smtClean="0"/>
              <a:t>:  ΦΑΤΙΜΑ</a:t>
            </a:r>
            <a:endParaRPr lang="el-GR" dirty="0"/>
          </a:p>
        </p:txBody>
      </p:sp>
      <p:pic>
        <p:nvPicPr>
          <p:cNvPr id="4" name="3 - Θέση περιεχομένου" descr="συγκρ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4572000" cy="3429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ΕΚΔΗΛΩΣΗ: ΧΤΙΖΟΝΤΑΣ ΥΓΙΕΙΣ ΣΧΕΣΕΙΣ</a:t>
            </a:r>
            <a:endParaRPr lang="el-GR" dirty="0"/>
          </a:p>
        </p:txBody>
      </p:sp>
      <p:pic>
        <p:nvPicPr>
          <p:cNvPr id="5" name="4 - Θέση περιεχομένου" descr="συγκρ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3200400" cy="2971800"/>
          </a:xfrm>
        </p:spPr>
      </p:pic>
      <p:pic>
        <p:nvPicPr>
          <p:cNvPr id="6" name="5 - Θέση περιεχομένου" descr="συγκρ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447800"/>
            <a:ext cx="3048000" cy="2362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ΒΙΩΜΑΤΙΚΟ ΜΕ ΓΟΝΕΙΣ:ΔΥΝΑΜΩΤΙΚΕΣ ΚΑΡΑΜΕΛΕΣ</a:t>
            </a:r>
            <a:endParaRPr lang="el-GR" dirty="0"/>
          </a:p>
        </p:txBody>
      </p:sp>
      <p:pic>
        <p:nvPicPr>
          <p:cNvPr id="4" name="3 - Θέση περιεχομένου" descr="συγκρ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838200"/>
            <a:ext cx="3276600" cy="2895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ΣΥΝ-ΥΠΑΡΧΟΥΜΕ ΕΙΡΗΝΙΚΑ</a:t>
            </a:r>
            <a:br>
              <a:rPr lang="el-GR" dirty="0" smtClean="0"/>
            </a:br>
            <a:r>
              <a:rPr lang="el-GR" dirty="0" smtClean="0"/>
              <a:t>ΜΕΓΑΛΩΝΟΥΜΕ ΔΗΜΙΟΥΡΓΙΚΑ…</a:t>
            </a:r>
            <a:endParaRPr lang="el-GR" dirty="0"/>
          </a:p>
        </p:txBody>
      </p:sp>
      <p:pic>
        <p:nvPicPr>
          <p:cNvPr id="4" name="3 - Θέση περιεχομένου" descr="πρόσκλησ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530225"/>
            <a:ext cx="5638800" cy="41878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ΔΡΩΜΕΝΟ: Ο ΜΥΘΟΣ ΤΟΥ ΗΡΑΚΛΗ</a:t>
            </a:r>
            <a:endParaRPr lang="el-GR" dirty="0"/>
          </a:p>
        </p:txBody>
      </p:sp>
      <p:pic>
        <p:nvPicPr>
          <p:cNvPr id="5" name="4 - Θέση περιεχομένου" descr="ηρακλής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6934200" cy="38862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ΔΡΩΜΕΝΟ: ΑΝΝΑ ΦΡΑΝΚ…..</a:t>
            </a:r>
            <a:endParaRPr lang="el-GR" dirty="0"/>
          </a:p>
        </p:txBody>
      </p:sp>
      <p:pic>
        <p:nvPicPr>
          <p:cNvPr id="5" name="4 - Θέση περιεχομένου" descr="αννα φραν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5 - Θέση περιεχομένου" descr="αννα φραν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ΔΗΜΙΟΥΡΓΙΕΣ</a:t>
            </a:r>
            <a:endParaRPr lang="el-GR" dirty="0"/>
          </a:p>
        </p:txBody>
      </p:sp>
      <p:pic>
        <p:nvPicPr>
          <p:cNvPr id="5" name="4 - Θέση περιεχομένου" descr="σύγκρουση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657600" cy="3505200"/>
          </a:xfrm>
        </p:spPr>
      </p:pic>
      <p:pic>
        <p:nvPicPr>
          <p:cNvPr id="6" name="5 - Θέση περιεχομένου" descr="σύγρουση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ΔΡΩΜΕΝΟ: ΓΙΑΝΝΗΣ ΑΓΙΑΝΝΗΣ</a:t>
            </a:r>
            <a:endParaRPr lang="el-GR" dirty="0"/>
          </a:p>
        </p:txBody>
      </p:sp>
      <p:pic>
        <p:nvPicPr>
          <p:cNvPr id="5" name="4 - Θέση περιεχομένου" descr="γιαννης αγ.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616025"/>
            <a:ext cx="3932238" cy="2217837"/>
          </a:xfrm>
        </p:spPr>
      </p:pic>
      <p:pic>
        <p:nvPicPr>
          <p:cNvPr id="6" name="5 - Θέση περιεχομένου" descr="γιαννηςαγ.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616473"/>
            <a:ext cx="3930650" cy="221694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ΕΙΜΑΣΤΕ ΠΑΙΔΙΑ ΜΕ ΔΥΝΑΤΟ ΜΥΑΛΟ ΚΑΙ ΣΥΜΠΟΝΕΤΙΚΗ ΚΑΡΔΙΑ</a:t>
            </a:r>
            <a:endParaRPr lang="el-GR" sz="2800" dirty="0"/>
          </a:p>
        </p:txBody>
      </p:sp>
      <p:pic>
        <p:nvPicPr>
          <p:cNvPr id="4" name="3 - Θέση περιεχομένου" descr="η ομαδα μα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530225"/>
            <a:ext cx="5486400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Κάπως έτσι έγινε η αρχή….</a:t>
            </a:r>
            <a:endParaRPr lang="el-GR" dirty="0"/>
          </a:p>
        </p:txBody>
      </p:sp>
      <p:pic>
        <p:nvPicPr>
          <p:cNvPr id="5" name="4 - Θέση περιεχομένου" descr="συγκρ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932238" cy="2743200"/>
          </a:xfrm>
        </p:spPr>
      </p:pic>
      <p:pic>
        <p:nvPicPr>
          <p:cNvPr id="6" name="5 - Θέση περιεχομένου" descr="συγκρ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14727"/>
            <a:ext cx="3930650" cy="262043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ραδιοφωνικές μας εκπομπές: μια μοναδική εμπειρία</a:t>
            </a:r>
            <a:endParaRPr lang="el-GR" dirty="0"/>
          </a:p>
        </p:txBody>
      </p:sp>
      <p:pic>
        <p:nvPicPr>
          <p:cNvPr id="5" name="4 - Θέση περιεχομένου" descr="συγκρ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3048000" cy="2667000"/>
          </a:xfrm>
        </p:spPr>
      </p:pic>
      <p:pic>
        <p:nvPicPr>
          <p:cNvPr id="6" name="5 - Θέση περιεχομένου" descr="συγκρ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295400"/>
            <a:ext cx="2971800" cy="2743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Εκπομπές …………….</a:t>
            </a:r>
            <a:endParaRPr lang="el-GR" dirty="0"/>
          </a:p>
        </p:txBody>
      </p:sp>
      <p:pic>
        <p:nvPicPr>
          <p:cNvPr id="5" name="4 - Θέση περιεχομένου" descr="συγκρ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3429000" cy="3124199"/>
          </a:xfrm>
        </p:spPr>
      </p:pic>
      <p:pic>
        <p:nvPicPr>
          <p:cNvPr id="6" name="5 - Θέση περιεχομένου" descr="συγκρ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19200"/>
            <a:ext cx="3124200" cy="2971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ΣΥΜΜΕΤΟΧΗ ΣΤΟ ΦΕΣΤΙΒΑΛ ΡΑΔΙΟΦΩΝΟΥ ΣΤΟ ΒΟΛΟ…..</a:t>
            </a:r>
            <a:endParaRPr lang="el-GR" dirty="0"/>
          </a:p>
        </p:txBody>
      </p:sp>
      <p:pic>
        <p:nvPicPr>
          <p:cNvPr id="5" name="4 - Θέση περιεχομένου" descr="συγκρ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3352800" cy="3047999"/>
          </a:xfrm>
        </p:spPr>
      </p:pic>
      <p:pic>
        <p:nvPicPr>
          <p:cNvPr id="6" name="5 - Θέση περιεχομένου" descr="συγκρ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838200"/>
            <a:ext cx="373380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ΑΝΑΜΝΗΣΤΙΚΕΣ  ΤΣΑΝΤΕΣ…</a:t>
            </a:r>
            <a:endParaRPr lang="el-GR" dirty="0"/>
          </a:p>
        </p:txBody>
      </p:sp>
      <p:pic>
        <p:nvPicPr>
          <p:cNvPr id="4" name="3 - Θέση περιεχομένου" descr="συγκρ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530225"/>
            <a:ext cx="6781799" cy="4422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ΒΙΒΛΙΟ ΤΗΣ ΣΥΓΧΩΡΗΣΗΣ</a:t>
            </a:r>
            <a:endParaRPr lang="el-GR" dirty="0"/>
          </a:p>
        </p:txBody>
      </p:sp>
      <p:pic>
        <p:nvPicPr>
          <p:cNvPr id="5" name="4 - Θέση περιεχομένου" descr="συγκρ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3581400" cy="4538663"/>
          </a:xfrm>
        </p:spPr>
      </p:pic>
      <p:pic>
        <p:nvPicPr>
          <p:cNvPr id="6" name="5 - Θέση περιεχομένου" descr="συγκρ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143000"/>
            <a:ext cx="3930650" cy="2895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ΜΑΘΗΤΕΣ ΔΗΜΙΟΥΡΓΟΥΝ…</a:t>
            </a:r>
            <a:endParaRPr lang="el-GR" dirty="0"/>
          </a:p>
        </p:txBody>
      </p:sp>
      <p:pic>
        <p:nvPicPr>
          <p:cNvPr id="5" name="4 - Θέση περιεχομένου" descr="συγκρ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3657600" cy="3200400"/>
          </a:xfrm>
        </p:spPr>
      </p:pic>
      <p:pic>
        <p:nvPicPr>
          <p:cNvPr id="6" name="5 - Θέση περιεχομένου" descr="συγκρ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143000"/>
            <a:ext cx="3124200" cy="2667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</TotalTime>
  <Words>89</Words>
  <Application>Microsoft Office PowerPoint</Application>
  <PresentationFormat>Προβολή στην οθόνη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Άποψη</vt:lpstr>
      <vt:lpstr>ΣΥΓΚΡΟΥΣΗ- ΣΥΝΥΠΑΡΞΗ</vt:lpstr>
      <vt:lpstr>ΔΗΜΙΟΥΡΓΙΕΣ</vt:lpstr>
      <vt:lpstr>Κάπως έτσι έγινε η αρχή….</vt:lpstr>
      <vt:lpstr>Οι ραδιοφωνικές μας εκπομπές: μια μοναδική εμπειρία</vt:lpstr>
      <vt:lpstr>Εκπομπές …………….</vt:lpstr>
      <vt:lpstr>ΣΥΜΜΕΤΟΧΗ ΣΤΟ ΦΕΣΤΙΒΑΛ ΡΑΔΙΟΦΩΝΟΥ ΣΤΟ ΒΟΛΟ…..</vt:lpstr>
      <vt:lpstr>ΑΝΑΜΝΗΣΤΙΚΕΣ  ΤΣΑΝΤΕΣ…</vt:lpstr>
      <vt:lpstr>ΤΟ ΒΙΒΛΙΟ ΤΗΣ ΣΥΓΧΩΡΗΣΗΣ</vt:lpstr>
      <vt:lpstr>ΟΙ ΜΑΘΗΤΕΣ ΔΗΜΙΟΥΡΓΟΥΝ…</vt:lpstr>
      <vt:lpstr>Η ΣΥΝΑΝΤΗΣΗ ΜΑΣ….</vt:lpstr>
      <vt:lpstr>ΔΗΜΙΟΥΡΓΙΕΣ-ΑΙΘΟΥΣΑ ΣΥΝΥΠΑΡΞΗΣ</vt:lpstr>
      <vt:lpstr>ΠΑΝΔΗΜΙΑ – ΕΥΚΑΙΡΙΑ</vt:lpstr>
      <vt:lpstr>ΕΚΠΑΙΔΕΥΤΙΚΕΣ ΣΥΝΑΝΤΗΣΕΙΣ</vt:lpstr>
      <vt:lpstr>BRAVO SCHOOLS:  ΦΑΤΙΜΑ</vt:lpstr>
      <vt:lpstr>ΕΚΔΗΛΩΣΗ: ΧΤΙΖΟΝΤΑΣ ΥΓΙΕΙΣ ΣΧΕΣΕΙΣ</vt:lpstr>
      <vt:lpstr>ΒΙΩΜΑΤΙΚΟ ΜΕ ΓΟΝΕΙΣ:ΔΥΝΑΜΩΤΙΚΕΣ ΚΑΡΑΜΕΛΕΣ</vt:lpstr>
      <vt:lpstr>ΣΥΝ-ΥΠΑΡΧΟΥΜΕ ΕΙΡΗΝΙΚΑ ΜΕΓΑΛΩΝΟΥΜΕ ΔΗΜΙΟΥΡΓΙΚΑ…</vt:lpstr>
      <vt:lpstr>ΔΡΩΜΕΝΟ: Ο ΜΥΘΟΣ ΤΟΥ ΗΡΑΚΛΗ</vt:lpstr>
      <vt:lpstr>ΔΡΩΜΕΝΟ: ΑΝΝΑ ΦΡΑΝΚ…..</vt:lpstr>
      <vt:lpstr>ΔΡΩΜΕΝΟ: ΓΙΑΝΝΗΣ ΑΓΙΑΝΝΗΣ</vt:lpstr>
      <vt:lpstr>ΕΙΜΑΣΤΕ ΠΑΙΔΙΑ ΜΕ ΔΥΝΑΤΟ ΜΥΑΛΟ ΚΑΙ ΣΥΜΠΟΝΕΤΙΚΗ ΚΑΡΔΙΑ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ΣΥΓΚΡΟΥΣΗ- ΣΥΝΥΠΑΡΞΗ</dc:title>
  <dc:creator>FAMILY</dc:creator>
  <cp:lastModifiedBy>FAMILY</cp:lastModifiedBy>
  <cp:revision>4</cp:revision>
  <dcterms:created xsi:type="dcterms:W3CDTF">2024-02-19T19:46:30Z</dcterms:created>
  <dcterms:modified xsi:type="dcterms:W3CDTF">2024-10-05T16:33:45Z</dcterms:modified>
</cp:coreProperties>
</file>