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D27C-7866-4CF4-A8FE-9D7FF917EA8E}" type="datetimeFigureOut">
              <a:rPr lang="el-GR" smtClean="0"/>
              <a:pPr/>
              <a:t>16/11/2020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A0D0-1E01-4FCE-9727-BD97170A2BC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D27C-7866-4CF4-A8FE-9D7FF917EA8E}" type="datetimeFigureOut">
              <a:rPr lang="el-GR" smtClean="0"/>
              <a:pPr/>
              <a:t>16/11/2020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A0D0-1E01-4FCE-9727-BD97170A2BC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D27C-7866-4CF4-A8FE-9D7FF917EA8E}" type="datetimeFigureOut">
              <a:rPr lang="el-GR" smtClean="0"/>
              <a:pPr/>
              <a:t>16/11/2020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A0D0-1E01-4FCE-9727-BD97170A2BC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D27C-7866-4CF4-A8FE-9D7FF917EA8E}" type="datetimeFigureOut">
              <a:rPr lang="el-GR" smtClean="0"/>
              <a:pPr/>
              <a:t>16/11/2020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A0D0-1E01-4FCE-9727-BD97170A2BC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D27C-7866-4CF4-A8FE-9D7FF917EA8E}" type="datetimeFigureOut">
              <a:rPr lang="el-GR" smtClean="0"/>
              <a:pPr/>
              <a:t>16/11/2020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A0D0-1E01-4FCE-9727-BD97170A2BC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D27C-7866-4CF4-A8FE-9D7FF917EA8E}" type="datetimeFigureOut">
              <a:rPr lang="el-GR" smtClean="0"/>
              <a:pPr/>
              <a:t>16/11/2020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A0D0-1E01-4FCE-9727-BD97170A2BC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D27C-7866-4CF4-A8FE-9D7FF917EA8E}" type="datetimeFigureOut">
              <a:rPr lang="el-GR" smtClean="0"/>
              <a:pPr/>
              <a:t>16/11/2020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A0D0-1E01-4FCE-9727-BD97170A2BC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D27C-7866-4CF4-A8FE-9D7FF917EA8E}" type="datetimeFigureOut">
              <a:rPr lang="el-GR" smtClean="0"/>
              <a:pPr/>
              <a:t>16/11/2020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A0D0-1E01-4FCE-9727-BD97170A2BC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D27C-7866-4CF4-A8FE-9D7FF917EA8E}" type="datetimeFigureOut">
              <a:rPr lang="el-GR" smtClean="0"/>
              <a:pPr/>
              <a:t>16/11/2020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A0D0-1E01-4FCE-9727-BD97170A2BC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D27C-7866-4CF4-A8FE-9D7FF917EA8E}" type="datetimeFigureOut">
              <a:rPr lang="el-GR" smtClean="0"/>
              <a:pPr/>
              <a:t>16/11/2020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A0D0-1E01-4FCE-9727-BD97170A2BC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D27C-7866-4CF4-A8FE-9D7FF917EA8E}" type="datetimeFigureOut">
              <a:rPr lang="el-GR" smtClean="0"/>
              <a:pPr/>
              <a:t>16/11/2020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A0D0-1E01-4FCE-9727-BD97170A2BC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AD27C-7866-4CF4-A8FE-9D7FF917EA8E}" type="datetimeFigureOut">
              <a:rPr lang="el-GR" smtClean="0"/>
              <a:pPr/>
              <a:t>16/11/2020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68A0D0-1E01-4FCE-9727-BD97170A2BCB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1296143"/>
          </a:xfrm>
        </p:spPr>
        <p:txBody>
          <a:bodyPr/>
          <a:lstStyle/>
          <a:p>
            <a:r>
              <a:rPr lang="en-US" dirty="0" smtClean="0"/>
              <a:t>LOGO 1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3 - Εικόνα" descr="logo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1844824"/>
            <a:ext cx="6120680" cy="501317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LOGO 10</a:t>
            </a:r>
            <a:endParaRPr lang="el-GR" dirty="0"/>
          </a:p>
        </p:txBody>
      </p:sp>
      <p:pic>
        <p:nvPicPr>
          <p:cNvPr id="4" name="3 - Θέση περιεχομένου" descr="logo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51229" y="1600200"/>
            <a:ext cx="7241541" cy="452596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LOGO   11</a:t>
            </a:r>
            <a:endParaRPr lang="el-GR" dirty="0"/>
          </a:p>
        </p:txBody>
      </p:sp>
      <p:pic>
        <p:nvPicPr>
          <p:cNvPr id="4" name="3 - Θέση περιεχομένου" descr="logo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55776" y="1700808"/>
            <a:ext cx="3672408" cy="468052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LOGO 12</a:t>
            </a:r>
            <a:endParaRPr lang="el-GR" dirty="0"/>
          </a:p>
        </p:txBody>
      </p:sp>
      <p:pic>
        <p:nvPicPr>
          <p:cNvPr id="4" name="3 - Θέση περιεχομένου" descr="logo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95213" y="1600200"/>
            <a:ext cx="4153574" cy="4525963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LOGO 13</a:t>
            </a:r>
            <a:endParaRPr lang="el-GR" dirty="0"/>
          </a:p>
        </p:txBody>
      </p:sp>
      <p:pic>
        <p:nvPicPr>
          <p:cNvPr id="4" name="3 - Θέση περιεχομένου" descr="logo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71800" y="1600200"/>
            <a:ext cx="3312368" cy="4525963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LOGO 14</a:t>
            </a:r>
            <a:endParaRPr lang="el-GR" dirty="0"/>
          </a:p>
        </p:txBody>
      </p:sp>
      <p:pic>
        <p:nvPicPr>
          <p:cNvPr id="4" name="3 - Θέση περιεχομένου" descr="logo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LOGO 15</a:t>
            </a:r>
            <a:endParaRPr lang="el-GR" dirty="0"/>
          </a:p>
        </p:txBody>
      </p:sp>
      <p:pic>
        <p:nvPicPr>
          <p:cNvPr id="4" name="3 - Θέση περιεχομένου" descr="logo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158111"/>
            <a:ext cx="8229600" cy="3410141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LOGO 16</a:t>
            </a:r>
            <a:endParaRPr lang="el-GR" dirty="0"/>
          </a:p>
        </p:txBody>
      </p:sp>
      <p:pic>
        <p:nvPicPr>
          <p:cNvPr id="4" name="3 - Θέση περιεχομένου" descr="logo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4502" y="1600200"/>
            <a:ext cx="7494995" cy="4525963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LOGO 17</a:t>
            </a:r>
            <a:endParaRPr lang="el-GR" dirty="0"/>
          </a:p>
        </p:txBody>
      </p:sp>
      <p:pic>
        <p:nvPicPr>
          <p:cNvPr id="4" name="3 - Θέση περιεχομένου" descr="logo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10697" y="1600200"/>
            <a:ext cx="3722605" cy="4525963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LOGO 18</a:t>
            </a:r>
            <a:endParaRPr lang="el-GR" dirty="0"/>
          </a:p>
        </p:txBody>
      </p:sp>
      <p:pic>
        <p:nvPicPr>
          <p:cNvPr id="4" name="3 - Θέση περιεχομένου" descr="logo18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LOGO 19</a:t>
            </a:r>
            <a:endParaRPr lang="el-GR" dirty="0"/>
          </a:p>
        </p:txBody>
      </p:sp>
      <p:pic>
        <p:nvPicPr>
          <p:cNvPr id="4" name="3 - Θέση περιεχομένου" descr="LOGO 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LOGO 2</a:t>
            </a:r>
            <a:endParaRPr lang="el-GR" dirty="0"/>
          </a:p>
        </p:txBody>
      </p:sp>
      <p:pic>
        <p:nvPicPr>
          <p:cNvPr id="4" name="3 - Θέση περιεχομένου" descr="logo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LOGO 20</a:t>
            </a:r>
            <a:endParaRPr lang="el-GR" dirty="0"/>
          </a:p>
        </p:txBody>
      </p:sp>
      <p:pic>
        <p:nvPicPr>
          <p:cNvPr id="4" name="3 - Θέση περιεχομένου" descr="LOGO 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LOGO 3</a:t>
            </a:r>
            <a:endParaRPr lang="el-GR" dirty="0"/>
          </a:p>
        </p:txBody>
      </p:sp>
      <p:pic>
        <p:nvPicPr>
          <p:cNvPr id="4" name="3 - Θέση περιεχομένου" descr="logo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94971" y="1600200"/>
            <a:ext cx="5354057" cy="452596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LOGO 4</a:t>
            </a:r>
            <a:endParaRPr lang="el-GR" dirty="0"/>
          </a:p>
        </p:txBody>
      </p:sp>
      <p:pic>
        <p:nvPicPr>
          <p:cNvPr id="4" name="3 - Θέση περιεχομένου" descr="logo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LOGO 5</a:t>
            </a:r>
            <a:endParaRPr lang="el-GR" dirty="0"/>
          </a:p>
        </p:txBody>
      </p:sp>
      <p:pic>
        <p:nvPicPr>
          <p:cNvPr id="4" name="3 - Θέση περιεχομένου" descr="logo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LOGO 6</a:t>
            </a:r>
            <a:endParaRPr lang="el-GR" dirty="0"/>
          </a:p>
        </p:txBody>
      </p:sp>
      <p:pic>
        <p:nvPicPr>
          <p:cNvPr id="4" name="3 - Θέση περιεχομένου" descr="logo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31840" y="1600200"/>
            <a:ext cx="3456384" cy="452596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LOGO 7</a:t>
            </a:r>
            <a:endParaRPr lang="el-GR" dirty="0"/>
          </a:p>
        </p:txBody>
      </p:sp>
      <p:pic>
        <p:nvPicPr>
          <p:cNvPr id="4" name="3 - Θέση περιεχομένου" descr="logo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42975" y="1920081"/>
            <a:ext cx="7258050" cy="38862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LOGO 8</a:t>
            </a:r>
            <a:endParaRPr lang="el-GR" dirty="0"/>
          </a:p>
        </p:txBody>
      </p:sp>
      <p:pic>
        <p:nvPicPr>
          <p:cNvPr id="4" name="3 - Θέση περιεχομένου" descr="logo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92130" y="1600200"/>
            <a:ext cx="4559739" cy="452596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LOGO 9</a:t>
            </a:r>
            <a:endParaRPr lang="el-GR" dirty="0"/>
          </a:p>
        </p:txBody>
      </p:sp>
      <p:pic>
        <p:nvPicPr>
          <p:cNvPr id="4" name="3 - Θέση περιεχομένου" descr="logo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00061" y="1600200"/>
            <a:ext cx="2143877" cy="45259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40</Words>
  <Application>Microsoft Office PowerPoint</Application>
  <PresentationFormat>Προβολή στην οθόνη (4:3)</PresentationFormat>
  <Paragraphs>20</Paragraphs>
  <Slides>20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20</vt:i4>
      </vt:variant>
    </vt:vector>
  </HeadingPairs>
  <TitlesOfParts>
    <vt:vector size="21" baseType="lpstr">
      <vt:lpstr>Θέμα του Office</vt:lpstr>
      <vt:lpstr>LOGO 1</vt:lpstr>
      <vt:lpstr>LOGO 2</vt:lpstr>
      <vt:lpstr>LOGO 3</vt:lpstr>
      <vt:lpstr>LOGO 4</vt:lpstr>
      <vt:lpstr>LOGO 5</vt:lpstr>
      <vt:lpstr>LOGO 6</vt:lpstr>
      <vt:lpstr>LOGO 7</vt:lpstr>
      <vt:lpstr>LOGO 8</vt:lpstr>
      <vt:lpstr>LOGO 9</vt:lpstr>
      <vt:lpstr>LOGO 10</vt:lpstr>
      <vt:lpstr>LOGO   11</vt:lpstr>
      <vt:lpstr>LOGO 12</vt:lpstr>
      <vt:lpstr>LOGO 13</vt:lpstr>
      <vt:lpstr>LOGO 14</vt:lpstr>
      <vt:lpstr>LOGO 15</vt:lpstr>
      <vt:lpstr>LOGO 16</vt:lpstr>
      <vt:lpstr>LOGO 17</vt:lpstr>
      <vt:lpstr>LOGO 18</vt:lpstr>
      <vt:lpstr>LOGO 19</vt:lpstr>
      <vt:lpstr>LOGO 20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LOGO 1</dc:title>
  <dc:creator>FAMILY</dc:creator>
  <cp:lastModifiedBy>FAMILY</cp:lastModifiedBy>
  <cp:revision>6</cp:revision>
  <dcterms:created xsi:type="dcterms:W3CDTF">2020-11-15T16:38:21Z</dcterms:created>
  <dcterms:modified xsi:type="dcterms:W3CDTF">2020-11-16T11:33:02Z</dcterms:modified>
</cp:coreProperties>
</file>