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ldx" ContentType="application/vnd.openxmlformats-officedocument.presentationml.slide"/>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9" r:id="rId3"/>
    <p:sldId id="257" r:id="rId4"/>
    <p:sldId id="258"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1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7/14/2024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7/14/2024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7/14/2024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7/14/2024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1160EA64-D806-43AC-9DF2-F8C432F32B4C}" type="datetimeFigureOut">
              <a:rPr lang="en-US" dirty="0"/>
              <a:t>7/14/2024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7/14/2024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4F7D4976-E339-4826-83B7-FBD03F55ECF8}" type="datetimeFigureOut">
              <a:rPr lang="en-US" dirty="0"/>
              <a:t>7/14/2024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7/14/2024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7/14/2024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D1BE4249-C0D0-4B06-8692-E8BB871AF643}" type="datetimeFigureOut">
              <a:rPr lang="en-US" dirty="0"/>
              <a:t>7/14/2024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7/14/2024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7/14/2024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PowerPoint_Slide.sldx"/><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PowerPoint_Slide1.sldx"/><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PowerPoint_Slide2.sldx"/><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8F29EE-6E33-0449-2412-231A19BA6E74}"/>
              </a:ext>
            </a:extLst>
          </p:cNvPr>
          <p:cNvSpPr>
            <a:spLocks noGrp="1"/>
          </p:cNvSpPr>
          <p:nvPr>
            <p:ph type="ctrTitle"/>
          </p:nvPr>
        </p:nvSpPr>
        <p:spPr/>
        <p:txBody>
          <a:bodyPr/>
          <a:lstStyle/>
          <a:p>
            <a:r>
              <a:rPr lang="el-GR" dirty="0" err="1"/>
              <a:t>Πειραματικη</a:t>
            </a:r>
            <a:r>
              <a:rPr lang="el-GR" dirty="0"/>
              <a:t> </a:t>
            </a:r>
            <a:r>
              <a:rPr lang="el-GR" dirty="0" err="1"/>
              <a:t>ερευνα</a:t>
            </a:r>
            <a:endParaRPr lang="el-GR" dirty="0"/>
          </a:p>
        </p:txBody>
      </p:sp>
      <p:sp>
        <p:nvSpPr>
          <p:cNvPr id="3" name="Υπότιτλος 2">
            <a:extLst>
              <a:ext uri="{FF2B5EF4-FFF2-40B4-BE49-F238E27FC236}">
                <a16:creationId xmlns:a16="http://schemas.microsoft.com/office/drawing/2014/main" id="{B5A4DDA7-A80D-B125-A81C-BB6884AD90D2}"/>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3679457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Αντικείμενο 1">
            <a:extLst>
              <a:ext uri="{FF2B5EF4-FFF2-40B4-BE49-F238E27FC236}">
                <a16:creationId xmlns:a16="http://schemas.microsoft.com/office/drawing/2014/main" id="{26CABF76-83A0-4EB0-986E-C3DAC3E9EE1A}"/>
              </a:ext>
            </a:extLst>
          </p:cNvPr>
          <p:cNvGraphicFramePr>
            <a:graphicFrameLocks noChangeAspect="1"/>
          </p:cNvGraphicFramePr>
          <p:nvPr>
            <p:extLst>
              <p:ext uri="{D42A27DB-BD31-4B8C-83A1-F6EECF244321}">
                <p14:modId xmlns:p14="http://schemas.microsoft.com/office/powerpoint/2010/main" val="3612439825"/>
              </p:ext>
            </p:extLst>
          </p:nvPr>
        </p:nvGraphicFramePr>
        <p:xfrm>
          <a:off x="403154" y="188882"/>
          <a:ext cx="11048213" cy="6287678"/>
        </p:xfrm>
        <a:graphic>
          <a:graphicData uri="http://schemas.openxmlformats.org/presentationml/2006/ole">
            <mc:AlternateContent xmlns:mc="http://schemas.openxmlformats.org/markup-compatibility/2006">
              <mc:Choice xmlns:v="urn:schemas-microsoft-com:vml" Requires="v">
                <p:oleObj name="Slide" r:id="rId2" imgW="4570603" imgH="3427427" progId="PowerPoint.Slide.12">
                  <p:embed/>
                </p:oleObj>
              </mc:Choice>
              <mc:Fallback>
                <p:oleObj name="Slide" r:id="rId2" imgW="4570603" imgH="3427427" progId="PowerPoint.Slide.12">
                  <p:embed/>
                  <p:pic>
                    <p:nvPicPr>
                      <p:cNvPr id="0" name=""/>
                      <p:cNvPicPr/>
                      <p:nvPr/>
                    </p:nvPicPr>
                    <p:blipFill>
                      <a:blip r:embed="rId3"/>
                      <a:stretch>
                        <a:fillRect/>
                      </a:stretch>
                    </p:blipFill>
                    <p:spPr>
                      <a:xfrm>
                        <a:off x="403154" y="188882"/>
                        <a:ext cx="11048213" cy="6287678"/>
                      </a:xfrm>
                      <a:prstGeom prst="rect">
                        <a:avLst/>
                      </a:prstGeom>
                    </p:spPr>
                  </p:pic>
                </p:oleObj>
              </mc:Fallback>
            </mc:AlternateContent>
          </a:graphicData>
        </a:graphic>
      </p:graphicFrame>
    </p:spTree>
    <p:extLst>
      <p:ext uri="{BB962C8B-B14F-4D97-AF65-F5344CB8AC3E}">
        <p14:creationId xmlns:p14="http://schemas.microsoft.com/office/powerpoint/2010/main" val="3233606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Αντικείμενο 1">
            <a:extLst>
              <a:ext uri="{FF2B5EF4-FFF2-40B4-BE49-F238E27FC236}">
                <a16:creationId xmlns:a16="http://schemas.microsoft.com/office/drawing/2014/main" id="{3D4878DC-CC0C-E856-8E4B-3814C3597490}"/>
              </a:ext>
            </a:extLst>
          </p:cNvPr>
          <p:cNvGraphicFramePr>
            <a:graphicFrameLocks noChangeAspect="1"/>
          </p:cNvGraphicFramePr>
          <p:nvPr>
            <p:extLst>
              <p:ext uri="{D42A27DB-BD31-4B8C-83A1-F6EECF244321}">
                <p14:modId xmlns:p14="http://schemas.microsoft.com/office/powerpoint/2010/main" val="364809574"/>
              </p:ext>
            </p:extLst>
          </p:nvPr>
        </p:nvGraphicFramePr>
        <p:xfrm>
          <a:off x="226243" y="287517"/>
          <a:ext cx="11378153" cy="6476215"/>
        </p:xfrm>
        <a:graphic>
          <a:graphicData uri="http://schemas.openxmlformats.org/presentationml/2006/ole">
            <mc:AlternateContent xmlns:mc="http://schemas.openxmlformats.org/markup-compatibility/2006">
              <mc:Choice xmlns:v="urn:schemas-microsoft-com:vml" Requires="v">
                <p:oleObj name="Slide" r:id="rId2" imgW="4570603" imgH="3427427" progId="PowerPoint.Slide.12">
                  <p:embed/>
                </p:oleObj>
              </mc:Choice>
              <mc:Fallback>
                <p:oleObj name="Slide" r:id="rId2" imgW="4570603" imgH="3427427" progId="PowerPoint.Slide.12">
                  <p:embed/>
                  <p:pic>
                    <p:nvPicPr>
                      <p:cNvPr id="0" name=""/>
                      <p:cNvPicPr/>
                      <p:nvPr/>
                    </p:nvPicPr>
                    <p:blipFill>
                      <a:blip r:embed="rId3"/>
                      <a:stretch>
                        <a:fillRect/>
                      </a:stretch>
                    </p:blipFill>
                    <p:spPr>
                      <a:xfrm>
                        <a:off x="226243" y="287517"/>
                        <a:ext cx="11378153" cy="6476215"/>
                      </a:xfrm>
                      <a:prstGeom prst="rect">
                        <a:avLst/>
                      </a:prstGeom>
                    </p:spPr>
                  </p:pic>
                </p:oleObj>
              </mc:Fallback>
            </mc:AlternateContent>
          </a:graphicData>
        </a:graphic>
      </p:graphicFrame>
    </p:spTree>
    <p:extLst>
      <p:ext uri="{BB962C8B-B14F-4D97-AF65-F5344CB8AC3E}">
        <p14:creationId xmlns:p14="http://schemas.microsoft.com/office/powerpoint/2010/main" val="903986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Αντικείμενο 1">
            <a:extLst>
              <a:ext uri="{FF2B5EF4-FFF2-40B4-BE49-F238E27FC236}">
                <a16:creationId xmlns:a16="http://schemas.microsoft.com/office/drawing/2014/main" id="{CDEBC2BF-BD24-F44F-3773-B1C4475BFC3C}"/>
              </a:ext>
            </a:extLst>
          </p:cNvPr>
          <p:cNvGraphicFramePr>
            <a:graphicFrameLocks noChangeAspect="1"/>
          </p:cNvGraphicFramePr>
          <p:nvPr>
            <p:extLst>
              <p:ext uri="{D42A27DB-BD31-4B8C-83A1-F6EECF244321}">
                <p14:modId xmlns:p14="http://schemas.microsoft.com/office/powerpoint/2010/main" val="1118554002"/>
              </p:ext>
            </p:extLst>
          </p:nvPr>
        </p:nvGraphicFramePr>
        <p:xfrm>
          <a:off x="565608" y="226242"/>
          <a:ext cx="10972800" cy="6146277"/>
        </p:xfrm>
        <a:graphic>
          <a:graphicData uri="http://schemas.openxmlformats.org/presentationml/2006/ole">
            <mc:AlternateContent xmlns:mc="http://schemas.openxmlformats.org/markup-compatibility/2006">
              <mc:Choice xmlns:v="urn:schemas-microsoft-com:vml" Requires="v">
                <p:oleObj name="Slide" r:id="rId2" imgW="4570603" imgH="3427427" progId="PowerPoint.Slide.12">
                  <p:embed/>
                </p:oleObj>
              </mc:Choice>
              <mc:Fallback>
                <p:oleObj name="Slide" r:id="rId2" imgW="4570603" imgH="3427427" progId="PowerPoint.Slide.12">
                  <p:embed/>
                  <p:pic>
                    <p:nvPicPr>
                      <p:cNvPr id="0" name=""/>
                      <p:cNvPicPr/>
                      <p:nvPr/>
                    </p:nvPicPr>
                    <p:blipFill>
                      <a:blip r:embed="rId3"/>
                      <a:stretch>
                        <a:fillRect/>
                      </a:stretch>
                    </p:blipFill>
                    <p:spPr>
                      <a:xfrm>
                        <a:off x="565608" y="226242"/>
                        <a:ext cx="10972800" cy="6146277"/>
                      </a:xfrm>
                      <a:prstGeom prst="rect">
                        <a:avLst/>
                      </a:prstGeom>
                    </p:spPr>
                  </p:pic>
                </p:oleObj>
              </mc:Fallback>
            </mc:AlternateContent>
          </a:graphicData>
        </a:graphic>
      </p:graphicFrame>
    </p:spTree>
    <p:extLst>
      <p:ext uri="{BB962C8B-B14F-4D97-AF65-F5344CB8AC3E}">
        <p14:creationId xmlns:p14="http://schemas.microsoft.com/office/powerpoint/2010/main" val="332319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1BA2256-E3B6-335A-DE81-22E1169EE4AE}"/>
              </a:ext>
            </a:extLst>
          </p:cNvPr>
          <p:cNvSpPr txBox="1"/>
          <p:nvPr/>
        </p:nvSpPr>
        <p:spPr>
          <a:xfrm>
            <a:off x="373626" y="622168"/>
            <a:ext cx="11523405" cy="2585323"/>
          </a:xfrm>
          <a:prstGeom prst="rect">
            <a:avLst/>
          </a:prstGeom>
          <a:noFill/>
        </p:spPr>
        <p:txBody>
          <a:bodyPr wrap="square">
            <a:spAutoFit/>
          </a:bodyPr>
          <a:lstStyle/>
          <a:p>
            <a:r>
              <a:rPr lang="el-GR" dirty="0">
                <a:latin typeface="Arial" panose="020B0604020202020204" pitchFamily="34" charset="0"/>
                <a:cs typeface="Arial" panose="020B0604020202020204" pitchFamily="34" charset="0"/>
              </a:rPr>
              <a:t>Στην πειραματική έρευνα γίνονται μετρήσεις της ανεξάρτητης μεταβλητής προκειμένου να προσδιοριστούν μεταβολές (αν υπάρχουν) της εξαρτημένης μεταβλητής </a:t>
            </a:r>
          </a:p>
          <a:p>
            <a:r>
              <a:rPr lang="el-GR" dirty="0">
                <a:latin typeface="Arial" panose="020B0604020202020204" pitchFamily="34" charset="0"/>
                <a:cs typeface="Arial" panose="020B0604020202020204" pitchFamily="34" charset="0"/>
              </a:rPr>
              <a:t>Για παράδειγμα, στην παιδική χαρά  δύο παιδιά ανεβαίνουν πάνω στην τραμπάλα (δοκό) και παρατηρούν πως το ένα σηκώνεται ψηλά και το άλλα παραμένει χαμηλά ενώ έχουν  το ίδιο βάρος. Παρατηρήστε το παρακάτω στιγμιότυπο  και προσπαθήστε να εξηγήσετε τι μπορεί να συμβαίνει. Ποια είναι η ανεξάρτητη μεταβλητή;</a:t>
            </a:r>
          </a:p>
          <a:p>
            <a:endParaRPr lang="el-GR" dirty="0">
              <a:latin typeface="Arial" panose="020B0604020202020204" pitchFamily="34" charset="0"/>
              <a:cs typeface="Arial" panose="020B0604020202020204" pitchFamily="34" charset="0"/>
            </a:endParaRPr>
          </a:p>
          <a:p>
            <a:r>
              <a:rPr lang="el-GR" dirty="0">
                <a:latin typeface="Arial" panose="020B0604020202020204" pitchFamily="34" charset="0"/>
                <a:cs typeface="Arial" panose="020B0604020202020204" pitchFamily="34" charset="0"/>
              </a:rPr>
              <a:t>Ανεξάρτητη μεταβλητή:</a:t>
            </a:r>
          </a:p>
          <a:p>
            <a:r>
              <a:rPr lang="el-GR" dirty="0">
                <a:latin typeface="Arial" panose="020B0604020202020204" pitchFamily="34" charset="0"/>
                <a:cs typeface="Arial" panose="020B0604020202020204" pitchFamily="34" charset="0"/>
              </a:rPr>
              <a:t>Εξαρτημένη μεταβλητή: Η τραμπάλα έχει κλίση, </a:t>
            </a:r>
            <a:r>
              <a:rPr lang="el-GR">
                <a:latin typeface="Arial" panose="020B0604020202020204" pitchFamily="34" charset="0"/>
                <a:cs typeface="Arial" panose="020B0604020202020204" pitchFamily="34" charset="0"/>
              </a:rPr>
              <a:t>δεν ισορροπεί </a:t>
            </a:r>
            <a:endParaRPr lang="el-GR" dirty="0">
              <a:latin typeface="Arial" panose="020B0604020202020204" pitchFamily="34" charset="0"/>
              <a:cs typeface="Arial" panose="020B0604020202020204" pitchFamily="34" charset="0"/>
            </a:endParaRPr>
          </a:p>
          <a:p>
            <a:endParaRPr lang="el-GR" dirty="0"/>
          </a:p>
        </p:txBody>
      </p:sp>
      <p:pic>
        <p:nvPicPr>
          <p:cNvPr id="9" name="Εικόνα 8">
            <a:extLst>
              <a:ext uri="{FF2B5EF4-FFF2-40B4-BE49-F238E27FC236}">
                <a16:creationId xmlns:a16="http://schemas.microsoft.com/office/drawing/2014/main" id="{9D70134D-5EFD-2036-7B09-34EF1A31BF5F}"/>
              </a:ext>
            </a:extLst>
          </p:cNvPr>
          <p:cNvPicPr>
            <a:picLocks noChangeAspect="1"/>
          </p:cNvPicPr>
          <p:nvPr/>
        </p:nvPicPr>
        <p:blipFill>
          <a:blip r:embed="rId2"/>
          <a:stretch>
            <a:fillRect/>
          </a:stretch>
        </p:blipFill>
        <p:spPr>
          <a:xfrm>
            <a:off x="2496000" y="3567438"/>
            <a:ext cx="7200000" cy="3024000"/>
          </a:xfrm>
          <a:prstGeom prst="rect">
            <a:avLst/>
          </a:prstGeom>
        </p:spPr>
      </p:pic>
    </p:spTree>
    <p:extLst>
      <p:ext uri="{BB962C8B-B14F-4D97-AF65-F5344CB8AC3E}">
        <p14:creationId xmlns:p14="http://schemas.microsoft.com/office/powerpoint/2010/main" val="1443928939"/>
      </p:ext>
    </p:extLst>
  </p:cSld>
  <p:clrMapOvr>
    <a:masterClrMapping/>
  </p:clrMapOvr>
</p:sld>
</file>

<file path=ppt/theme/theme1.xml><?xml version="1.0" encoding="utf-8"?>
<a:theme xmlns:a="http://schemas.openxmlformats.org/drawingml/2006/main" name="Δέμα">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TM10001115[[fn=Δέμα]]</Template>
  <TotalTime>39</TotalTime>
  <Words>86</Words>
  <Application>Microsoft Office PowerPoint</Application>
  <PresentationFormat>Ευρεία οθόνη</PresentationFormat>
  <Paragraphs>6</Paragraphs>
  <Slides>5</Slides>
  <Notes>0</Notes>
  <HiddenSlides>0</HiddenSlides>
  <MMClips>0</MMClips>
  <ScaleCrop>false</ScaleCrop>
  <HeadingPairs>
    <vt:vector size="8" baseType="variant">
      <vt:variant>
        <vt:lpstr>Γραμματοσειρές που χρησιμοποιούνται</vt:lpstr>
      </vt:variant>
      <vt:variant>
        <vt:i4>3</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vt:i4>
      </vt:variant>
    </vt:vector>
  </HeadingPairs>
  <TitlesOfParts>
    <vt:vector size="10" baseType="lpstr">
      <vt:lpstr>Arial</vt:lpstr>
      <vt:lpstr>Corbel</vt:lpstr>
      <vt:lpstr>Gill Sans MT</vt:lpstr>
      <vt:lpstr>Δέμα</vt:lpstr>
      <vt:lpstr>Διαφάνεια του Microsoft PowerPoint</vt:lpstr>
      <vt:lpstr>Πειραματικη ερευνα</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ΔΗΜΗΤΡΑ ΚΑΛΑΒΡΟΥ</dc:creator>
  <cp:lastModifiedBy>ΔΗΜΗΤΡΑ ΚΑΛΑΒΡΟΥ</cp:lastModifiedBy>
  <cp:revision>1</cp:revision>
  <dcterms:created xsi:type="dcterms:W3CDTF">2024-07-14T12:44:58Z</dcterms:created>
  <dcterms:modified xsi:type="dcterms:W3CDTF">2024-07-14T13:24:22Z</dcterms:modified>
</cp:coreProperties>
</file>