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Πατήστε για μετακίνηση της διαφάνειας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2000" spc="-1" strike="noStrike">
                <a:latin typeface="Arial"/>
              </a:rPr>
              <a:t>Πατήστε για επεξεργασία της μορφής των σημειώσεων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DCDF2D6-564C-465B-B676-AFAAD147171E}" type="slidenum">
              <a:rPr b="0" lang="el-GR" sz="1400" spc="-1" strike="noStrike">
                <a:latin typeface="Times New Roman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8CA8966-7044-401C-BD5E-7AA13FB496A7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6C4F2367-A3E6-4D06-9A10-5B34BCD4943C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F150E346-71E9-4E58-A519-5178CB69B920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56EB5CB-8869-4C8C-9991-CA2688B53A0F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575C44D-6368-460D-9808-57B0148964CE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8AC2E6E9-97F4-46F4-B744-B61BC7613512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335F501-DECD-4262-AB2F-65A38C776DD0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6D0E90BD-241D-462D-89A0-1FFC4C11A461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64C40A4-E6AF-48BF-BB25-99A47B20ACBF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B52AE09-AE16-46DA-8E94-CA0798E46820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2630F1D1-0F2E-492A-B653-63DB2EEC36E5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F56DDCA-B20D-43B9-A834-44768063ABEA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1A2702B8-1EC6-4691-815E-09E5E6DA5D9A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EC4498D-D5F3-4A70-A729-85DBD4C0DC5D}" type="slidenum">
              <a:rPr b="1" lang="el-GR" sz="14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400" spc="-1" strike="noStrike"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079640" cy="50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abc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60000" y="7200000"/>
            <a:ext cx="287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3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19640" cy="7196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30A09BD5-49A7-4ED1-A5D3-D829CADEE437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14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Source Sans Pro"/>
              </a:rPr>
              <a:t>Πατήστε για επεξεργασία της μορφής κειμένου διάρθρωσης</a:t>
            </a:r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200000"/>
            <a:ext cx="10079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0"/>
            <a:ext cx="10079640" cy="16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9270000" y="6894000"/>
            <a:ext cx="53964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close/>
              </a:path>
            </a:pathLst>
          </a:custGeom>
          <a:solidFill>
            <a:srgbClr val="1abc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360000" y="7200000"/>
            <a:ext cx="287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3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19640" cy="7196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60083C3C-4E80-404F-AF50-EC507E350E31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3200" spc="-1" strike="noStrike">
                <a:solidFill>
                  <a:srgbClr val="2c3e50"/>
                </a:solidFill>
                <a:latin typeface="Source Sans Pro Semibold"/>
              </a:rPr>
              <a:t>Πατήστε για επεξεργασία της μορφής κειμένου διάρθρωσης</a:t>
            </a:r>
            <a:endParaRPr b="1" lang="el-GR" sz="3200" spc="-1" strike="noStrike">
              <a:solidFill>
                <a:srgbClr val="2c3e50"/>
              </a:solidFill>
              <a:latin typeface="Source Sans Pro Semibol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20000" y="2520000"/>
            <a:ext cx="5039640" cy="2519640"/>
          </a:xfrm>
          <a:custGeom>
            <a:avLst/>
            <a:gdLst/>
            <a:ahLst/>
            <a:rect l="0" t="0" r="r" b="b"/>
            <a:pathLst>
              <a:path w="14001" h="11494">
                <a:moveTo>
                  <a:pt x="0" y="0"/>
                </a:moveTo>
                <a:lnTo>
                  <a:pt x="0" y="1163"/>
                </a:lnTo>
                <a:lnTo>
                  <a:pt x="0" y="2035"/>
                </a:lnTo>
                <a:lnTo>
                  <a:pt x="0" y="2906"/>
                </a:lnTo>
                <a:lnTo>
                  <a:pt x="0" y="4093"/>
                </a:lnTo>
                <a:lnTo>
                  <a:pt x="0" y="4964"/>
                </a:lnTo>
                <a:lnTo>
                  <a:pt x="0" y="5836"/>
                </a:lnTo>
                <a:lnTo>
                  <a:pt x="0" y="7000"/>
                </a:lnTo>
                <a:lnTo>
                  <a:pt x="2326" y="7000"/>
                </a:lnTo>
                <a:lnTo>
                  <a:pt x="1016" y="11493"/>
                </a:lnTo>
                <a:lnTo>
                  <a:pt x="5813" y="7000"/>
                </a:lnTo>
                <a:lnTo>
                  <a:pt x="8186" y="7000"/>
                </a:lnTo>
                <a:lnTo>
                  <a:pt x="9929" y="7000"/>
                </a:lnTo>
                <a:lnTo>
                  <a:pt x="11673" y="7000"/>
                </a:lnTo>
                <a:lnTo>
                  <a:pt x="14000" y="7000"/>
                </a:lnTo>
                <a:lnTo>
                  <a:pt x="14000" y="5836"/>
                </a:lnTo>
                <a:lnTo>
                  <a:pt x="14000" y="4964"/>
                </a:lnTo>
                <a:lnTo>
                  <a:pt x="14000" y="4093"/>
                </a:lnTo>
                <a:lnTo>
                  <a:pt x="14000" y="2906"/>
                </a:lnTo>
                <a:lnTo>
                  <a:pt x="14000" y="2035"/>
                </a:lnTo>
                <a:lnTo>
                  <a:pt x="14000" y="1163"/>
                </a:lnTo>
                <a:lnTo>
                  <a:pt x="14000" y="0"/>
                </a:lnTo>
                <a:lnTo>
                  <a:pt x="11673" y="0"/>
                </a:lnTo>
                <a:lnTo>
                  <a:pt x="9929" y="0"/>
                </a:lnTo>
                <a:lnTo>
                  <a:pt x="8186" y="0"/>
                </a:lnTo>
                <a:lnTo>
                  <a:pt x="5813" y="0"/>
                </a:lnTo>
                <a:lnTo>
                  <a:pt x="4070" y="0"/>
                </a:lnTo>
                <a:lnTo>
                  <a:pt x="23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2"/>
          <p:cNvSpPr>
            <a:spLocks noGrp="1"/>
          </p:cNvSpPr>
          <p:nvPr>
            <p:ph type="dt"/>
          </p:nvPr>
        </p:nvSpPr>
        <p:spPr>
          <a:xfrm>
            <a:off x="360000" y="7200000"/>
            <a:ext cx="287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39640" cy="359640"/>
          </a:xfrm>
          <a:prstGeom prst="rect">
            <a:avLst/>
          </a:prstGeom>
        </p:spPr>
        <p:txBody>
          <a:bodyPr lIns="0" rIns="0" tIns="0" bIns="0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19640" cy="7196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6EA045D7-5E0E-4293-9D3B-73D0FCA36E2E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&lt;αριθμός&gt;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Source Sans Pro"/>
              </a:rPr>
              <a:t>Πατήστε για επεξεργασία της μορφής κειμένου διάρθρωσης</a:t>
            </a:r>
            <a:endParaRPr b="0" lang="el-GR" sz="2000" spc="-1" strike="noStrike">
              <a:solidFill>
                <a:srgbClr val="ffffff"/>
              </a:solidFill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28080"/>
            <a:ext cx="9359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 algn="ctr">
              <a:lnSpc>
                <a:spcPct val="15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2129400" y="342360"/>
            <a:ext cx="5790600" cy="368964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>
            <a:off x="2952000" y="5544000"/>
            <a:ext cx="532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l-GR" sz="1800" spc="-1" strike="noStrike">
                <a:latin typeface="Arial"/>
              </a:rPr>
              <a:t>Εκπαιδευτικός : Αραμπατζής Μιχάλης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013D00B7-5635-44BF-B9E4-3ED895580B16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Αντιστάσεων...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1302120" y="2197080"/>
            <a:ext cx="7562880" cy="425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ED4FF16F-0D5C-46BF-84A0-FC7A2EE276EA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Αντιστάσεων...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1440000" y="1656000"/>
            <a:ext cx="6479640" cy="5487840"/>
          </a:xfrm>
          <a:prstGeom prst="rect">
            <a:avLst/>
          </a:prstGeom>
          <a:ln>
            <a:noFill/>
          </a:ln>
        </p:spPr>
      </p:pic>
      <p:pic>
        <p:nvPicPr>
          <p:cNvPr id="175" name="Picture 4" descr=""/>
          <p:cNvPicPr/>
          <p:nvPr/>
        </p:nvPicPr>
        <p:blipFill>
          <a:blip r:embed="rId2"/>
          <a:stretch/>
        </p:blipFill>
        <p:spPr>
          <a:xfrm>
            <a:off x="1440000" y="1675800"/>
            <a:ext cx="6526080" cy="548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8C6DB665-E2B6-4EB1-B67F-0398F82B1CD3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288000" y="36000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Αντιστάσεων...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880000" y="1656000"/>
            <a:ext cx="3990600" cy="1466640"/>
          </a:xfrm>
          <a:prstGeom prst="rect">
            <a:avLst/>
          </a:prstGeom>
          <a:ln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2"/>
          <a:stretch/>
        </p:blipFill>
        <p:spPr>
          <a:xfrm>
            <a:off x="2592000" y="3744000"/>
            <a:ext cx="4743000" cy="1961640"/>
          </a:xfrm>
          <a:prstGeom prst="rect">
            <a:avLst/>
          </a:prstGeom>
          <a:ln>
            <a:noFill/>
          </a:ln>
        </p:spPr>
      </p:pic>
      <p:pic>
        <p:nvPicPr>
          <p:cNvPr id="180" name="Picture 7" descr=""/>
          <p:cNvPicPr/>
          <p:nvPr/>
        </p:nvPicPr>
        <p:blipFill>
          <a:blip r:embed="rId3"/>
          <a:stretch/>
        </p:blipFill>
        <p:spPr>
          <a:xfrm>
            <a:off x="2592000" y="3744000"/>
            <a:ext cx="4771800" cy="202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8B3BBC44-FEBF-4191-9A27-BDA1E0A6932A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88000" y="36000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Αντιστάσεων...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2880000" y="1656000"/>
            <a:ext cx="3990600" cy="1466640"/>
          </a:xfrm>
          <a:prstGeom prst="rect">
            <a:avLst/>
          </a:prstGeom>
          <a:ln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2"/>
          <a:stretch/>
        </p:blipFill>
        <p:spPr>
          <a:xfrm>
            <a:off x="3239640" y="3024000"/>
            <a:ext cx="3096000" cy="41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E0A3ECFE-F108-4FC1-9DD7-CFBF481122EA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576000" y="305820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r>
              <a:rPr b="1" lang="el-GR" sz="3600" spc="-1" strike="noStrike">
                <a:solidFill>
                  <a:srgbClr val="2c3e50"/>
                </a:solidFill>
                <a:latin typeface="Source Sans Pro Black"/>
              </a:rPr>
              <a:t>Σας ευχαριστώ </a:t>
            </a:r>
            <a:br/>
            <a:r>
              <a:rPr b="1" lang="el-GR" sz="3600" spc="-1" strike="noStrike">
                <a:solidFill>
                  <a:srgbClr val="2c3e50"/>
                </a:solidFill>
                <a:latin typeface="Source Sans Pro Black"/>
              </a:rPr>
              <a:t>               για την προσοχή σας…..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04000" y="4680000"/>
            <a:ext cx="2880000" cy="144000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6624000" y="1800000"/>
            <a:ext cx="2948040" cy="20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5C426BA6-5DD7-404B-86D1-72E35D237C2F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Ηλεκτρονικά Εξαρτήματα :</a:t>
            </a:r>
            <a:r>
              <a:rPr b="1" lang="el-GR" sz="4800" spc="-1" strike="noStrike">
                <a:solidFill>
                  <a:srgbClr val="ffffff"/>
                </a:solidFill>
                <a:latin typeface="Source Sans Pro Black"/>
              </a:rPr>
              <a:t> Αντιστάσεις</a:t>
            </a:r>
            <a:endParaRPr b="0" lang="el-GR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823320" y="2160360"/>
            <a:ext cx="8104320" cy="473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7F3AD545-EA99-418B-9F27-17334DA9F8F4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60000" y="48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Μέτρηση Αντίστασης με Πολύμετρο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808560" y="1756080"/>
            <a:ext cx="8458560" cy="516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6FE0DD2B-6843-4350-B2AC-0FEFAED9785E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Το Σύμβολο (της Αντίστασης)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1280520" y="3113640"/>
            <a:ext cx="7515000" cy="24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FC2D11B0-3AF2-4E02-BE46-E07B37D19178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Ηλεκτρονικό Σχέδιο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490760" y="1656000"/>
            <a:ext cx="6983640" cy="553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2204D1F7-C5AD-4D91-8647-DC93688315D1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60000" y="50400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Ηλεκτρονικό Κύκλωμα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811440" y="1619640"/>
            <a:ext cx="8368200" cy="555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2ADBE0C1-F279-4720-A338-3F567688116B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αντιστάσεων SMD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 rot="5403600">
            <a:off x="-223560" y="2656800"/>
            <a:ext cx="5194080" cy="3456000"/>
          </a:xfrm>
          <a:prstGeom prst="rect">
            <a:avLst/>
          </a:prstGeom>
          <a:ln>
            <a:noFill/>
          </a:ln>
        </p:spPr>
      </p:pic>
      <p:pic>
        <p:nvPicPr>
          <p:cNvPr id="155" name="Picture 2" descr=""/>
          <p:cNvPicPr/>
          <p:nvPr/>
        </p:nvPicPr>
        <p:blipFill>
          <a:blip r:embed="rId2"/>
          <a:stretch/>
        </p:blipFill>
        <p:spPr>
          <a:xfrm rot="5387400">
            <a:off x="4578120" y="2637360"/>
            <a:ext cx="5218200" cy="346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F497CB00-B848-4B38-AF78-7013AB6FA474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αντιστάσεων SMD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-875880" y="1728000"/>
            <a:ext cx="5483880" cy="5273640"/>
          </a:xfrm>
          <a:prstGeom prst="rect">
            <a:avLst/>
          </a:prstGeom>
          <a:ln>
            <a:noFill/>
          </a:ln>
        </p:spPr>
      </p:pic>
      <p:pic>
        <p:nvPicPr>
          <p:cNvPr id="159" name="Picture 3" descr=""/>
          <p:cNvPicPr/>
          <p:nvPr/>
        </p:nvPicPr>
        <p:blipFill>
          <a:blip r:embed="rId2"/>
          <a:stretch/>
        </p:blipFill>
        <p:spPr>
          <a:xfrm>
            <a:off x="2736000" y="4030560"/>
            <a:ext cx="1238040" cy="36144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3"/>
          <a:stretch/>
        </p:blipFill>
        <p:spPr>
          <a:xfrm>
            <a:off x="2736000" y="5688000"/>
            <a:ext cx="1495080" cy="456840"/>
          </a:xfrm>
          <a:prstGeom prst="rect">
            <a:avLst/>
          </a:prstGeom>
          <a:ln>
            <a:noFill/>
          </a:ln>
        </p:spPr>
      </p:pic>
      <p:pic>
        <p:nvPicPr>
          <p:cNvPr id="161" name="Picture 2" descr=""/>
          <p:cNvPicPr/>
          <p:nvPr/>
        </p:nvPicPr>
        <p:blipFill>
          <a:blip r:embed="rId4"/>
          <a:stretch/>
        </p:blipFill>
        <p:spPr>
          <a:xfrm>
            <a:off x="5544000" y="2016000"/>
            <a:ext cx="3095640" cy="4415040"/>
          </a:xfrm>
          <a:prstGeom prst="rect">
            <a:avLst/>
          </a:prstGeom>
          <a:ln>
            <a:noFill/>
          </a:ln>
        </p:spPr>
      </p:pic>
      <p:pic>
        <p:nvPicPr>
          <p:cNvPr id="162" name="Picture 3" descr=""/>
          <p:cNvPicPr/>
          <p:nvPr/>
        </p:nvPicPr>
        <p:blipFill>
          <a:blip r:embed="rId5"/>
          <a:stretch/>
        </p:blipFill>
        <p:spPr>
          <a:xfrm>
            <a:off x="8118000" y="2376000"/>
            <a:ext cx="1314000" cy="466200"/>
          </a:xfrm>
          <a:prstGeom prst="rect">
            <a:avLst/>
          </a:prstGeom>
          <a:ln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6"/>
          <a:stretch/>
        </p:blipFill>
        <p:spPr>
          <a:xfrm>
            <a:off x="8120160" y="4122720"/>
            <a:ext cx="1599840" cy="485280"/>
          </a:xfrm>
          <a:prstGeom prst="rect">
            <a:avLst/>
          </a:prstGeom>
          <a:ln>
            <a:noFill/>
          </a:ln>
        </p:spPr>
      </p:pic>
      <p:pic>
        <p:nvPicPr>
          <p:cNvPr id="164" name="Picture 5" descr=""/>
          <p:cNvPicPr/>
          <p:nvPr/>
        </p:nvPicPr>
        <p:blipFill>
          <a:blip r:embed="rId7"/>
          <a:stretch/>
        </p:blipFill>
        <p:spPr>
          <a:xfrm>
            <a:off x="8340120" y="5998680"/>
            <a:ext cx="875880" cy="40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9180000" y="6804000"/>
            <a:ext cx="719640" cy="71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EA840FDA-A5BA-452F-B1E4-82F2EBAA0BCF}" type="slidenum">
              <a:rPr b="1" lang="el-GR" sz="1800" spc="-1" strike="noStrike">
                <a:solidFill>
                  <a:srgbClr val="ffffff"/>
                </a:solidFill>
                <a:latin typeface="Source Sans Pro Black"/>
                <a:ea typeface="源ノ角ゴシック Heavy"/>
              </a:rPr>
              <a:t>1</a:t>
            </a:fld>
            <a:endParaRPr b="0" lang="el-GR" sz="1800" spc="-1" strike="noStrike">
              <a:latin typeface="Times New Roman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60000" y="301320"/>
            <a:ext cx="9359640" cy="95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l-GR" sz="3600" spc="-1" strike="noStrike">
                <a:solidFill>
                  <a:srgbClr val="ffffff"/>
                </a:solidFill>
                <a:latin typeface="Source Sans Pro Black"/>
              </a:rPr>
              <a:t>Κώδικας Χρωμάτων Αντιστάσεων...</a:t>
            </a:r>
            <a:endParaRPr b="0" lang="el-G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3456000" y="1656000"/>
            <a:ext cx="2231640" cy="5505120"/>
          </a:xfrm>
          <a:prstGeom prst="rect">
            <a:avLst/>
          </a:prstGeom>
          <a:ln>
            <a:noFill/>
          </a:ln>
        </p:spPr>
      </p:pic>
      <p:pic>
        <p:nvPicPr>
          <p:cNvPr id="168" name="Picture 3" descr=""/>
          <p:cNvPicPr/>
          <p:nvPr/>
        </p:nvPicPr>
        <p:blipFill>
          <a:blip r:embed="rId2"/>
          <a:stretch/>
        </p:blipFill>
        <p:spPr>
          <a:xfrm>
            <a:off x="1460160" y="1905480"/>
            <a:ext cx="6223320" cy="525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Application>LibreOffice/6.1.3.2$Windows_x86 LibreOffice_project/86daf60bf00efa86ad547e59e09d6bb77c699acb</Application>
  <Words>176</Words>
  <Paragraphs>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2018-11-07T18:55:14Z</dcterms:created>
  <dc:creator>Michael Arabatzis</dc:creator>
  <dc:description/>
  <dc:language>el-GR</dc:language>
  <cp:lastModifiedBy/>
  <dcterms:modified xsi:type="dcterms:W3CDTF">2018-12-11T22:40:21Z</dcterms:modified>
  <cp:revision>14</cp:revision>
  <dc:subject/>
  <dc:title>Midnightblue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27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