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671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81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513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17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29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72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66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26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73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15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324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5844-FD48-4322-BF26-FA99F238C1AC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BCEA-2044-4A9D-9364-A52D166D87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38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ΠΡΟΟΠΤΙΚΗ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Είναι η τέχνη της προβολής μιας τρισδιάστατης εικόνας και της δημιουργίας της αίσθησης του βάθους σε μια επίπεδη επιφάνεια.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46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57225"/>
            <a:ext cx="7958137" cy="59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48" y="664179"/>
            <a:ext cx="7620000" cy="53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8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30" y="0"/>
            <a:ext cx="460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5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79" y="252499"/>
            <a:ext cx="12347399" cy="64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6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40" y="0"/>
            <a:ext cx="8878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8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0" y="141232"/>
            <a:ext cx="11389711" cy="64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21" y="0"/>
            <a:ext cx="6413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5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0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09550"/>
            <a:ext cx="60198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4" y="938048"/>
            <a:ext cx="5108028" cy="51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4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11" y="861848"/>
            <a:ext cx="9293026" cy="48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8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298450"/>
            <a:ext cx="88519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7" y="74505"/>
            <a:ext cx="9143999" cy="686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128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</Words>
  <Application>Microsoft Office PowerPoint</Application>
  <PresentationFormat>Ευρεία οθόνη</PresentationFormat>
  <Paragraphs>2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ΠΡΟΟΠΤΙΚΗ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ΠΡΟΟΠΤΙΚΗ</dc:title>
  <dc:creator>user</dc:creator>
  <cp:lastModifiedBy>user</cp:lastModifiedBy>
  <cp:revision>4</cp:revision>
  <dcterms:created xsi:type="dcterms:W3CDTF">2022-09-13T15:59:25Z</dcterms:created>
  <dcterms:modified xsi:type="dcterms:W3CDTF">2022-09-13T16:15:42Z</dcterms:modified>
</cp:coreProperties>
</file>