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D158D2A-7F49-4A05-9EBD-AF91DCDC28AD}" type="datetimeFigureOut">
              <a:rPr lang="en-GB" smtClean="0"/>
              <a:pPr/>
              <a:t>24/06/2020</a:t>
            </a:fld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255C83C-D133-49F1-A293-CD886C10CB8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UE-HEADED PARROT - Pionus menstruus . . . Also Blue-Headed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20688"/>
            <a:ext cx="2736304" cy="46085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827584" y="620688"/>
            <a:ext cx="5040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dirty="0" smtClean="0"/>
              <a:t>ΑΝΑΜΝΗΣΤΙΚΟ</a:t>
            </a:r>
          </a:p>
          <a:p>
            <a:pPr algn="ctr"/>
            <a:r>
              <a:rPr lang="el-GR" sz="2400" dirty="0" smtClean="0"/>
              <a:t>ΛΕΣΧΗ ΑΝΑΓΝΩΣΗΣ 2019-2020</a:t>
            </a:r>
          </a:p>
          <a:p>
            <a:pPr algn="ctr"/>
            <a:r>
              <a:rPr lang="el-GR" sz="2400" dirty="0" err="1" smtClean="0"/>
              <a:t>΄΄</a:t>
            </a:r>
            <a:r>
              <a:rPr lang="el-GR" sz="2400" dirty="0" smtClean="0"/>
              <a:t> Το θεώρημα του παπαγάλου </a:t>
            </a:r>
            <a:r>
              <a:rPr lang="el-GR" sz="2400" dirty="0" err="1" smtClean="0"/>
              <a:t>΄΄</a:t>
            </a:r>
            <a:endParaRPr lang="en-US" sz="2400" dirty="0" smtClean="0"/>
          </a:p>
          <a:p>
            <a:pPr algn="ctr"/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988840"/>
            <a:ext cx="5184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Δως μοι πα στω και ταν γαν κινάσω</a:t>
            </a:r>
            <a:r>
              <a:rPr lang="el-GR" b="1" dirty="0" smtClean="0"/>
              <a:t>.</a:t>
            </a:r>
            <a:endParaRPr lang="en-GB" b="1" dirty="0" smtClean="0"/>
          </a:p>
          <a:p>
            <a:r>
              <a:rPr lang="el-GR" dirty="0" smtClean="0"/>
              <a:t>Δώσ</a:t>
            </a:r>
            <a:r>
              <a:rPr lang="el-GR" dirty="0"/>
              <a:t>’ μου κάπου να στηριχτώ και θα κινήσω τη γη.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3929" y="27809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r>
              <a:rPr lang="el-GR" dirty="0" smtClean="0"/>
              <a:t>ΡΧΙΜΗΔΗΣ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3356992"/>
            <a:ext cx="48965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Αγαπητ..... μαθ.........</a:t>
            </a:r>
          </a:p>
          <a:p>
            <a:r>
              <a:rPr lang="el-GR" dirty="0" smtClean="0"/>
              <a:t>............................................................................</a:t>
            </a:r>
          </a:p>
          <a:p>
            <a:r>
              <a:rPr lang="el-GR" dirty="0" smtClean="0"/>
              <a:t>Ελπίζουμε  να  προσφέραμε ένα μικρό στήριγμα  για να  πραγματοποιήσεις ότι επιθυμείς.</a:t>
            </a:r>
          </a:p>
          <a:p>
            <a:endParaRPr lang="el-GR" dirty="0" smtClean="0"/>
          </a:p>
          <a:p>
            <a:r>
              <a:rPr lang="el-GR" dirty="0" smtClean="0"/>
              <a:t>                           Με αγάπη και έγνοια</a:t>
            </a:r>
          </a:p>
          <a:p>
            <a:pPr algn="r"/>
            <a:endParaRPr lang="el-GR" dirty="0" smtClean="0"/>
          </a:p>
          <a:p>
            <a:pPr algn="r"/>
            <a:r>
              <a:rPr lang="el-GR" dirty="0" smtClean="0"/>
              <a:t>Πολυξένη Τσίτσα</a:t>
            </a:r>
          </a:p>
          <a:p>
            <a:pPr algn="r"/>
            <a:r>
              <a:rPr lang="el-GR" dirty="0" smtClean="0"/>
              <a:t>Ευρυδίκη Φλώρου</a:t>
            </a:r>
          </a:p>
          <a:p>
            <a:pPr algn="r"/>
            <a:r>
              <a:rPr lang="el-GR" dirty="0" smtClean="0"/>
              <a:t>           Μαρία Σιαδήμα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54</TotalTime>
  <Words>62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Foundry</vt:lpstr>
      <vt:lpstr>PowerPoint Presentation</vt:lpstr>
    </vt:vector>
  </TitlesOfParts>
  <Company>Etraveli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polyxeni-t</cp:lastModifiedBy>
  <cp:revision>6</cp:revision>
  <dcterms:created xsi:type="dcterms:W3CDTF">2020-06-22T19:32:31Z</dcterms:created>
  <dcterms:modified xsi:type="dcterms:W3CDTF">2020-06-24T14:22:22Z</dcterms:modified>
</cp:coreProperties>
</file>