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63" r:id="rId6"/>
    <p:sldId id="270" r:id="rId7"/>
    <p:sldId id="258" r:id="rId8"/>
    <p:sldId id="259" r:id="rId9"/>
    <p:sldId id="266" r:id="rId10"/>
    <p:sldId id="262" r:id="rId11"/>
    <p:sldId id="264" r:id="rId12"/>
    <p:sldId id="267" r:id="rId13"/>
    <p:sldId id="260" r:id="rId14"/>
    <p:sldId id="265" r:id="rId15"/>
    <p:sldId id="261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718DDC-CEA4-40A0-8F46-CB836ED0F2E2}" type="datetimeFigureOut">
              <a:rPr lang="el-GR" smtClean="0"/>
              <a:t>19/7/2020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7A9061-DD49-47D1-8533-42CFAFDCF71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ΕΠΙΣΚΕΨΗ </a:t>
            </a:r>
            <a:br>
              <a:rPr lang="el-GR" dirty="0" smtClean="0"/>
            </a:br>
            <a:r>
              <a:rPr lang="el-GR" dirty="0" smtClean="0"/>
              <a:t>ΣΤΟ ΕΘΝΙΚΟ ΘΕΑΤΡΟ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ΝΟΕΜΒΡΙΟΣ 2019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98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3456384" cy="2587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1559"/>
            <a:ext cx="4217643" cy="25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9379"/>
            <a:ext cx="6984776" cy="151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40898"/>
            <a:ext cx="6984776" cy="111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4458407"/>
            <a:ext cx="2200582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6" y="1124744"/>
            <a:ext cx="3087756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9" y="3410006"/>
            <a:ext cx="3112277" cy="232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89017"/>
            <a:ext cx="3093536" cy="23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821" y="184482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ΜΙΑ ΕΞΑΙΡΕΤΙΚΗ ΠΑΡΑΣΤΑΣΗ ΠΟΥ ΛΕΙΤΟΥΡΓΕΙ ΕΥΕΡΓΕΤΙΚΑ ΣΤΟ ΘΕΑΤΗ. 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ΣΕ ΑΥΤΟ ΣΥΜΒΑΛΛΟΥΝ: Ο ΕΝΘΟΥΣΙΑΣΜΟΣ ΚΑΙ ΤΟ ΤΑΛΕΝΤΟ ΤΩΝ ΗΘΟΠΟΙΩΝ, Η ΕΞΥΠΝΗ ΣΚΗΝΟΘΕΤΙΚΗ ΜΑΤΙΑ, Η ΕΙΛΙΚΡΙΝΙΑ ΤΟΥ ΚΕΙΜΕΝΟΥ, Η ΠΕΡΙΓΡΑΦΗ ΤΩΝ ΣΥΝΑΙΣΘΗΜΑΤΩΝ ΤΩΝ ΕΦΗΒΩΝ ΠΟΥ ΟΙ ΙΔΙΟΙ ΔΥΣΚΟΛΕΥΟΝΤΑΙ ΝΑ ΕΚΦΡΑΣΟΥΝ ΜΕ ΛΕΞΕΙΣ. 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Ο ΚΑΘΕΝΑΣ ΣΥΝΑΝΤΑ ΤΟΝ ΕΑΥΤΟ ΤΟΥ ΚΑΠΟΥ ΕΚΕΙ, ΣΤΗ ΣΚΗΝΗ.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6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9997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2" y="873252"/>
            <a:ext cx="7146036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21" y="1556792"/>
            <a:ext cx="670895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952327" cy="29488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04427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3" y="1196752"/>
            <a:ext cx="7076389" cy="44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832648" cy="43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" y="1628800"/>
            <a:ext cx="718117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667824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048262" cy="27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2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644" y="162493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ΟΤΑΝ ΓΡΑΦΩ «ΧΑ,ΧΑ,ΧΑ» ΣΤΟ </a:t>
            </a:r>
            <a:r>
              <a:rPr lang="en-US" dirty="0" smtClean="0">
                <a:latin typeface="Comic Sans MS" panose="030F0702030302020204" pitchFamily="66" charset="0"/>
              </a:rPr>
              <a:t>MESSENGER</a:t>
            </a:r>
            <a:r>
              <a:rPr lang="el-GR" dirty="0" smtClean="0">
                <a:latin typeface="Comic Sans MS" panose="030F0702030302020204" pitchFamily="66" charset="0"/>
              </a:rPr>
              <a:t> ΓΕΛΑΩ; ΚΑΙ ΑΝ ΔΕΝ ΤΟ ΓΡΑΦΩ, ΜΠΟΡΩ ΝΑ ΓΕΛΑΩ;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924944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ΚΑΙ ΠΩΣ ΛΕΜΕ ΣΆΓΑΠΩ; ΠΩΣ ΤΟ ΚΑΝΟΥΜΕ ΑΥΤΟ;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85884"/>
            <a:ext cx="7344816" cy="858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4736177"/>
            <a:ext cx="424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ΣΟΦΙΑ ΒΓΕΝΟΠΟΥΛΟΥ, ΥΠΕΥΘΥΝΗ ΜΙΚΡΟΥ ΕΘΝΙΚΟΥ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3918966" cy="2367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3505971" cy="2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1287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</TotalTime>
  <Words>96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ΕΠΙΣΚΕΨΗ  ΣΤΟ ΕΘΝΙΚΟ ΘΕΑΤΡΟ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ΕΠΙΣΚΕΨΗ  ΣΤΟ ΕΘΝΙΚΟ ΘΕΑΤΡΟ</dc:title>
  <dc:creator>polyxeni-t</dc:creator>
  <cp:lastModifiedBy>polyxeni-t</cp:lastModifiedBy>
  <cp:revision>21</cp:revision>
  <dcterms:created xsi:type="dcterms:W3CDTF">2020-07-16T08:51:45Z</dcterms:created>
  <dcterms:modified xsi:type="dcterms:W3CDTF">2020-07-19T08:41:01Z</dcterms:modified>
</cp:coreProperties>
</file>