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81" r:id="rId4"/>
    <p:sldId id="289" r:id="rId5"/>
    <p:sldId id="290" r:id="rId6"/>
    <p:sldId id="282" r:id="rId7"/>
    <p:sldId id="283" r:id="rId8"/>
    <p:sldId id="284" r:id="rId9"/>
    <p:sldId id="285" r:id="rId10"/>
    <p:sldId id="286" r:id="rId11"/>
    <p:sldId id="301" r:id="rId12"/>
    <p:sldId id="287" r:id="rId13"/>
    <p:sldId id="291" r:id="rId14"/>
    <p:sldId id="292" r:id="rId15"/>
    <p:sldId id="288" r:id="rId16"/>
    <p:sldId id="295" r:id="rId17"/>
    <p:sldId id="294" r:id="rId18"/>
    <p:sldId id="297" r:id="rId19"/>
    <p:sldId id="293" r:id="rId20"/>
    <p:sldId id="296" r:id="rId21"/>
    <p:sldId id="298" r:id="rId22"/>
    <p:sldId id="299" r:id="rId23"/>
    <p:sldId id="302" r:id="rId24"/>
    <p:sldId id="300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7BBE4E-AD28-4CEE-AECB-DD93E20451B2}" type="datetimeFigureOut">
              <a:rPr lang="el-GR" smtClean="0"/>
              <a:t>28/6/2020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067343-15CE-4C5D-A285-81EB4FA59CE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0.wdp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microsoft.com/office/2007/relationships/hdphoto" Target="../media/hdphoto17.wdp"/><Relationship Id="rId4" Type="http://schemas.openxmlformats.org/officeDocument/2006/relationships/image" Target="../media/image50.jpeg"/><Relationship Id="rId9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ΕΠΙΣΚΕΨΗ ΣΤΟ ΜΟΥΣΕΙΟ ΣΧΟΛΙΚΗΣ ΖΩΗΣ ΚΑΙ ΕΚΠΑΙΔΕΥΣΗΣ</a:t>
            </a:r>
            <a:endParaRPr lang="el-GR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5712179" cy="556474"/>
          </a:xfrm>
        </p:spPr>
        <p:txBody>
          <a:bodyPr/>
          <a:lstStyle/>
          <a:p>
            <a:r>
              <a:rPr lang="el-GR" dirty="0" smtClean="0"/>
              <a:t>ΟΚΤΩΒΡΙΟΣ 2019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88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3096344" cy="4128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5" y="3429000"/>
            <a:ext cx="3778809" cy="274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5" y="908720"/>
            <a:ext cx="3865415" cy="2363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5337496"/>
            <a:ext cx="28083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ΣΥΛΛΟΓΗ  ΣΤΟΙΧΕΙΩΝ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21" y="2209408"/>
            <a:ext cx="3433572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08" y="1844824"/>
            <a:ext cx="3383280" cy="3250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184" y="910461"/>
            <a:ext cx="49121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ΣΤΟΙΧΕΙΑ ΓΙΑ ΤΟ ΚΥΝΗΓΙ ΘΗΣΑΥΡΟΥ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3744416" cy="2890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150838" cy="289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12" y="4110089"/>
            <a:ext cx="1584176" cy="211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80564"/>
            <a:ext cx="2662875" cy="1771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5240" y="4532927"/>
            <a:ext cx="232495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ΤΑ ΣΤΟΙΧΕΙΑ ΜΑΣ ΟΔΗΓΟΥΝ ΠΙΣΩ ΣΤΟ ΜΟΥΣΕΙΟ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3460946" cy="33843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067944" y="1268760"/>
            <a:ext cx="3384376" cy="1800200"/>
          </a:xfrm>
          <a:prstGeom prst="wedgeRoundRectCallout">
            <a:avLst>
              <a:gd name="adj1" fmla="val -52691"/>
              <a:gd name="adj2" fmla="val 662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ΞΕΝΑΓΗΣΗ ΣΤΟΥΣ ΧΩΡΟΥΣ ΤΟΥ ΜΟΥΣΕΙΟΥ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0" y="1016116"/>
            <a:ext cx="3392374" cy="2544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16115"/>
            <a:ext cx="3600400" cy="4800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09" y="3717032"/>
            <a:ext cx="1574712" cy="20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1872208" cy="2496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65" y="836713"/>
            <a:ext cx="1862975" cy="2483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2027388" cy="248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1" y="3501008"/>
            <a:ext cx="2021421" cy="269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5" y="3532233"/>
            <a:ext cx="1875456" cy="2692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0312" y="1016423"/>
            <a:ext cx="738664" cy="4608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ΣΧΟΛΙΚΕΣ ΑΙΘΟΥΣΕΣ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ΚΑΙ ΣΧΟΛΙΚΑ ΑΝΤΙΚΕΙΜΕΝΑ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15087"/>
            <a:ext cx="2000302" cy="2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3460946" cy="33843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067944" y="1268760"/>
            <a:ext cx="3384376" cy="1800200"/>
          </a:xfrm>
          <a:prstGeom prst="wedgeRoundRectCallout">
            <a:avLst>
              <a:gd name="adj1" fmla="val -52691"/>
              <a:gd name="adj2" fmla="val 662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ΣΥΖΗΤΗΣΗ ΓΙΑ ΤΗ ΛΕΙΤΟΥΡΓΙΑ ΤΟΥ ΣΧΟΛΕΙΟΥ ΤΑ ΠΑΛΑΙΟΤΕΡΑ ΧΡΟΝΙΑ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0" y="980728"/>
            <a:ext cx="3651870" cy="4869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46" y="98072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8" y="926298"/>
            <a:ext cx="1476164" cy="196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74" y="926298"/>
            <a:ext cx="1944216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57" y="3717031"/>
            <a:ext cx="1671650" cy="2228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6" y="3083284"/>
            <a:ext cx="2242517" cy="2990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05405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1"/>
            <a:ext cx="7145963" cy="41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47" y="757008"/>
            <a:ext cx="2160240" cy="2799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69" y="3795468"/>
            <a:ext cx="2028726" cy="2214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89040"/>
            <a:ext cx="1605326" cy="2221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34947"/>
            <a:ext cx="2249689" cy="2784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2503752"/>
            <a:ext cx="223224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Ο/Η ΠΙΟ ΚΑΛΟΣ/Η ΜΑΘΗΤΗΣ/ΤΡΙΑ ΗΜΟΥΝ ΕΓΩ ΣΤΗΝ ΤΑΞΗ ...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3138"/>
            <a:ext cx="3428706" cy="4571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73617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22" y="1052736"/>
            <a:ext cx="3528392" cy="470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20882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ΜΑΘΗΜΑΤΙΚΑ ΚΑΙ ΤΕΧΝΗ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295102"/>
            <a:ext cx="6096851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6" y="772668"/>
            <a:ext cx="7356348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958628" cy="33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856112"/>
            <a:ext cx="3481832" cy="523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32325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960440" cy="4713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086346"/>
            <a:ext cx="28083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ΣΤΟ ΠΡΟΑΥΛΙΟ ΤΟΥ ΜΟΥΣΕΙΟΥ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6" y="1268760"/>
            <a:ext cx="3633194" cy="423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5873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3460946" cy="338437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067944" y="1268760"/>
            <a:ext cx="3384376" cy="1800200"/>
          </a:xfrm>
          <a:prstGeom prst="wedgeRoundRectCallout">
            <a:avLst>
              <a:gd name="adj1" fmla="val -52691"/>
              <a:gd name="adj2" fmla="val 662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ΠΕΡΙΠΑΤΟΣ ΚΑΙ 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ΚΥΝΗΓΙ ΘΗΣΑΥΡΟΥ </a:t>
            </a:r>
          </a:p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ΣΤΑ ΣΤΕΝΑ ΤΗΣ ΠΛΑΚΑΣ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24351"/>
            <a:ext cx="3833920" cy="4720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4350"/>
            <a:ext cx="3168352" cy="4224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481" y="5212991"/>
            <a:ext cx="3184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Comic Sans MS" panose="030F0702030302020204" pitchFamily="66" charset="0"/>
              </a:rPr>
              <a:t>ΤΟ ΚΙΝΗΜΑΤΟΓΡΑΦΙΚΟ ΣΠΙΤΙ ΤΟΥ ΑΝΤΩΝΑΚΗ ΚΑΙ ΤΗΣ ΕΛΕΝΗΣ ΚΟΚΟΒΙΚΟΥ</a:t>
            </a:r>
            <a:endParaRPr lang="el-G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77" y="4159476"/>
            <a:ext cx="1384512" cy="1846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9" y="764705"/>
            <a:ext cx="2211709" cy="2948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9670"/>
            <a:ext cx="2211710" cy="2948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6758"/>
            <a:ext cx="1491630" cy="198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1" y="769670"/>
            <a:ext cx="2237445" cy="2983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4510861"/>
            <a:ext cx="28083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ΤΟ ΚΥΝΗΓΙ ΘΗΣΑΥΡΟΥ ΞΕΚΙΝΑ!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86" y="890748"/>
            <a:ext cx="1106743" cy="147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19" y="890749"/>
            <a:ext cx="1106744" cy="147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0749"/>
            <a:ext cx="4070928" cy="350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821925"/>
            <a:ext cx="2489532" cy="3319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013176"/>
            <a:ext cx="28083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ΣΥΛΛΟΓΗ  ΣΤΟΙΧΕΙΩΝ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893</TotalTime>
  <Words>82</Words>
  <Application>Microsoft Office PowerPoint</Application>
  <PresentationFormat>On-screen Show (4:3)</PresentationFormat>
  <Paragraphs>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ΕΠΙΣΚΕΨΗ ΣΤΟ ΜΟΥΣΕΙΟ ΣΧΟΛΙΚΗΣ ΖΩΗΣ ΚΑΙ ΕΚΠΑΙΔΕΥΣΗΣ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polyxeni-t</dc:creator>
  <cp:lastModifiedBy>polyxeni-t</cp:lastModifiedBy>
  <cp:revision>69</cp:revision>
  <dcterms:created xsi:type="dcterms:W3CDTF">2020-06-27T06:07:58Z</dcterms:created>
  <dcterms:modified xsi:type="dcterms:W3CDTF">2020-06-28T07:59:43Z</dcterms:modified>
</cp:coreProperties>
</file>