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59" r:id="rId4"/>
    <p:sldId id="266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71" r:id="rId13"/>
    <p:sldId id="268" r:id="rId14"/>
    <p:sldId id="269" r:id="rId15"/>
    <p:sldId id="270" r:id="rId16"/>
    <p:sldId id="272" r:id="rId17"/>
    <p:sldId id="274" r:id="rId18"/>
    <p:sldId id="273" r:id="rId19"/>
    <p:sldId id="276" r:id="rId20"/>
    <p:sldId id="275" r:id="rId2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l-G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l-G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82B0BA9-DF02-4B57-95F3-7C425987E91F}" type="datetimeFigureOut">
              <a:rPr lang="el-GR" smtClean="0"/>
              <a:t>19/7/2020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24E6201-971C-4A44-B874-5030BDCA4635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12.wdp"/><Relationship Id="rId4" Type="http://schemas.openxmlformats.org/officeDocument/2006/relationships/image" Target="../media/image17.jpeg"/><Relationship Id="rId9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19.wdp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5.wdp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8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852936"/>
            <a:ext cx="6172200" cy="1894362"/>
          </a:xfrm>
        </p:spPr>
        <p:txBody>
          <a:bodyPr/>
          <a:lstStyle/>
          <a:p>
            <a:pPr algn="ctr"/>
            <a:r>
              <a:rPr lang="el-GR" dirty="0" smtClean="0"/>
              <a:t>ΕΠΙΣΚΕΨΗ ΣΤΟ </a:t>
            </a:r>
            <a:br>
              <a:rPr lang="el-GR" dirty="0" smtClean="0"/>
            </a:br>
            <a:r>
              <a:rPr lang="el-GR" dirty="0" smtClean="0"/>
              <a:t>ΜΟΥΣΕΙΟ ΨΕΥΔΑΙΣΘΗΣΕΩΝ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l-GR" dirty="0" smtClean="0"/>
              <a:t>ΔΕΚΕΜΒΡΙΟΣ 2019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176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517232"/>
            <a:ext cx="1159335" cy="1224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9" y="3337930"/>
            <a:ext cx="2908658" cy="3475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9" y="35527"/>
            <a:ext cx="2908658" cy="3242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8640"/>
            <a:ext cx="4917959" cy="5207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1650" y="5713801"/>
            <a:ext cx="2323225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Comic Sans MS" panose="030F0702030302020204" pitchFamily="66" charset="0"/>
              </a:rPr>
              <a:t>ΠΑΙΧΝΙΔΙΑ ΜΕ ΧΡΩΜΑΤΙΣΤΕΣ ΣΚΙΕΣ.</a:t>
            </a:r>
            <a:endParaRPr lang="el-GR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85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2" y="3878578"/>
            <a:ext cx="4833376" cy="2718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8" y="116631"/>
            <a:ext cx="4824180" cy="3618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2656"/>
            <a:ext cx="3365238" cy="2523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43" y="2996952"/>
            <a:ext cx="3443246" cy="258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2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50" y="620688"/>
            <a:ext cx="3672408" cy="4896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782277" cy="3586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160" y="4725144"/>
            <a:ext cx="378782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Comic Sans MS" panose="030F0702030302020204" pitchFamily="66" charset="0"/>
              </a:rPr>
              <a:t>ΤΟ ΔΩΜΑΤΙΟ ΤΟΥ </a:t>
            </a:r>
            <a:r>
              <a:rPr lang="en-US" sz="1600" dirty="0" smtClean="0">
                <a:latin typeface="Comic Sans MS" panose="030F0702030302020204" pitchFamily="66" charset="0"/>
              </a:rPr>
              <a:t>AMES</a:t>
            </a:r>
            <a:r>
              <a:rPr lang="el-GR" sz="1600" dirty="0" smtClean="0">
                <a:latin typeface="Comic Sans MS" panose="030F0702030302020204" pitchFamily="66" charset="0"/>
              </a:rPr>
              <a:t> ΕΓΙΝΕ ΔΙΚΟ ΜΑΣ!!</a:t>
            </a:r>
            <a:endParaRPr lang="el-GR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68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1656"/>
            <a:ext cx="4078188" cy="5437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1656"/>
            <a:ext cx="4078188" cy="54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93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33" y="260648"/>
            <a:ext cx="4449663" cy="5932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628800"/>
            <a:ext cx="2232248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Comic Sans MS" panose="030F0702030302020204" pitchFamily="66" charset="0"/>
              </a:rPr>
              <a:t>ΤΟ ΠΕΡΙΣΤΡΕΦΟΜΕΝΟ ΔΩΜΑΤΙΟ!</a:t>
            </a:r>
            <a:endParaRPr lang="el-GR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2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3" y="188640"/>
            <a:ext cx="3147814" cy="4197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01" y="179333"/>
            <a:ext cx="3147814" cy="4197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068960"/>
            <a:ext cx="2754306" cy="36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013176"/>
            <a:ext cx="1836204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Comic Sans MS" panose="030F0702030302020204" pitchFamily="66" charset="0"/>
              </a:rPr>
              <a:t>ΤΑ ΚΕΦΑΛΙΑ ΜΑΣ ΣΤΗΝ ΠΙΑΤΕΛΑ!</a:t>
            </a:r>
            <a:endParaRPr lang="el-GR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19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672408" cy="4896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001994"/>
            <a:ext cx="3672408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</a:rPr>
              <a:t>Η ΨΕΥΔΑΙΣΘΗΣΗ ΤΗΣ ΚΑΡΕΚΛΑΣ</a:t>
            </a:r>
            <a:endParaRPr lang="el-GR" sz="1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41" y="2636912"/>
            <a:ext cx="3948439" cy="2520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3968" y="1628800"/>
            <a:ext cx="3672408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Comic Sans MS" panose="030F0702030302020204" pitchFamily="66" charset="0"/>
              </a:rPr>
              <a:t>ΤΟ ΕΞΥΠΝΟ </a:t>
            </a:r>
            <a:r>
              <a:rPr lang="en-US" sz="1600" dirty="0" smtClean="0">
                <a:latin typeface="Comic Sans MS" panose="030F0702030302020204" pitchFamily="66" charset="0"/>
              </a:rPr>
              <a:t>PLAYROOM</a:t>
            </a:r>
            <a:endParaRPr lang="el-GR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41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1"/>
            <a:ext cx="3816424" cy="543001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84" y="190632"/>
            <a:ext cx="3921773" cy="542802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403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3744416" cy="521762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90" y="299604"/>
            <a:ext cx="3674263" cy="521762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35934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3" y="548680"/>
            <a:ext cx="786540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1594"/>
            <a:ext cx="8075748" cy="43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27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87538"/>
            <a:ext cx="6096000" cy="3333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83" y="548680"/>
            <a:ext cx="3885034" cy="388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2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075958"/>
            <a:ext cx="30243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μικρή συνοικία του </a:t>
            </a:r>
            <a:r>
              <a:rPr lang="el-GR" b="1" dirty="0"/>
              <a:t>Ψυρρή</a:t>
            </a:r>
            <a:r>
              <a:rPr lang="el-GR" dirty="0"/>
              <a:t> βρίσκεται στο ιστορικό κέντρο της </a:t>
            </a:r>
            <a:r>
              <a:rPr lang="el-GR" dirty="0" smtClean="0"/>
              <a:t>Αθήνας</a:t>
            </a:r>
            <a:r>
              <a:rPr lang="el-GR" dirty="0"/>
              <a:t> και είναι μια από τις παλαιότερες συνοικίες της πόλης. Απλώνεται γύρω από την Πλατεία Ψυρρή ή </a:t>
            </a:r>
            <a:r>
              <a:rPr lang="el-GR" dirty="0" smtClean="0"/>
              <a:t>Πλατεία Ηρώων, </a:t>
            </a:r>
            <a:r>
              <a:rPr lang="el-GR" dirty="0"/>
              <a:t>στην οποία οδηγούν οι πέντε σημαντικοί δρόμοι της συνοικίας: η οδός Μιαούλη, η οδός Καραϊσκάκη, η οδός Αγίων Αναργύρων, η οδός Αριστοφάνη και η οδός Αισχύλου.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1" y="1340768"/>
            <a:ext cx="4938005" cy="3977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39640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ΣΥΝΟΙΚΙΑ ΨΥΡΡΗ</a:t>
            </a:r>
            <a:endParaRPr lang="el-GR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1212241"/>
            <a:ext cx="3672408" cy="4896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439640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ΠΕΡΙΠΑΤΟΣ ΣΤΟΥ ΨΥΡΡΗ</a:t>
            </a:r>
            <a:endParaRPr lang="el-GR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6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88640"/>
            <a:ext cx="4187957" cy="3140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4187957" cy="314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47" y="253721"/>
            <a:ext cx="32403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6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20480" cy="324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011910" cy="5349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99383"/>
            <a:ext cx="2592288" cy="28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3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437112"/>
            <a:ext cx="7272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Μέσα από διασκεδαστικά και εντυπωσιακά κόλπα θα μάθεις πολλά για την όραση, την αντίληψη, τον ανθρώπινο εγκέφαλο και την επιστήμη και θα κατανοήσεις γιατί τα μάτια σου βλέπουν πράγματα που ο εγκέφαλός σου δεν μπορεί να καταλάβει. Σίγουρα πρέπει να επισκεφτείς το δωμάτιο με τα εντυπωσιακά και εκπαιδευτικά παιχνίδια και παζλ. Θα σου κεντρίσουν τον εγκέφαλο, θα διασκεδάσεις και θα μπερδευτείς!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0328" y="387088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ΜΟΥΣΕΙΟ ΨΕΥΔΑΙΣΘΗΣΕΩΝ</a:t>
            </a:r>
            <a:endParaRPr lang="el-GR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polyxeni-t\Desktop\y3WdqZpA_702488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9"/>
            <a:ext cx="484053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26" y="1340768"/>
            <a:ext cx="3203730" cy="2160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836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17921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ΕΠΙΣΚΕΨΗ ΣΤΟ ΜΟΥΣΕΙΟ ΨΕΥΔΑΙΣΘΗΣΕΩΝ</a:t>
            </a:r>
            <a:endParaRPr lang="el-GR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6764"/>
            <a:ext cx="3723878" cy="4965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16764"/>
            <a:ext cx="3660955" cy="49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1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84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3357</TotalTime>
  <Words>116</Words>
  <Application>Microsoft Office PowerPoint</Application>
  <PresentationFormat>On-screen Show (4:3)</PresentationFormat>
  <Paragraphs>14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Oriel</vt:lpstr>
      <vt:lpstr>ΕΠΙΣΚΕΨΗ ΣΤΟ  ΜΟΥΣΕΙΟ ΨΕΥΔΑΙΣΘΗΣΕΩΝ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ΕΠΙΣΚΕΨΗ ΣΤΟ  ΜΟΥΣΕΙΟ ΨΕΥΔΑΙΣΘΗΣΕΩΝ</dc:title>
  <dc:creator>polyxeni-t</dc:creator>
  <cp:lastModifiedBy>polyxeni-t</cp:lastModifiedBy>
  <cp:revision>33</cp:revision>
  <dcterms:created xsi:type="dcterms:W3CDTF">2020-07-19T08:41:11Z</dcterms:created>
  <dcterms:modified xsi:type="dcterms:W3CDTF">2020-07-21T16:39:04Z</dcterms:modified>
</cp:coreProperties>
</file>