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01C1569-C0F6-426D-B20C-6D8F662B7A61}" type="datetimeFigureOut">
              <a:rPr lang="el-GR" smtClean="0"/>
              <a:t>26/8/2020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2143-F930-4956-B6AB-8451A305DB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1569-C0F6-426D-B20C-6D8F662B7A61}" type="datetimeFigureOut">
              <a:rPr lang="el-GR" smtClean="0"/>
              <a:t>26/8/2020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2143-F930-4956-B6AB-8451A305DB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1569-C0F6-426D-B20C-6D8F662B7A61}" type="datetimeFigureOut">
              <a:rPr lang="el-GR" smtClean="0"/>
              <a:t>26/8/2020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2143-F930-4956-B6AB-8451A305DB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1569-C0F6-426D-B20C-6D8F662B7A61}" type="datetimeFigureOut">
              <a:rPr lang="el-GR" smtClean="0"/>
              <a:t>26/8/2020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2143-F930-4956-B6AB-8451A305DBC8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1569-C0F6-426D-B20C-6D8F662B7A61}" type="datetimeFigureOut">
              <a:rPr lang="el-GR" smtClean="0"/>
              <a:t>26/8/2020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2143-F930-4956-B6AB-8451A305DBC8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1569-C0F6-426D-B20C-6D8F662B7A61}" type="datetimeFigureOut">
              <a:rPr lang="el-GR" smtClean="0"/>
              <a:t>26/8/2020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2143-F930-4956-B6AB-8451A305DBC8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1569-C0F6-426D-B20C-6D8F662B7A61}" type="datetimeFigureOut">
              <a:rPr lang="el-GR" smtClean="0"/>
              <a:t>26/8/2020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2143-F930-4956-B6AB-8451A305DB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1569-C0F6-426D-B20C-6D8F662B7A61}" type="datetimeFigureOut">
              <a:rPr lang="el-GR" smtClean="0"/>
              <a:t>26/8/2020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2143-F930-4956-B6AB-8451A305DBC8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1569-C0F6-426D-B20C-6D8F662B7A61}" type="datetimeFigureOut">
              <a:rPr lang="el-GR" smtClean="0"/>
              <a:t>26/8/2020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2143-F930-4956-B6AB-8451A305DB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1569-C0F6-426D-B20C-6D8F662B7A61}" type="datetimeFigureOut">
              <a:rPr lang="el-GR" smtClean="0"/>
              <a:t>26/8/2020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2143-F930-4956-B6AB-8451A305DBC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1569-C0F6-426D-B20C-6D8F662B7A61}" type="datetimeFigureOut">
              <a:rPr lang="el-GR" smtClean="0"/>
              <a:t>26/8/2020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2143-F930-4956-B6AB-8451A305DBC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01C1569-C0F6-426D-B20C-6D8F662B7A61}" type="datetimeFigureOut">
              <a:rPr lang="el-GR" smtClean="0"/>
              <a:t>26/8/2020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B92143-F930-4956-B6AB-8451A305DBC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ΚΟΠΗ ΠΙΤΑΣ</a:t>
            </a:r>
            <a:br>
              <a:rPr lang="el-GR" dirty="0" smtClean="0"/>
            </a:br>
            <a:r>
              <a:rPr lang="el-GR" dirty="0" smtClean="0"/>
              <a:t>ΛΕΣΧΗ 2019-2020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ΙΑΝΟΥΑΡΙΟΣ 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661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528392" cy="3557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6644" y="4869160"/>
            <a:ext cx="406069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omic Sans MS" panose="030F0702030302020204" pitchFamily="66" charset="0"/>
              </a:rPr>
              <a:t>ΟΠΩΣ ΚΑΘΕ ΧΡΟΝΟ, </a:t>
            </a:r>
          </a:p>
          <a:p>
            <a:pPr algn="ctr"/>
            <a:r>
              <a:rPr lang="el-GR" sz="1600" dirty="0" smtClean="0">
                <a:latin typeface="Comic Sans MS" panose="030F0702030302020204" pitchFamily="66" charset="0"/>
              </a:rPr>
              <a:t>ΤΗΡΗΣΑΜΕ ΚΑΙ ΦΕΤΟΣ ΤΗΝ ΠΑΡΑΔΟΣΗ...</a:t>
            </a:r>
            <a:endParaRPr lang="el-G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0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44076"/>
            <a:ext cx="6948264" cy="3188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6644" y="5034662"/>
            <a:ext cx="406069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omic Sans MS" panose="030F0702030302020204" pitchFamily="66" charset="0"/>
              </a:rPr>
              <a:t>ΕΥΤΥΧΙΣΜΕΝΟΙ /ΕΣ ΜΑΖΙ ...</a:t>
            </a:r>
            <a:endParaRPr lang="el-G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7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4744"/>
            <a:ext cx="3867150" cy="2847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2808312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5189" y="4221088"/>
            <a:ext cx="406069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omic Sans MS" panose="030F0702030302020204" pitchFamily="66" charset="0"/>
              </a:rPr>
              <a:t>Η ΠΙΤΑ ΗΤΑΝ ΕΥΓΕΝΙΚΗ ΠΡΟΣΦΟΡΑ ΤΗΣ ΚΥΡΙΑΣ ΦΛΩΡΟΥ, ΕΝΩ ΚΑΙ ΦΕΤΟΣ ΤΟ ΜΑΧΑΙΡΙ ΚΡΑΤΗΣΕ Η ΔΙΕΥΘΥΝΤΡΙΑ ΜΑΣ ΚΥΡΙΑ ΜΑΚΡΙΔΟΥ.  ΑΞΙΕΣ!</a:t>
            </a:r>
            <a:endParaRPr lang="el-G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6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3384376" cy="4512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9486" y="2420888"/>
            <a:ext cx="231837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omic Sans MS" panose="030F0702030302020204" pitchFamily="66" charset="0"/>
              </a:rPr>
              <a:t>ΔΥΟ ΤΥΧΕΡΑ ΑΓΟΡΙΑ ΦΕΤΟΣ ΠΗΡΑΝ ΤΟ ΦΛΟΥΡΙ ΚΑΙ ΤΑ ΔΩΡΑΚΙΑ ΤΗΣ ΛΕΣΧΗΣ...</a:t>
            </a:r>
            <a:endParaRPr lang="el-G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8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4627919" cy="4137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0030" y="4149080"/>
            <a:ext cx="302028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latin typeface="Comic Sans MS" panose="030F0702030302020204" pitchFamily="66" charset="0"/>
              </a:rPr>
              <a:t>ΜΕ ΥΓΕΙΑ ΚΑΙ ΔΗΜΙΟΥΡΓΙΑ!</a:t>
            </a:r>
            <a:endParaRPr lang="el-G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71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63</TotalTime>
  <Words>60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ΚΟΠΗ ΠΙΤΑΣ ΛΕΣΧΗ 2019-2020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polyxeni-t</dc:creator>
  <cp:lastModifiedBy>polyxeni-t</cp:lastModifiedBy>
  <cp:revision>11</cp:revision>
  <dcterms:created xsi:type="dcterms:W3CDTF">2020-08-26T08:46:05Z</dcterms:created>
  <dcterms:modified xsi:type="dcterms:W3CDTF">2020-08-26T09:49:56Z</dcterms:modified>
</cp:coreProperties>
</file>