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1" r:id="rId4"/>
    <p:sldId id="267" r:id="rId5"/>
    <p:sldId id="274" r:id="rId6"/>
    <p:sldId id="275" r:id="rId7"/>
    <p:sldId id="276" r:id="rId8"/>
    <p:sldId id="277" r:id="rId9"/>
    <p:sldId id="278" r:id="rId10"/>
    <p:sldId id="280" r:id="rId11"/>
    <p:sldId id="281" r:id="rId12"/>
    <p:sldId id="279" r:id="rId13"/>
    <p:sldId id="273" r:id="rId1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5B525-D95A-4DD7-A599-A130FD9A9B98}" type="datetimeFigureOut">
              <a:rPr lang="el-GR" smtClean="0"/>
              <a:t>30/10/2019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DF1C-6F05-4ADB-9F1F-E330B18FD8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585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5B525-D95A-4DD7-A599-A130FD9A9B98}" type="datetimeFigureOut">
              <a:rPr lang="el-GR" smtClean="0"/>
              <a:t>30/10/2019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DF1C-6F05-4ADB-9F1F-E330B18FD8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7246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5B525-D95A-4DD7-A599-A130FD9A9B98}" type="datetimeFigureOut">
              <a:rPr lang="el-GR" smtClean="0"/>
              <a:t>30/10/2019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DF1C-6F05-4ADB-9F1F-E330B18FD8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6588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5B525-D95A-4DD7-A599-A130FD9A9B98}" type="datetimeFigureOut">
              <a:rPr lang="el-GR" smtClean="0"/>
              <a:t>30/10/2019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DF1C-6F05-4ADB-9F1F-E330B18FD8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130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5B525-D95A-4DD7-A599-A130FD9A9B98}" type="datetimeFigureOut">
              <a:rPr lang="el-GR" smtClean="0"/>
              <a:t>30/10/2019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DF1C-6F05-4ADB-9F1F-E330B18FD8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0374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5B525-D95A-4DD7-A599-A130FD9A9B98}" type="datetimeFigureOut">
              <a:rPr lang="el-GR" smtClean="0"/>
              <a:t>30/10/2019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DF1C-6F05-4ADB-9F1F-E330B18FD8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918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5B525-D95A-4DD7-A599-A130FD9A9B98}" type="datetimeFigureOut">
              <a:rPr lang="el-GR" smtClean="0"/>
              <a:t>30/10/2019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DF1C-6F05-4ADB-9F1F-E330B18FD8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9171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5B525-D95A-4DD7-A599-A130FD9A9B98}" type="datetimeFigureOut">
              <a:rPr lang="el-GR" smtClean="0"/>
              <a:t>30/10/2019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DF1C-6F05-4ADB-9F1F-E330B18FD8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05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5B525-D95A-4DD7-A599-A130FD9A9B98}" type="datetimeFigureOut">
              <a:rPr lang="el-GR" smtClean="0"/>
              <a:t>30/10/2019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DF1C-6F05-4ADB-9F1F-E330B18FD8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00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5B525-D95A-4DD7-A599-A130FD9A9B98}" type="datetimeFigureOut">
              <a:rPr lang="el-GR" smtClean="0"/>
              <a:t>30/10/2019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DF1C-6F05-4ADB-9F1F-E330B18FD8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396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5B525-D95A-4DD7-A599-A130FD9A9B98}" type="datetimeFigureOut">
              <a:rPr lang="el-GR" smtClean="0"/>
              <a:t>30/10/2019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4DF1C-6F05-4ADB-9F1F-E330B18FD8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2096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5B525-D95A-4DD7-A599-A130FD9A9B98}" type="datetimeFigureOut">
              <a:rPr lang="el-GR" smtClean="0"/>
              <a:t>30/10/2019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4DF1C-6F05-4ADB-9F1F-E330B18FD8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908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16" y="1124744"/>
            <a:ext cx="7772400" cy="1470025"/>
          </a:xfrm>
        </p:spPr>
        <p:txBody>
          <a:bodyPr/>
          <a:lstStyle/>
          <a:p>
            <a:r>
              <a:rPr lang="el-GR" dirty="0" smtClean="0">
                <a:latin typeface="Comic Sans MS" panose="030F0702030302020204" pitchFamily="66" charset="0"/>
              </a:rPr>
              <a:t>ΘΑΛΗΣ ΚΑΙ ΜΕΤΡΗΣΕΙΣ</a:t>
            </a:r>
            <a:endParaRPr lang="el-GR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168" y="2852936"/>
            <a:ext cx="4216896" cy="32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71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5"/>
            <a:ext cx="3758614" cy="5011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4"/>
            <a:ext cx="3744416" cy="4992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0" y="5594642"/>
            <a:ext cx="784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ΜΕΤΡΑΜΕ ΤΟ ΜΗΚΟΣ ΤΗΣ ΣΚΙΑΣ ΤΟΥ ΚΟΝΤΑΡΙΟΥ ΤΗΣ ΣΗΜΑΙΑΣ.</a:t>
            </a:r>
            <a:endParaRPr lang="el-GR" sz="16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009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57" y="2924944"/>
            <a:ext cx="5112568" cy="3834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28" y="371073"/>
            <a:ext cx="3045791" cy="22843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26" y="819916"/>
            <a:ext cx="3157541" cy="421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33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29" y="332656"/>
            <a:ext cx="7435156" cy="5040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6090" y="5733256"/>
            <a:ext cx="7648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ΜΕ ΤΗ ΒΟΗΘΕΙΑ ΤΟΥ ΘΕΩΡΗΜΑΤΟΣ ΤΟΥ ΘΑΛΗ, ΥΠΟΛΟΓΙΖΟΥΜΕ ΤΟ ΥΨΟΣ ΤΟΥ ΚΟΝΤΑΡΙΟΥ ΤΗΣ ΣΗΜΑΙΑΣ.</a:t>
            </a:r>
            <a:endParaRPr lang="el-GR" sz="16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114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708920"/>
            <a:ext cx="2673783" cy="2584159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3707904" y="692696"/>
            <a:ext cx="3240360" cy="2516215"/>
          </a:xfrm>
          <a:prstGeom prst="wedgeEllipseCallout">
            <a:avLst>
              <a:gd name="adj1" fmla="val -54603"/>
              <a:gd name="adj2" fmla="val 43436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rgbClr val="C00000"/>
                </a:solidFill>
              </a:rPr>
              <a:t>ΚΑΝ’ΤΟ ΟΠΩΣ Ο ΘΑΛΗΣ!</a:t>
            </a:r>
            <a:endParaRPr lang="el-GR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8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416824" cy="5562618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07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23210"/>
            <a:ext cx="8673568" cy="385811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755576" y="260648"/>
            <a:ext cx="7776864" cy="144016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Η </a:t>
            </a:r>
            <a:r>
              <a:rPr lang="el-G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ΙΣΤΟΡΙΑ </a:t>
            </a:r>
          </a:p>
          <a:p>
            <a:pPr algn="ctr"/>
            <a:r>
              <a:rPr lang="el-G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ΤΗΣ </a:t>
            </a:r>
            <a:r>
              <a:rPr lang="el-G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ΜΕΤΡΗΣΗΣ ΤΟΥ ΥΨΟΥΣ </a:t>
            </a:r>
            <a:r>
              <a:rPr lang="el-G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ΤΗΣ ΠΥΡΑΜΙΔΑΣ ΤΟΥ ΧΕΟΠΑ ΑΠΟ ΤΟΝ ΘΑΛΗ</a:t>
            </a:r>
            <a:endParaRPr lang="el-GR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780" y="1916832"/>
            <a:ext cx="3870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>
                <a:latin typeface="Comic Sans MS" panose="030F0702030302020204" pitchFamily="66" charset="0"/>
              </a:rPr>
              <a:t>ΣΥΜΦΩΝΑ ΜΕ ΤΟΝ ΠΛΟΥΤΑΡΧΟ:</a:t>
            </a:r>
            <a:endParaRPr lang="el-GR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41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016" y="5393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ΟΙ ΜΑΘΗΤΕΣ/-ΤΡΙΕΣ ΤΗΣ </a:t>
            </a:r>
            <a:r>
              <a:rPr lang="el-GR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ΛΕΣΧΗΣ</a:t>
            </a:r>
            <a:endParaRPr lang="el-GR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016" y="1054477"/>
            <a:ext cx="7993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ΥΠΟΛΟΓΗΣΑΝ ΜΕ ΤΗ ΜΕΘΟΔΟ ΤΟΥΘΑΛΗ ΤΟ ΥΨΟΣ </a:t>
            </a:r>
            <a:r>
              <a:rPr lang="el-GR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ΤΟΥ </a:t>
            </a:r>
            <a:r>
              <a:rPr lang="el-GR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ΣΤΥΛΟΥ ΦΩΤΙΣΜΟΥ ΣΤΟ ΠΡΟΑΥΛΙΟ </a:t>
            </a:r>
            <a:r>
              <a:rPr lang="el-GR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ΤΟΥ ΣΧΟΛΕΙΟΥ ΚΑΙ </a:t>
            </a:r>
            <a:r>
              <a:rPr lang="el-GR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ΤΟΥ </a:t>
            </a:r>
            <a:r>
              <a:rPr lang="el-GR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ΚΟΝΤΑΡΙΟΥ </a:t>
            </a:r>
            <a:r>
              <a:rPr lang="el-GR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ΤΗΣ ΣΗΜΑΙΑΣ:</a:t>
            </a:r>
            <a:endParaRPr lang="el-GR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55758"/>
            <a:ext cx="4488160" cy="337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084168" y="2355759"/>
            <a:ext cx="2448271" cy="3373132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ΥΨΟΣ </a:t>
            </a:r>
            <a:r>
              <a:rPr lang="el-G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ΣΤΥΛΟΥ ΦΩΤΙΣΜΟΥ:</a:t>
            </a:r>
          </a:p>
          <a:p>
            <a:pPr algn="ctr"/>
            <a:r>
              <a:rPr lang="el-G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  <a:r>
              <a:rPr lang="el-G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,80 </a:t>
            </a:r>
            <a:r>
              <a:rPr lang="el-G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μ</a:t>
            </a:r>
          </a:p>
          <a:p>
            <a:pPr algn="ctr"/>
            <a:endParaRPr lang="el-GR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l-G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ΥΨΟΣ ΣΤΥΛΟΥ ΣΗΜΑΙΑΣ:</a:t>
            </a:r>
          </a:p>
          <a:p>
            <a:pPr algn="ctr"/>
            <a:r>
              <a:rPr lang="el-G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6,98 </a:t>
            </a:r>
            <a:r>
              <a:rPr lang="el-G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μ</a:t>
            </a:r>
            <a:endParaRPr lang="el-GR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1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3507854" cy="4677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764704"/>
            <a:ext cx="4780022" cy="3585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885" y="5445224"/>
            <a:ext cx="3531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Η ΑΝΤΩΝΙΑ ΣΤΕΚΕΤΑΙ ΔΙΠΛΑ ΣΤΟΝ ΣΤΥΛΟ ΦΩΤΙΣΜΟΥ ΣΤΟ ΠΡΟΑΥΛΙΟ</a:t>
            </a:r>
            <a:endParaRPr lang="el-GR" sz="16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2202" y="5070197"/>
            <a:ext cx="3531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ΠΡΩΤΑ ΓΙΝΕΤΑΙ Η ΜΕΤΡΗΣΗ ΤΗΣ ΣΚΙΑΣ ΠΟΥ ΔΗΜΙΟΥΡΓΕΙ Ο ΣΤΥΛΟΣ ΦΩΤΙΣΜΟΥ.</a:t>
            </a:r>
            <a:endParaRPr lang="el-GR" sz="16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375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257175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97" y="383058"/>
            <a:ext cx="2496146" cy="3328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83058"/>
            <a:ext cx="2915095" cy="57332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4653136"/>
            <a:ext cx="3531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ΜΕΤΡΑΜΕ ΤΟ ΥΨΟΣ ΤΗΣ ΑΝΤΩΝΙΑΣ ΚΑΙ ΤΗΣ ΣΚΙΑΣ ΤΗΣ.</a:t>
            </a:r>
            <a:endParaRPr lang="el-GR" sz="16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799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76" y="777690"/>
            <a:ext cx="4320660" cy="4595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92088"/>
            <a:ext cx="3435846" cy="4581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5176" y="5805264"/>
            <a:ext cx="7803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ΚΑΤΑΓΡΑΦΟΥΜΕ ΚΑΙ ΣΥΖΗΤΑΜΕ ΤΑ ΑΠΟΤΕΛΕΣΜΑΤΑ ΤΩΝ ΜΕΤΡΗΣΕΩΝ.</a:t>
            </a:r>
            <a:endParaRPr lang="el-GR" sz="16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576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76672"/>
            <a:ext cx="5724128" cy="4293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5070197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ΕΦΑΡΜΟΖΟΥΜΕ ΤΗ ΜΕΘΟΔΟ ΤΟΥ ΘΑΛΗ. </a:t>
            </a:r>
          </a:p>
          <a:p>
            <a:r>
              <a:rPr lang="el-GR" sz="1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ΑΠΟ ΚΑΘΑΡΗ ΤΥΧΗ ΤΟ ΥΨΟΣ ΤΗΣ ΑΝΤΩΝΙΑΣ ΚΑΙ ΤΟ ΜΗΚΟΣ ΤΗΣ ΣΚΙΑΣ ΤΗΣ ΕΙΝΑΙ ΙΣΑ ΤΗ ΣΤΙΓΜΗ ΤΗΣ ΜΕΤΡΗΣΗΣ.</a:t>
            </a:r>
            <a:endParaRPr lang="el-GR" sz="16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241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1709" y="1016732"/>
            <a:ext cx="6048671" cy="45365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76672"/>
            <a:ext cx="3899925" cy="2924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8257" y="4005064"/>
            <a:ext cx="35315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ΥΠΟΛΟΓΙΖΟΥΜΕ ΤΟ ΥΨΟΣ ΤΟΥ ΚΟΝΤΑΡΙΟΥ ΤΗΣ ΣΗΜΑΙΑΣ ΜΕ ΤΗ ΒΟΗΘΕΙΑ ΕΝΟΣ ΡΑΒΔΙΟΥ.</a:t>
            </a:r>
          </a:p>
          <a:p>
            <a:endParaRPr lang="el-GR" sz="1600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el-GR" sz="16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ΜΕΤΡΑΜΕ ΤΟ ΜΗΚΟΣ ΤΟΥ ΡΑΒΔΙΟΥ, ΤΟ ΣΤΗΡΙΖΟΥΜΕ ΚΑΘΕΤΑ ΣΤΟ ΕΔΑΦΟΣ ΚΑΙ ΜΕΤΡΑΜΕ ΚΑΙ ΤΟ ΜΗΚΟΣ ΤΗΣ ΣΚΙΑΣ ΤΟΥ.</a:t>
            </a:r>
            <a:endParaRPr lang="el-GR" sz="16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36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188</Words>
  <Application>Microsoft Office PowerPoint</Application>
  <PresentationFormat>On-screen Show (4:3)</PresentationFormat>
  <Paragraphs>23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ΘΑΛΗΣ ΚΑΙ ΜΕΤΡΗΣΕΙΣ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ΘΑΛΗΣ ΚΑΙ ΜΕΤΡΗΣΕΙΣ</dc:title>
  <dc:creator>polyxeni-t</dc:creator>
  <cp:lastModifiedBy>polyxeni-t</cp:lastModifiedBy>
  <cp:revision>67</cp:revision>
  <dcterms:created xsi:type="dcterms:W3CDTF">2018-05-17T07:22:10Z</dcterms:created>
  <dcterms:modified xsi:type="dcterms:W3CDTF">2019-10-30T18:06:27Z</dcterms:modified>
</cp:coreProperties>
</file>