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56" r:id="rId5"/>
    <p:sldId id="257" r:id="rId6"/>
    <p:sldId id="274" r:id="rId7"/>
    <p:sldId id="276" r:id="rId8"/>
    <p:sldId id="278" r:id="rId9"/>
    <p:sldId id="286" r:id="rId10"/>
    <p:sldId id="281" r:id="rId11"/>
    <p:sldId id="282" r:id="rId12"/>
    <p:sldId id="283" r:id="rId13"/>
    <p:sldId id="285" r:id="rId14"/>
    <p:sldId id="271" r:id="rId15"/>
    <p:sldId id="279" r:id="rId16"/>
    <p:sldId id="280" r:id="rId17"/>
    <p:sldId id="272" r:id="rId18"/>
    <p:sldId id="284" r:id="rId19"/>
    <p:sldId id="275" r:id="rId20"/>
    <p:sldId id="277" r:id="rId21"/>
    <p:sldId id="287"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37FCB"/>
    <a:srgbClr val="1A30D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6" autoAdjust="0"/>
    <p:restoredTop sz="95274" autoAdjust="0"/>
  </p:normalViewPr>
  <p:slideViewPr>
    <p:cSldViewPr>
      <p:cViewPr>
        <p:scale>
          <a:sx n="60" d="100"/>
          <a:sy n="60" d="100"/>
        </p:scale>
        <p:origin x="-228" y="-372"/>
      </p:cViewPr>
      <p:guideLst>
        <p:guide orient="horz" pos="2160"/>
        <p:guide pos="3839"/>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Πλαίσι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l-GR" sz="1200"/>
            </a:lvl1pPr>
          </a:lstStyle>
          <a:p>
            <a:endParaRPr lang="el-GR"/>
          </a:p>
        </p:txBody>
      </p:sp>
      <p:sp>
        <p:nvSpPr>
          <p:cNvPr id="3" name="Πλαίσι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el-GR" sz="1200"/>
            </a:lvl1pPr>
          </a:lstStyle>
          <a:p>
            <a:fld id="{784AA43A-3F76-4A13-9CD6-36134EB429E3}" type="datetimeFigureOut">
              <a:rPr lang="el-GR"/>
              <a:pPr/>
              <a:t>16/1/2019</a:t>
            </a:fld>
            <a:endParaRPr lang="el-GR"/>
          </a:p>
        </p:txBody>
      </p:sp>
      <p:sp>
        <p:nvSpPr>
          <p:cNvPr id="4" name="Πλαίσι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el-GR" sz="1200"/>
            </a:lvl1pPr>
          </a:lstStyle>
          <a:p>
            <a:endParaRPr lang="el-GR"/>
          </a:p>
        </p:txBody>
      </p:sp>
      <p:sp>
        <p:nvSpPr>
          <p:cNvPr id="5" name="Πλαίσι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el-GR" sz="1200"/>
            </a:lvl1pPr>
          </a:lstStyle>
          <a:p>
            <a:fld id="{A850423A-8BCE-448E-A97B-03A88B2B12C1}" type="slidenum">
              <a:rPr lang="el-GR"/>
              <a:pPr/>
              <a:t>‹#›</a:t>
            </a:fld>
            <a:endParaRPr lang="el-GR"/>
          </a:p>
        </p:txBody>
      </p:sp>
    </p:spTree>
    <p:extLst>
      <p:ext uri="{BB962C8B-B14F-4D97-AF65-F5344CB8AC3E}">
        <p14:creationId xmlns:p14="http://schemas.microsoft.com/office/powerpoint/2010/main" xmlns=""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Πλαίσι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l-GR" sz="1200"/>
            </a:lvl1pPr>
          </a:lstStyle>
          <a:p>
            <a:endParaRPr lang="el-GR"/>
          </a:p>
        </p:txBody>
      </p:sp>
      <p:sp>
        <p:nvSpPr>
          <p:cNvPr id="3" name="Πλαίσι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el-GR" sz="1200"/>
            </a:lvl1pPr>
          </a:lstStyle>
          <a:p>
            <a:fld id="{5F674A4F-2B7A-4ECB-A400-260B2FFC03C1}" type="datetimeFigureOut">
              <a:rPr/>
              <a:pPr/>
              <a:t>26/7/2013</a:t>
            </a:fld>
            <a:endParaRPr lang="el-GR"/>
          </a:p>
        </p:txBody>
      </p:sp>
      <p:sp>
        <p:nvSpPr>
          <p:cNvPr id="4" name="Πλαίσιο κράτησης θέσης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Πλαίσι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Πλαίσι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el-GR" sz="1200"/>
            </a:lvl1pPr>
          </a:lstStyle>
          <a:p>
            <a:endParaRPr lang="el-GR"/>
          </a:p>
        </p:txBody>
      </p:sp>
      <p:sp>
        <p:nvSpPr>
          <p:cNvPr id="7" name="Πλαίσι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el-GR" sz="1200"/>
            </a:lvl1pPr>
          </a:lstStyle>
          <a:p>
            <a:fld id="{01F2A70B-78F2-4DCF-B53B-C990D2FAFB8A}" type="slidenum">
              <a:rPr/>
              <a:pPr/>
              <a:t>‹#›</a:t>
            </a:fld>
            <a:endParaRPr lang="el-GR"/>
          </a:p>
        </p:txBody>
      </p:sp>
    </p:spTree>
    <p:extLst>
      <p:ext uri="{BB962C8B-B14F-4D97-AF65-F5344CB8AC3E}">
        <p14:creationId xmlns:p14="http://schemas.microsoft.com/office/powerpoint/2010/main" xmlns=""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lang="el-GR" sz="1200" kern="1200">
        <a:solidFill>
          <a:schemeClr val="tx1"/>
        </a:solidFill>
        <a:latin typeface="+mn-lt"/>
        <a:ea typeface="+mn-ea"/>
        <a:cs typeface="+mn-cs"/>
      </a:defRPr>
    </a:lvl1pPr>
    <a:lvl2pPr marL="457200" algn="l" defTabSz="914400" rtl="0" eaLnBrk="1" latinLnBrk="0" hangingPunct="1">
      <a:defRPr lang="el-GR" sz="1200" kern="1200">
        <a:solidFill>
          <a:schemeClr val="tx1"/>
        </a:solidFill>
        <a:latin typeface="+mn-lt"/>
        <a:ea typeface="+mn-ea"/>
        <a:cs typeface="+mn-cs"/>
      </a:defRPr>
    </a:lvl2pPr>
    <a:lvl3pPr marL="914400" algn="l" defTabSz="914400" rtl="0" eaLnBrk="1" latinLnBrk="0" hangingPunct="1">
      <a:defRPr lang="el-GR" sz="1200" kern="1200">
        <a:solidFill>
          <a:schemeClr val="tx1"/>
        </a:solidFill>
        <a:latin typeface="+mn-lt"/>
        <a:ea typeface="+mn-ea"/>
        <a:cs typeface="+mn-cs"/>
      </a:defRPr>
    </a:lvl3pPr>
    <a:lvl4pPr marL="1371600" algn="l" defTabSz="914400" rtl="0" eaLnBrk="1" latinLnBrk="0" hangingPunct="1">
      <a:defRPr lang="el-GR" sz="1200" kern="1200">
        <a:solidFill>
          <a:schemeClr val="tx1"/>
        </a:solidFill>
        <a:latin typeface="+mn-lt"/>
        <a:ea typeface="+mn-ea"/>
        <a:cs typeface="+mn-cs"/>
      </a:defRPr>
    </a:lvl4pPr>
    <a:lvl5pPr marL="1828800" algn="l" defTabSz="914400" rtl="0" eaLnBrk="1" latinLnBrk="0" hangingPunct="1">
      <a:defRPr lang="el-GR" sz="1200" kern="1200">
        <a:solidFill>
          <a:schemeClr val="tx1"/>
        </a:solidFill>
        <a:latin typeface="+mn-lt"/>
        <a:ea typeface="+mn-ea"/>
        <a:cs typeface="+mn-cs"/>
      </a:defRPr>
    </a:lvl5pPr>
    <a:lvl6pPr marL="2286000" algn="l" defTabSz="914400" rtl="0" eaLnBrk="1" latinLnBrk="0" hangingPunct="1">
      <a:defRPr lang="el-GR" sz="1200" kern="1200">
        <a:solidFill>
          <a:schemeClr val="tx1"/>
        </a:solidFill>
        <a:latin typeface="+mn-lt"/>
        <a:ea typeface="+mn-ea"/>
        <a:cs typeface="+mn-cs"/>
      </a:defRPr>
    </a:lvl6pPr>
    <a:lvl7pPr marL="2743200" algn="l" defTabSz="914400" rtl="0" eaLnBrk="1" latinLnBrk="0" hangingPunct="1">
      <a:defRPr lang="el-GR" sz="1200" kern="1200">
        <a:solidFill>
          <a:schemeClr val="tx1"/>
        </a:solidFill>
        <a:latin typeface="+mn-lt"/>
        <a:ea typeface="+mn-ea"/>
        <a:cs typeface="+mn-cs"/>
      </a:defRPr>
    </a:lvl7pPr>
    <a:lvl8pPr marL="3200400" algn="l" defTabSz="914400" rtl="0" eaLnBrk="1" latinLnBrk="0" hangingPunct="1">
      <a:defRPr lang="el-GR" sz="1200" kern="1200">
        <a:solidFill>
          <a:schemeClr val="tx1"/>
        </a:solidFill>
        <a:latin typeface="+mn-lt"/>
        <a:ea typeface="+mn-ea"/>
        <a:cs typeface="+mn-cs"/>
      </a:defRPr>
    </a:lvl8pPr>
    <a:lvl9pPr marL="3657600" algn="l" defTabSz="914400" rtl="0" eaLnBrk="1" latinLnBrk="0" hangingPunct="1">
      <a:defRPr lang="el-G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2413" y="1905000"/>
            <a:ext cx="9144000" cy="2667000"/>
          </a:xfrm>
        </p:spPr>
        <p:txBody>
          <a:bodyPr>
            <a:noAutofit/>
          </a:bodyPr>
          <a:lstStyle>
            <a:lvl1pPr latinLnBrk="0">
              <a:defRPr lang="el-GR" sz="5400"/>
            </a:lvl1pPr>
          </a:lstStyle>
          <a:p>
            <a:r>
              <a:rPr lang="el-GR" smtClean="0"/>
              <a:t>Στυλ κύριου τίτλου</a:t>
            </a:r>
            <a:endParaRPr lang="el-GR"/>
          </a:p>
        </p:txBody>
      </p:sp>
      <p:sp>
        <p:nvSpPr>
          <p:cNvPr id="3" name="Υπότιτλος 2"/>
          <p:cNvSpPr>
            <a:spLocks noGrp="1"/>
          </p:cNvSpPr>
          <p:nvPr>
            <p:ph type="subTitle" idx="1"/>
          </p:nvPr>
        </p:nvSpPr>
        <p:spPr>
          <a:xfrm>
            <a:off x="1522413" y="5105400"/>
            <a:ext cx="9143999" cy="1066800"/>
          </a:xfrm>
        </p:spPr>
        <p:txBody>
          <a:bodyPr/>
          <a:lstStyle>
            <a:lvl1pPr marL="0" indent="0" algn="l" latinLnBrk="0">
              <a:spcBef>
                <a:spcPts val="0"/>
              </a:spcBef>
              <a:buNone/>
              <a:defRPr lang="el-GR">
                <a:solidFill>
                  <a:schemeClr val="tx1">
                    <a:tint val="75000"/>
                  </a:schemeClr>
                </a:solidFill>
              </a:defRPr>
            </a:lvl1pPr>
            <a:lvl2pPr marL="457200" indent="0" algn="ctr" latinLnBrk="0">
              <a:buNone/>
              <a:defRPr lang="el-GR">
                <a:solidFill>
                  <a:schemeClr val="tx1">
                    <a:tint val="75000"/>
                  </a:schemeClr>
                </a:solidFill>
              </a:defRPr>
            </a:lvl2pPr>
            <a:lvl3pPr marL="914400" indent="0" algn="ctr" latinLnBrk="0">
              <a:buNone/>
              <a:defRPr lang="el-GR">
                <a:solidFill>
                  <a:schemeClr val="tx1">
                    <a:tint val="75000"/>
                  </a:schemeClr>
                </a:solidFill>
              </a:defRPr>
            </a:lvl3pPr>
            <a:lvl4pPr marL="1371600" indent="0" algn="ctr" latinLnBrk="0">
              <a:buNone/>
              <a:defRPr lang="el-GR">
                <a:solidFill>
                  <a:schemeClr val="tx1">
                    <a:tint val="75000"/>
                  </a:schemeClr>
                </a:solidFill>
              </a:defRPr>
            </a:lvl4pPr>
            <a:lvl5pPr marL="1828800" indent="0" algn="ctr" latinLnBrk="0">
              <a:buNone/>
              <a:defRPr lang="el-GR">
                <a:solidFill>
                  <a:schemeClr val="tx1">
                    <a:tint val="75000"/>
                  </a:schemeClr>
                </a:solidFill>
              </a:defRPr>
            </a:lvl5pPr>
            <a:lvl6pPr marL="2286000" indent="0" algn="ctr" latinLnBrk="0">
              <a:buNone/>
              <a:defRPr lang="el-GR">
                <a:solidFill>
                  <a:schemeClr val="tx1">
                    <a:tint val="75000"/>
                  </a:schemeClr>
                </a:solidFill>
              </a:defRPr>
            </a:lvl6pPr>
            <a:lvl7pPr marL="2743200" indent="0" algn="ctr" latinLnBrk="0">
              <a:buNone/>
              <a:defRPr lang="el-GR">
                <a:solidFill>
                  <a:schemeClr val="tx1">
                    <a:tint val="75000"/>
                  </a:schemeClr>
                </a:solidFill>
              </a:defRPr>
            </a:lvl7pPr>
            <a:lvl8pPr marL="3200400" indent="0" algn="ctr" latinLnBrk="0">
              <a:buNone/>
              <a:defRPr lang="el-GR">
                <a:solidFill>
                  <a:schemeClr val="tx1">
                    <a:tint val="75000"/>
                  </a:schemeClr>
                </a:solidFill>
              </a:defRPr>
            </a:lvl8pPr>
            <a:lvl9pPr marL="3657600" indent="0" algn="ctr" latinLnBrk="0">
              <a:buNone/>
              <a:defRPr lang="el-GR">
                <a:solidFill>
                  <a:schemeClr val="tx1">
                    <a:tint val="75000"/>
                  </a:schemeClr>
                </a:solidFill>
              </a:defRPr>
            </a:lvl9pPr>
          </a:lstStyle>
          <a:p>
            <a:r>
              <a:rPr lang="el-GR" smtClean="0"/>
              <a:t>Στυλ κύριου υπότιτλου</a:t>
            </a:r>
            <a:endParaRPr lang="el-GR"/>
          </a:p>
        </p:txBody>
      </p:sp>
      <p:grpSp>
        <p:nvGrpSpPr>
          <p:cNvPr id="256" name="γραμμή"/>
          <p:cNvGrpSpPr/>
          <p:nvPr/>
        </p:nvGrpSpPr>
        <p:grpSpPr bwMode="invGray">
          <a:xfrm>
            <a:off x="1584896" y="4724400"/>
            <a:ext cx="8631936" cy="64008"/>
            <a:chOff x="-4110038" y="2703513"/>
            <a:chExt cx="17394239" cy="160336"/>
          </a:xfrm>
          <a:solidFill>
            <a:schemeClr val="accent1"/>
          </a:solidFill>
        </p:grpSpPr>
        <p:sp>
          <p:nvSpPr>
            <p:cNvPr id="257" name="Ελεύθερη σχεδίαση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58" name="Ελεύθερη σχεδίαση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59" name="Ελεύθερη σχεδίαση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0" name="Ελεύθερη σχεδίαση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1" name="Ελεύθερη σχεδίαση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2" name="Ελεύθερη σχεδίαση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3" name="Ελεύθερη σχεδίαση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4" name="Ελεύθερη σχεδίαση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5" name="Ελεύθερη σχεδίαση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6" name="Ελεύθερη σχεδίαση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7" name="Ελεύθερη σχεδίαση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8" name="Ελεύθερη σχεδίαση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9" name="Ελεύθερη σχεδίαση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0" name="Ελεύθερη σχεδίαση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1" name="Ελεύθερη σχεδίαση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2" name="Ελεύθερη σχεδίαση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3" name="Ελεύθερη σχεδίαση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4" name="Ελεύθερη σχεδίαση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5" name="Ελεύθερη σχεδίαση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6" name="Ελεύθερη σχεδίαση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7" name="Ελεύθερη σχεδίαση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8" name="Ελεύθερη σχεδίαση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9" name="Ελεύθερη σχεδίαση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0" name="Ελεύθερη σχεδίαση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1" name="Ελεύθερη σχεδίαση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2" name="Ελεύθερη σχεδίαση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3" name="Ελεύθερη σχεδίαση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4" name="Ελεύθερη σχεδίαση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5" name="Ελεύθερη σχεδίαση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6" name="Ελεύθερη σχεδίαση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7" name="Ελεύθερη σχεδίαση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8" name="Ελεύθερη σχεδίαση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9" name="Ελεύθερη σχεδίαση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0" name="Ελεύθερη σχεδίαση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1" name="Ελεύθερη σχεδίαση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2" name="Ελεύθερη σχεδίαση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3" name="Ελεύθερη σχεδίαση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4" name="Ελεύθερη σχεδίαση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5" name="Ελεύθερη σχεδίαση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6" name="Ελεύθερη σχεδίαση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7" name="Ελεύθερη σχεδίαση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8" name="Ελεύθερη σχεδίαση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9" name="Ελεύθερη σχεδίαση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0" name="Ελεύθερη σχεδίαση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1" name="Ελεύθερη σχεδίαση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2" name="Ελεύθερη σχεδίαση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3" name="Ελεύθερη σχεδίαση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4" name="Ελεύθερη σχεδίαση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5" name="Ελεύθερη σχεδίαση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6" name="Ελεύθερη σχεδίαση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7" name="Ελεύθερη σχεδίαση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8" name="Ελεύθερη σχεδίαση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9" name="Ελεύθερη σχεδίαση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0" name="Ελεύθερη σχεδίαση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1" name="Ελεύθερη σχεδίαση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2" name="Ελεύθερη σχεδίαση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3" name="Ελεύθερη σχεδίαση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4" name="Ελεύθερη σχεδίαση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5" name="Ελεύθερη σχεδίαση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6" name="Ελεύθερη σχεδίαση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7" name="Ελεύθερη σχεδίαση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8" name="Ελεύθερη σχεδίαση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9" name="Ελεύθερη σχεδίαση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0" name="Ελεύθερη σχεδίαση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1" name="Ελεύθερη σχεδίαση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2" name="Ελεύθερη σχεδίαση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3" name="Ελεύθερη σχεδίαση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4" name="Ελεύθερη σχεδίαση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5" name="Ελεύθερη σχεδίαση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6" name="Ελεύθερη σχεδίαση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7" name="Ελεύθερη σχεδίαση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8" name="Ελεύθερη σχεδίαση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9" name="Ελεύθερη σχεδίαση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0" name="Ελεύθερη σχεδίαση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1" name="Ελεύθερη σχεδίαση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2" name="Ελεύθερη σχεδίαση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3" name="Ελεύθερη σχεδίαση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4" name="Ελεύθερη σχεδίαση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5" name="Ελεύθερη σχεδίαση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6" name="Ελεύθερη σχεδίαση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7" name="Ελεύθερη σχεδίαση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8" name="Ελεύθερη σχεδίαση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9" name="Ελεύθερη σχεδίαση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0" name="Ελεύθερη σχεδίαση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1" name="Ελεύθερη σχεδίαση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2" name="Ελεύθερη σχεδίαση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3" name="Ελεύθερη σχεδίαση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4" name="Ελεύθερη σχεδίαση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5" name="Ελεύθερη σχεδίαση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6" name="Ελεύθερη σχεδίαση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7" name="Ελεύθερη σχεδίαση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8" name="Ελεύθερη σχεδίαση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9" name="Ελεύθερη σχεδίαση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0" name="Ελεύθερη σχεδίαση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1" name="Ελεύθερη σχεδίαση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2" name="Ελεύθερη σχεδίαση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3" name="Ελεύθερη σχεδίαση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4" name="Ελεύθερη σχεδίαση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5" name="Ελεύθερη σχεδίαση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6" name="Ελεύθερη σχεδίαση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7" name="Ελεύθερη σχεδίαση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8" name="Ελεύθερη σχεδίαση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9" name="Ελεύθερη σχεδίαση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0" name="Ελεύθερη σχεδίαση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1" name="Ελεύθερη σχεδίαση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2" name="Ελεύθερη σχεδίαση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3" name="Ελεύθερη σχεδίαση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4" name="Ελεύθερη σχεδίαση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5" name="Ελεύθερη σχεδίαση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6" name="Ελεύθερη σχεδίαση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7" name="Ελεύθερη σχεδίαση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8" name="Ελεύθερη σχεδίαση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9" name="Ελεύθερη σχεδίαση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0" name="Ελεύθερη σχεδίαση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1" name="Ελεύθερη σχεδίαση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2" name="Ελεύθερη σχεδίαση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3" name="Ελεύθερη σχεδίαση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4" name="Ελεύθερη σχεδίαση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5" name="Ελεύθερη σχεδίαση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6" name="Ελεύθερη σχεδίαση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7" name="Ελεύθερη σχεδίαση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8" name="Ελεύθερη σχεδίαση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9" name="Ελεύθερη σχεδίαση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grpSp>
    </p:spTree>
    <p:extLst>
      <p:ext uri="{BB962C8B-B14F-4D97-AF65-F5344CB8AC3E}">
        <p14:creationId xmlns:p14="http://schemas.microsoft.com/office/powerpoint/2010/main" xmlns="" val="6743566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grpSp>
        <p:nvGrpSpPr>
          <p:cNvPr id="7" name="γραμμή"/>
          <p:cNvGrpSpPr/>
          <p:nvPr/>
        </p:nvGrpSpPr>
        <p:grpSpPr bwMode="invGray">
          <a:xfrm>
            <a:off x="1522413" y="1514475"/>
            <a:ext cx="10569575" cy="64008"/>
            <a:chOff x="1522413" y="1514475"/>
            <a:chExt cx="10569575" cy="64008"/>
          </a:xfrm>
        </p:grpSpPr>
        <p:sp>
          <p:nvSpPr>
            <p:cNvPr id="8" name="Ελεύθερη σχεδίαση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 name="Ελεύθερη σχεδίαση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0" name="Ελεύθερη σχεδίαση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κατακόρυφου κειμένου 2"/>
          <p:cNvSpPr>
            <a:spLocks noGrp="1"/>
          </p:cNvSpPr>
          <p:nvPr>
            <p:ph type="body" orient="vert" idx="1"/>
          </p:nvPr>
        </p:nvSpPr>
        <p:spPr/>
        <p:txBody>
          <a:bodyPr vert="eaVert"/>
          <a:lstStyle>
            <a:lvl5pPr latinLnBrk="0">
              <a:defRPr lang="el-GR"/>
            </a:lvl5pPr>
            <a:lvl6pPr marL="1956816" latinLnBrk="0">
              <a:defRPr lang="el-GR"/>
            </a:lvl6pPr>
            <a:lvl7pPr marL="1956816" latinLnBrk="0">
              <a:defRPr lang="el-GR"/>
            </a:lvl7pPr>
            <a:lvl8pPr marL="1956816" latinLnBrk="0">
              <a:defRPr lang="el-GR"/>
            </a:lvl8pPr>
            <a:lvl9pPr marL="1956816" latinLnBrk="0">
              <a:defRPr lang="el-G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Πλαίσιο κράτησης θέσης ημερομηνίας 3"/>
          <p:cNvSpPr>
            <a:spLocks noGrp="1"/>
          </p:cNvSpPr>
          <p:nvPr>
            <p:ph type="dt" sz="half" idx="10"/>
          </p:nvPr>
        </p:nvSpPr>
        <p:spPr/>
        <p:txBody>
          <a:bodyPr/>
          <a:lstStyle/>
          <a:p>
            <a:fld id="{9AFE8FB1-0A7A-443E-AAF7-31D4FA1AA312}" type="datetimeFigureOut">
              <a:rPr/>
              <a:pPr/>
              <a:t>26/7/2013</a:t>
            </a:fld>
            <a:endParaRPr lang="el-GR"/>
          </a:p>
        </p:txBody>
      </p:sp>
      <p:sp>
        <p:nvSpPr>
          <p:cNvPr id="5" name="Πλαίσιο κράτησης θέσης υποσέλιδου 4"/>
          <p:cNvSpPr>
            <a:spLocks noGrp="1"/>
          </p:cNvSpPr>
          <p:nvPr>
            <p:ph type="ftr" sz="quarter" idx="11"/>
          </p:nvPr>
        </p:nvSpPr>
        <p:spPr/>
        <p:txBody>
          <a:bodyPr/>
          <a:lstStyle/>
          <a:p>
            <a:endParaRPr lang="el-GR"/>
          </a:p>
        </p:txBody>
      </p:sp>
      <p:sp>
        <p:nvSpPr>
          <p:cNvPr id="6" name="Πλαίσιο κράτησης θέσης αριθμού διαφάνειας 5"/>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21267935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grpSp>
        <p:nvGrpSpPr>
          <p:cNvPr id="7" name="γραμμή"/>
          <p:cNvGrpSpPr/>
          <p:nvPr/>
        </p:nvGrpSpPr>
        <p:grpSpPr bwMode="invGray">
          <a:xfrm rot="5400000">
            <a:off x="6864412" y="3472598"/>
            <a:ext cx="6492240" cy="64008"/>
            <a:chOff x="1522413" y="1514475"/>
            <a:chExt cx="10569575" cy="64008"/>
          </a:xfrm>
        </p:grpSpPr>
        <p:sp>
          <p:nvSpPr>
            <p:cNvPr id="8"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0"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3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4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5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Κατακόρυφος τίτλος 1"/>
          <p:cNvSpPr>
            <a:spLocks noGrp="1"/>
          </p:cNvSpPr>
          <p:nvPr>
            <p:ph type="title" orient="vert"/>
          </p:nvPr>
        </p:nvSpPr>
        <p:spPr>
          <a:xfrm>
            <a:off x="10361612" y="274639"/>
            <a:ext cx="1371600" cy="5901747"/>
          </a:xfrm>
        </p:spPr>
        <p:txBody>
          <a:bodyPr vert="eaVert"/>
          <a:lstStyle/>
          <a:p>
            <a:r>
              <a:rPr lang="el-GR" smtClean="0"/>
              <a:t>Στυλ κύριου τίτλου</a:t>
            </a:r>
            <a:endParaRPr lang="el-GR"/>
          </a:p>
        </p:txBody>
      </p:sp>
      <p:sp>
        <p:nvSpPr>
          <p:cNvPr id="3" name="Σύμβολο κράτησης θέσης κατακόρυφου κειμένου 2"/>
          <p:cNvSpPr>
            <a:spLocks noGrp="1"/>
          </p:cNvSpPr>
          <p:nvPr>
            <p:ph type="body" orient="vert" idx="1"/>
          </p:nvPr>
        </p:nvSpPr>
        <p:spPr>
          <a:xfrm>
            <a:off x="608012" y="277813"/>
            <a:ext cx="9144001" cy="5898573"/>
          </a:xfrm>
        </p:spPr>
        <p:txBody>
          <a:bodyPr vert="eaVert"/>
          <a:lstStyle>
            <a:lvl5pPr latinLnBrk="0">
              <a:defRPr lang="el-GR"/>
            </a:lvl5pPr>
            <a:lvl6pPr latinLnBrk="0">
              <a:defRPr lang="el-GR"/>
            </a:lvl6pPr>
            <a:lvl7pPr latinLnBrk="0">
              <a:defRPr lang="el-GR"/>
            </a:lvl7pPr>
            <a:lvl8pPr latinLnBrk="0">
              <a:defRPr lang="el-GR" baseline="0"/>
            </a:lvl8pPr>
            <a:lvl9pPr latinLnBrk="0">
              <a:defRPr lang="el-GR"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Πλαίσιο κράτησης θέσης ημερομηνίας 3"/>
          <p:cNvSpPr>
            <a:spLocks noGrp="1"/>
          </p:cNvSpPr>
          <p:nvPr>
            <p:ph type="dt" sz="half" idx="10"/>
          </p:nvPr>
        </p:nvSpPr>
        <p:spPr/>
        <p:txBody>
          <a:bodyPr/>
          <a:lstStyle/>
          <a:p>
            <a:fld id="{9AFE8FB1-0A7A-443E-AAF7-31D4FA1AA312}" type="datetimeFigureOut">
              <a:rPr/>
              <a:pPr/>
              <a:t>26/7/2013</a:t>
            </a:fld>
            <a:endParaRPr lang="el-GR"/>
          </a:p>
        </p:txBody>
      </p:sp>
      <p:sp>
        <p:nvSpPr>
          <p:cNvPr id="5" name="Πλαίσιο κράτησης θέσης υποσέλιδου 4"/>
          <p:cNvSpPr>
            <a:spLocks noGrp="1"/>
          </p:cNvSpPr>
          <p:nvPr>
            <p:ph type="ftr" sz="quarter" idx="11"/>
          </p:nvPr>
        </p:nvSpPr>
        <p:spPr/>
        <p:txBody>
          <a:bodyPr/>
          <a:lstStyle/>
          <a:p>
            <a:endParaRPr lang="el-GR"/>
          </a:p>
        </p:txBody>
      </p:sp>
      <p:sp>
        <p:nvSpPr>
          <p:cNvPr id="6" name="Πλαίσιο κράτησης θέσης αριθμού διαφάνειας 5"/>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22117910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grpSp>
        <p:nvGrpSpPr>
          <p:cNvPr id="167" name="γραμμή"/>
          <p:cNvGrpSpPr/>
          <p:nvPr/>
        </p:nvGrpSpPr>
        <p:grpSpPr bwMode="invGray">
          <a:xfrm>
            <a:off x="1522413" y="1514475"/>
            <a:ext cx="10569575" cy="64008"/>
            <a:chOff x="1522413" y="1514475"/>
            <a:chExt cx="10569575" cy="64008"/>
          </a:xfrm>
        </p:grpSpPr>
        <p:sp>
          <p:nvSpPr>
            <p:cNvPr id="168"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9"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0"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4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4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Τίτλος 1"/>
          <p:cNvSpPr>
            <a:spLocks noGrp="1"/>
          </p:cNvSpPr>
          <p:nvPr>
            <p:ph type="title"/>
          </p:nvPr>
        </p:nvSpPr>
        <p:spPr>
          <a:xfrm>
            <a:off x="1522414" y="274638"/>
            <a:ext cx="9143998" cy="1020762"/>
          </a:xfrm>
        </p:spPr>
        <p:txBody>
          <a:bodyPr/>
          <a:lstStyle/>
          <a:p>
            <a:r>
              <a:rPr lang="el-GR" smtClean="0"/>
              <a:t>Στυλ κύριου τίτλου</a:t>
            </a:r>
            <a:endParaRPr lang="el-GR"/>
          </a:p>
        </p:txBody>
      </p:sp>
      <p:sp>
        <p:nvSpPr>
          <p:cNvPr id="3" name="Πλαίσιο κράτησης θέσης περιεχομένου 2"/>
          <p:cNvSpPr>
            <a:spLocks noGrp="1"/>
          </p:cNvSpPr>
          <p:nvPr>
            <p:ph idx="1"/>
          </p:nvPr>
        </p:nvSpPr>
        <p:spPr/>
        <p:txBody>
          <a:bodyPr/>
          <a:lstStyle>
            <a:lvl2pPr marL="548640" latinLnBrk="0">
              <a:defRPr lang="el-GR"/>
            </a:lvl2pPr>
            <a:lvl3pPr marL="777240" latinLnBrk="0">
              <a:defRPr lang="el-GR"/>
            </a:lvl3pPr>
            <a:lvl4pPr marL="1005840" latinLnBrk="0">
              <a:defRPr lang="el-GR"/>
            </a:lvl4pPr>
            <a:lvl5pPr marL="1234440" latinLnBrk="0">
              <a:defRPr lang="el-GR"/>
            </a:lvl5pPr>
            <a:lvl6pPr marL="1463040" latinLnBrk="0">
              <a:defRPr lang="el-GR" baseline="0"/>
            </a:lvl6pPr>
            <a:lvl7pPr marL="1691640" latinLnBrk="0">
              <a:defRPr lang="el-GR" baseline="0"/>
            </a:lvl7pPr>
            <a:lvl8pPr marL="1920240" latinLnBrk="0">
              <a:defRPr lang="el-GR" baseline="0"/>
            </a:lvl8pPr>
            <a:lvl9pPr marL="2148840" latinLnBrk="0">
              <a:defRPr lang="el-GR"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Πλαίσιο κράτησης θέσης ημερομηνίας 3"/>
          <p:cNvSpPr>
            <a:spLocks noGrp="1"/>
          </p:cNvSpPr>
          <p:nvPr>
            <p:ph type="dt" sz="half" idx="10"/>
          </p:nvPr>
        </p:nvSpPr>
        <p:spPr/>
        <p:txBody>
          <a:bodyPr/>
          <a:lstStyle/>
          <a:p>
            <a:fld id="{9AFE8FB1-0A7A-443E-AAF7-31D4FA1AA312}" type="datetimeFigureOut">
              <a:rPr/>
              <a:pPr/>
              <a:t>26/7/2013</a:t>
            </a:fld>
            <a:endParaRPr lang="el-GR"/>
          </a:p>
        </p:txBody>
      </p:sp>
      <p:sp>
        <p:nvSpPr>
          <p:cNvPr id="5" name="Πλαίσιο κράτησης θέσης υποσέλιδου 4"/>
          <p:cNvSpPr>
            <a:spLocks noGrp="1"/>
          </p:cNvSpPr>
          <p:nvPr>
            <p:ph type="ftr" sz="quarter" idx="11"/>
          </p:nvPr>
        </p:nvSpPr>
        <p:spPr/>
        <p:txBody>
          <a:bodyPr/>
          <a:lstStyle/>
          <a:p>
            <a:endParaRPr lang="el-GR"/>
          </a:p>
        </p:txBody>
      </p:sp>
      <p:sp>
        <p:nvSpPr>
          <p:cNvPr id="6" name="Πλαίσιο κράτησης θέσης αριθμού διαφάνειας 5"/>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2614472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grpSp>
        <p:nvGrpSpPr>
          <p:cNvPr id="255" name="γραμμή"/>
          <p:cNvGrpSpPr/>
          <p:nvPr/>
        </p:nvGrpSpPr>
        <p:grpSpPr bwMode="invGray">
          <a:xfrm>
            <a:off x="1584896" y="4724400"/>
            <a:ext cx="8631936" cy="64008"/>
            <a:chOff x="-4110038" y="2703513"/>
            <a:chExt cx="17394239" cy="160336"/>
          </a:xfrm>
          <a:solidFill>
            <a:schemeClr val="accent1"/>
          </a:solidFill>
        </p:grpSpPr>
        <p:sp>
          <p:nvSpPr>
            <p:cNvPr id="256" name="Ελεύθερη σχεδίαση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57" name="Ελεύθερη σχεδίαση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58" name="Ελεύθερη σχεδίαση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59" name="Ελεύθερη σχεδίαση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0" name="Ελεύθερη σχεδίαση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1" name="Ελεύθερη σχεδίαση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2" name="Ελεύθερη σχεδίαση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3" name="Ελεύθερη σχεδίαση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4" name="Ελεύθερη σχεδίαση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5" name="Ελεύθερη σχεδίαση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6" name="Ελεύθερη σχεδίαση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7" name="Ελεύθερη σχεδίαση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8" name="Ελεύθερη σχεδίαση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69" name="Ελεύθερη σχεδίαση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0" name="Ελεύθερη σχεδίαση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1" name="Ελεύθερη σχεδίαση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2" name="Ελεύθερη σχεδίαση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3" name="Ελεύθερη σχεδίαση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4" name="Ελεύθερη σχεδίαση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5" name="Ελεύθερη σχεδίαση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6" name="Ελεύθερη σχεδίαση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7" name="Ελεύθερη σχεδίαση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8" name="Ελεύθερη σχεδίαση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79" name="Ελεύθερη σχεδίαση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0" name="Ελεύθερη σχεδίαση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1" name="Ελεύθερη σχεδίαση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2" name="Ελεύθερη σχεδίαση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3" name="Ελεύθερη σχεδίαση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4" name="Ελεύθερη σχεδίαση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5" name="Ελεύθερη σχεδίαση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6" name="Ελεύθερη σχεδίαση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7" name="Ελεύθερη σχεδίαση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8" name="Ελεύθερη σχεδίαση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89" name="Ελεύθερη σχεδίαση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0" name="Ελεύθερη σχεδίαση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1" name="Ελεύθερη σχεδίαση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2" name="Ελεύθερη σχεδίαση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3" name="Ελεύθερη σχεδίαση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4" name="Ελεύθερη σχεδίαση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5" name="Ελεύθερη σχεδίαση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6" name="Ελεύθερη σχεδίαση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7" name="Ελεύθερη σχεδίαση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8" name="Ελεύθερη σχεδίαση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299" name="Ελεύθερη σχεδίαση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0" name="Ελεύθερη σχεδίαση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1" name="Ελεύθερη σχεδίαση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2" name="Ελεύθερη σχεδίαση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3" name="Ελεύθερη σχεδίαση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4" name="Ελεύθερη σχεδίαση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5" name="Ελεύθερη σχεδίαση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6" name="Ελεύθερη σχεδίαση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7" name="Ελεύθερη σχεδίαση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8" name="Ελεύθερη σχεδίαση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09" name="Ελεύθερη σχεδίαση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0" name="Ελεύθερη σχεδίαση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1" name="Ελεύθερη σχεδίαση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2" name="Ελεύθερη σχεδίαση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3" name="Ελεύθερη σχεδίαση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4" name="Ελεύθερη σχεδίαση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5" name="Ελεύθερη σχεδίαση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6" name="Ελεύθερη σχεδίαση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7" name="Ελεύθερη σχεδίαση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8" name="Ελεύθερη σχεδίαση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19" name="Ελεύθερη σχεδίαση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0" name="Ελεύθερη σχεδίαση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1" name="Ελεύθερη σχεδίαση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2" name="Ελεύθερη σχεδίαση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3" name="Ελεύθερη σχεδίαση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4" name="Ελεύθερη σχεδίαση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5" name="Ελεύθερη σχεδίαση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6" name="Ελεύθερη σχεδίαση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7" name="Ελεύθερη σχεδίαση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8" name="Ελεύθερη σχεδίαση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29" name="Ελεύθερη σχεδίαση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0" name="Ελεύθερη σχεδίαση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1" name="Ελεύθερη σχεδίαση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2" name="Ελεύθερη σχεδίαση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3" name="Ελεύθερη σχεδίαση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4" name="Ελεύθερη σχεδίαση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5" name="Ελεύθερη σχεδίαση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6" name="Ελεύθερη σχεδίαση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7" name="Ελεύθερη σχεδίαση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8" name="Ελεύθερη σχεδίαση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39" name="Ελεύθερη σχεδίαση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0" name="Ελεύθερη σχεδίαση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1" name="Ελεύθερη σχεδίαση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2" name="Ελεύθερη σχεδίαση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3" name="Ελεύθερη σχεδίαση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4" name="Ελεύθερη σχεδίαση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5" name="Ελεύθερη σχεδίαση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6" name="Ελεύθερη σχεδίαση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7" name="Ελεύθερη σχεδίαση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8" name="Ελεύθερη σχεδίαση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49" name="Ελεύθερη σχεδίαση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0" name="Ελεύθερη σχεδίαση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1" name="Ελεύθερη σχεδίαση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2" name="Ελεύθερη σχεδίαση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3" name="Ελεύθερη σχεδίαση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4" name="Ελεύθερη σχεδίαση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5" name="Ελεύθερη σχεδίαση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6" name="Ελεύθερη σχεδίαση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7" name="Ελεύθερη σχεδίαση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8" name="Ελεύθερη σχεδίαση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59" name="Ελεύθερη σχεδίαση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0" name="Ελεύθερη σχεδίαση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1" name="Ελεύθερη σχεδίαση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2" name="Ελεύθερη σχεδίαση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3" name="Ελεύθερη σχεδίαση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4" name="Ελεύθερη σχεδίαση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5" name="Ελεύθερη σχεδίαση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6" name="Ελεύθερη σχεδίαση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7" name="Ελεύθερη σχεδίαση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8" name="Ελεύθερη σχεδίαση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69" name="Ελεύθερη σχεδίαση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0" name="Ελεύθερη σχεδίαση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1" name="Ελεύθερη σχεδίαση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2" name="Ελεύθερη σχεδίαση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3" name="Ελεύθερη σχεδίαση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4" name="Ελεύθερη σχεδίαση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5" name="Ελεύθερη σχεδίαση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6" name="Ελεύθερη σχεδίαση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7" name="Ελεύθερη σχεδίαση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sp>
          <p:nvSpPr>
            <p:cNvPr id="378" name="Ελεύθερη σχεδίαση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p>
          </p:txBody>
        </p:sp>
      </p:grpSp>
      <p:sp>
        <p:nvSpPr>
          <p:cNvPr id="2" name="Τίτλος 1"/>
          <p:cNvSpPr>
            <a:spLocks noGrp="1"/>
          </p:cNvSpPr>
          <p:nvPr>
            <p:ph type="title"/>
          </p:nvPr>
        </p:nvSpPr>
        <p:spPr>
          <a:xfrm>
            <a:off x="1522413" y="1905000"/>
            <a:ext cx="9144000" cy="2667000"/>
          </a:xfrm>
        </p:spPr>
        <p:txBody>
          <a:bodyPr anchor="b">
            <a:noAutofit/>
          </a:bodyPr>
          <a:lstStyle>
            <a:lvl1pPr algn="l" latinLnBrk="0">
              <a:defRPr lang="el-GR" sz="4400" b="0" cap="none" baseline="0"/>
            </a:lvl1pPr>
          </a:lstStyle>
          <a:p>
            <a:r>
              <a:rPr lang="el-GR" smtClean="0"/>
              <a:t>Στυλ κύριου τίτλου</a:t>
            </a:r>
            <a:endParaRPr lang="el-GR"/>
          </a:p>
        </p:txBody>
      </p:sp>
      <p:sp>
        <p:nvSpPr>
          <p:cNvPr id="3" name="Πλαίσιο κράτησης θέσης κειμένου 2"/>
          <p:cNvSpPr>
            <a:spLocks noGrp="1"/>
          </p:cNvSpPr>
          <p:nvPr>
            <p:ph type="body" idx="1"/>
          </p:nvPr>
        </p:nvSpPr>
        <p:spPr>
          <a:xfrm>
            <a:off x="1522413" y="5102525"/>
            <a:ext cx="9143999" cy="1069675"/>
          </a:xfrm>
        </p:spPr>
        <p:txBody>
          <a:bodyPr anchor="t">
            <a:normAutofit/>
          </a:bodyPr>
          <a:lstStyle>
            <a:lvl1pPr marL="0" indent="0" latinLnBrk="0">
              <a:spcBef>
                <a:spcPts val="0"/>
              </a:spcBef>
              <a:buNone/>
              <a:defRPr lang="el-GR" sz="2400">
                <a:solidFill>
                  <a:schemeClr val="tx1">
                    <a:tint val="75000"/>
                  </a:schemeClr>
                </a:solidFill>
              </a:defRPr>
            </a:lvl1pPr>
            <a:lvl2pPr marL="457200" indent="0" latinLnBrk="0">
              <a:buNone/>
              <a:defRPr lang="el-GR" sz="1800">
                <a:solidFill>
                  <a:schemeClr val="tx1">
                    <a:tint val="75000"/>
                  </a:schemeClr>
                </a:solidFill>
              </a:defRPr>
            </a:lvl2pPr>
            <a:lvl3pPr marL="914400" indent="0" latinLnBrk="0">
              <a:buNone/>
              <a:defRPr lang="el-GR" sz="1600">
                <a:solidFill>
                  <a:schemeClr val="tx1">
                    <a:tint val="75000"/>
                  </a:schemeClr>
                </a:solidFill>
              </a:defRPr>
            </a:lvl3pPr>
            <a:lvl4pPr marL="1371600" indent="0" latinLnBrk="0">
              <a:buNone/>
              <a:defRPr lang="el-GR" sz="1400">
                <a:solidFill>
                  <a:schemeClr val="tx1">
                    <a:tint val="75000"/>
                  </a:schemeClr>
                </a:solidFill>
              </a:defRPr>
            </a:lvl4pPr>
            <a:lvl5pPr marL="1828800" indent="0" latinLnBrk="0">
              <a:buNone/>
              <a:defRPr lang="el-GR" sz="1400">
                <a:solidFill>
                  <a:schemeClr val="tx1">
                    <a:tint val="75000"/>
                  </a:schemeClr>
                </a:solidFill>
              </a:defRPr>
            </a:lvl5pPr>
            <a:lvl6pPr marL="2286000" indent="0" latinLnBrk="0">
              <a:buNone/>
              <a:defRPr lang="el-GR" sz="1400">
                <a:solidFill>
                  <a:schemeClr val="tx1">
                    <a:tint val="75000"/>
                  </a:schemeClr>
                </a:solidFill>
              </a:defRPr>
            </a:lvl6pPr>
            <a:lvl7pPr marL="2743200" indent="0" latinLnBrk="0">
              <a:buNone/>
              <a:defRPr lang="el-GR" sz="1400">
                <a:solidFill>
                  <a:schemeClr val="tx1">
                    <a:tint val="75000"/>
                  </a:schemeClr>
                </a:solidFill>
              </a:defRPr>
            </a:lvl7pPr>
            <a:lvl8pPr marL="3200400" indent="0" latinLnBrk="0">
              <a:buNone/>
              <a:defRPr lang="el-GR" sz="1400">
                <a:solidFill>
                  <a:schemeClr val="tx1">
                    <a:tint val="75000"/>
                  </a:schemeClr>
                </a:solidFill>
              </a:defRPr>
            </a:lvl8pPr>
            <a:lvl9pPr marL="3657600" indent="0" latinLnBrk="0">
              <a:buNone/>
              <a:defRPr lang="el-GR" sz="1400">
                <a:solidFill>
                  <a:schemeClr val="tx1">
                    <a:tint val="75000"/>
                  </a:schemeClr>
                </a:solidFill>
              </a:defRPr>
            </a:lvl9pPr>
          </a:lstStyle>
          <a:p>
            <a:pPr lvl="0"/>
            <a:r>
              <a:rPr lang="el-GR" smtClean="0"/>
              <a:t>Στυλ υποδείγματος κειμένου</a:t>
            </a:r>
          </a:p>
        </p:txBody>
      </p:sp>
      <p:sp>
        <p:nvSpPr>
          <p:cNvPr id="4" name="Πλαίσιο κράτησης θέσης ημερομηνίας 3"/>
          <p:cNvSpPr>
            <a:spLocks noGrp="1"/>
          </p:cNvSpPr>
          <p:nvPr>
            <p:ph type="dt" sz="half" idx="10"/>
          </p:nvPr>
        </p:nvSpPr>
        <p:spPr/>
        <p:txBody>
          <a:bodyPr/>
          <a:lstStyle/>
          <a:p>
            <a:fld id="{9AFE8FB1-0A7A-443E-AAF7-31D4FA1AA312}" type="datetimeFigureOut">
              <a:rPr/>
              <a:pPr/>
              <a:t>26/7/2013</a:t>
            </a:fld>
            <a:endParaRPr lang="el-GR"/>
          </a:p>
        </p:txBody>
      </p:sp>
      <p:sp>
        <p:nvSpPr>
          <p:cNvPr id="5" name="Πλαίσιο κράτησης θέσης υποσέλιδου 4"/>
          <p:cNvSpPr>
            <a:spLocks noGrp="1"/>
          </p:cNvSpPr>
          <p:nvPr>
            <p:ph type="ftr" sz="quarter" idx="11"/>
          </p:nvPr>
        </p:nvSpPr>
        <p:spPr/>
        <p:txBody>
          <a:bodyPr/>
          <a:lstStyle/>
          <a:p>
            <a:endParaRPr lang="el-GR"/>
          </a:p>
        </p:txBody>
      </p:sp>
      <p:sp>
        <p:nvSpPr>
          <p:cNvPr id="6" name="Πλαίσιο κράτησης θέσης αριθμού διαφάνειας 5"/>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4058797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grpSp>
        <p:nvGrpSpPr>
          <p:cNvPr id="158" name="γραμμή"/>
          <p:cNvGrpSpPr/>
          <p:nvPr/>
        </p:nvGrpSpPr>
        <p:grpSpPr bwMode="invGray">
          <a:xfrm>
            <a:off x="1522413" y="1514475"/>
            <a:ext cx="10569575" cy="64008"/>
            <a:chOff x="1522413" y="1514475"/>
            <a:chExt cx="10569575" cy="64008"/>
          </a:xfrm>
        </p:grpSpPr>
        <p:sp>
          <p:nvSpPr>
            <p:cNvPr id="159"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0"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1"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2"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3"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4"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5"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6"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7"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8"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9"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0"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1"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2"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3"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4"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5"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6"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7"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8"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9"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0"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1"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2"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3"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4"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5"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6"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7"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8"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9"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0"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1"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2"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3"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4"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5"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6"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7"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8"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9"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0"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1"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2"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3"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4"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5"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6"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7"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8"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9"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0"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1"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2"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3"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4"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5"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6"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7"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8"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9"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0"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1"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2"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3"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4"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5"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6"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7"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8"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9"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0"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1"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2"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Τίτλος 1"/>
          <p:cNvSpPr>
            <a:spLocks noGrp="1"/>
          </p:cNvSpPr>
          <p:nvPr>
            <p:ph type="title"/>
          </p:nvPr>
        </p:nvSpPr>
        <p:spPr>
          <a:xfrm>
            <a:off x="1522414" y="274638"/>
            <a:ext cx="9143998" cy="1020762"/>
          </a:xfrm>
        </p:spPr>
        <p:txBody>
          <a:bodyPr/>
          <a:lstStyle/>
          <a:p>
            <a:r>
              <a:rPr lang="el-GR" smtClean="0"/>
              <a:t>Στυλ κύριου τίτλου</a:t>
            </a:r>
            <a:endParaRPr lang="el-GR"/>
          </a:p>
        </p:txBody>
      </p:sp>
      <p:sp>
        <p:nvSpPr>
          <p:cNvPr id="3" name="Πλαίσιο κράτησης θέσης περιεχομένου 2"/>
          <p:cNvSpPr>
            <a:spLocks noGrp="1"/>
          </p:cNvSpPr>
          <p:nvPr>
            <p:ph sz="half" idx="1"/>
          </p:nvPr>
        </p:nvSpPr>
        <p:spPr>
          <a:xfrm>
            <a:off x="1522413" y="1905000"/>
            <a:ext cx="4419599" cy="4267200"/>
          </a:xfrm>
        </p:spPr>
        <p:txBody>
          <a:bodyPr>
            <a:normAutofit/>
          </a:bodyPr>
          <a:lstStyle>
            <a:lvl1pPr latinLnBrk="0">
              <a:defRPr lang="el-GR" sz="2400"/>
            </a:lvl1pPr>
            <a:lvl2pPr latinLnBrk="0">
              <a:defRPr lang="el-GR" sz="2000"/>
            </a:lvl2pPr>
            <a:lvl3pPr latinLnBrk="0">
              <a:defRPr lang="el-GR" sz="1800"/>
            </a:lvl3pPr>
            <a:lvl4pPr latinLnBrk="0">
              <a:defRPr lang="el-GR" sz="1600"/>
            </a:lvl4pPr>
            <a:lvl5pPr latinLnBrk="0">
              <a:defRPr lang="el-GR" sz="1600"/>
            </a:lvl5pPr>
            <a:lvl6pPr marL="1956816" latinLnBrk="0">
              <a:defRPr lang="el-GR" sz="1600"/>
            </a:lvl6pPr>
            <a:lvl7pPr marL="1956816" latinLnBrk="0">
              <a:defRPr lang="el-GR" sz="1600" baseline="0"/>
            </a:lvl7pPr>
            <a:lvl8pPr marL="1956816" latinLnBrk="0">
              <a:defRPr lang="el-GR" sz="1600" baseline="0"/>
            </a:lvl8pPr>
            <a:lvl9pPr marL="1956816" latinLnBrk="0">
              <a:defRPr lang="el-G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Πλαίσιο κράτησης θέσης περιεχομένου 3"/>
          <p:cNvSpPr>
            <a:spLocks noGrp="1"/>
          </p:cNvSpPr>
          <p:nvPr>
            <p:ph sz="half" idx="2"/>
          </p:nvPr>
        </p:nvSpPr>
        <p:spPr>
          <a:xfrm>
            <a:off x="6246815" y="1905000"/>
            <a:ext cx="4419598" cy="4267200"/>
          </a:xfrm>
        </p:spPr>
        <p:txBody>
          <a:bodyPr>
            <a:normAutofit/>
          </a:bodyPr>
          <a:lstStyle>
            <a:lvl1pPr latinLnBrk="0">
              <a:defRPr lang="el-GR" sz="2400"/>
            </a:lvl1pPr>
            <a:lvl2pPr latinLnBrk="0">
              <a:defRPr lang="el-GR" sz="2000"/>
            </a:lvl2pPr>
            <a:lvl3pPr latinLnBrk="0">
              <a:defRPr lang="el-GR" sz="1800"/>
            </a:lvl3pPr>
            <a:lvl4pPr latinLnBrk="0">
              <a:defRPr lang="el-GR" sz="1600"/>
            </a:lvl4pPr>
            <a:lvl5pPr latinLnBrk="0">
              <a:defRPr lang="el-GR" sz="1600"/>
            </a:lvl5pPr>
            <a:lvl6pPr marL="1956816" latinLnBrk="0">
              <a:defRPr lang="el-GR" sz="1600"/>
            </a:lvl6pPr>
            <a:lvl7pPr marL="1956816" latinLnBrk="0">
              <a:defRPr lang="el-GR" sz="1600"/>
            </a:lvl7pPr>
            <a:lvl8pPr marL="1956816" latinLnBrk="0">
              <a:defRPr lang="el-GR" sz="1600" baseline="0"/>
            </a:lvl8pPr>
            <a:lvl9pPr marL="1956816" latinLnBrk="0">
              <a:defRPr lang="el-G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Πλαίσιο κράτησης θέσης ημερομηνίας 4"/>
          <p:cNvSpPr>
            <a:spLocks noGrp="1"/>
          </p:cNvSpPr>
          <p:nvPr>
            <p:ph type="dt" sz="half" idx="10"/>
          </p:nvPr>
        </p:nvSpPr>
        <p:spPr/>
        <p:txBody>
          <a:bodyPr/>
          <a:lstStyle/>
          <a:p>
            <a:fld id="{9AFE8FB1-0A7A-443E-AAF7-31D4FA1AA312}" type="datetimeFigureOut">
              <a:rPr/>
              <a:pPr/>
              <a:t>26/7/2013</a:t>
            </a:fld>
            <a:endParaRPr lang="el-GR"/>
          </a:p>
        </p:txBody>
      </p:sp>
      <p:sp>
        <p:nvSpPr>
          <p:cNvPr id="6" name="Πλαίσιο κράτησης θέσης υποσέλιδου 5"/>
          <p:cNvSpPr>
            <a:spLocks noGrp="1"/>
          </p:cNvSpPr>
          <p:nvPr>
            <p:ph type="ftr" sz="quarter" idx="11"/>
          </p:nvPr>
        </p:nvSpPr>
        <p:spPr/>
        <p:txBody>
          <a:bodyPr/>
          <a:lstStyle/>
          <a:p>
            <a:endParaRPr lang="el-GR"/>
          </a:p>
        </p:txBody>
      </p:sp>
      <p:sp>
        <p:nvSpPr>
          <p:cNvPr id="7" name="Πλαίσιο κράτησης θέσης αριθμού διαφάνειας 6"/>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16832941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grpSp>
        <p:nvGrpSpPr>
          <p:cNvPr id="160" name="γραμμή"/>
          <p:cNvGrpSpPr/>
          <p:nvPr/>
        </p:nvGrpSpPr>
        <p:grpSpPr bwMode="invGray">
          <a:xfrm>
            <a:off x="1522413" y="1514475"/>
            <a:ext cx="10569575" cy="64008"/>
            <a:chOff x="1522413" y="1514475"/>
            <a:chExt cx="10569575" cy="64008"/>
          </a:xfrm>
        </p:grpSpPr>
        <p:sp>
          <p:nvSpPr>
            <p:cNvPr id="161" name="Ελεύθερη σχεδίαση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2" name="Ελεύθερη σχεδίαση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3" name="Ελεύθερη σχεδίαση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4"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5"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6"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7"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8"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9"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0"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1"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2"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3"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4"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5"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6"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7"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8"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9"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0"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1"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2"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3"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4"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5"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6"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7"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8"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9"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0"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1"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2"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3"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4"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5"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6"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7"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8"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9"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0"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1"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2"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3"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4"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5"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6"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7"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8"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9"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0"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1"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2"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3"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4"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5"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6"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7"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8"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9"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0"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1"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2"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3"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4"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5"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6"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7"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8"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9"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0"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1"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2"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3"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4"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Τίτλος 1"/>
          <p:cNvSpPr>
            <a:spLocks noGrp="1"/>
          </p:cNvSpPr>
          <p:nvPr>
            <p:ph type="title"/>
          </p:nvPr>
        </p:nvSpPr>
        <p:spPr>
          <a:xfrm>
            <a:off x="1522414" y="274638"/>
            <a:ext cx="9143998" cy="1020762"/>
          </a:xfrm>
        </p:spPr>
        <p:txBody>
          <a:bodyPr/>
          <a:lstStyle>
            <a:lvl1pPr latinLnBrk="0">
              <a:defRPr lang="el-GR"/>
            </a:lvl1pPr>
          </a:lstStyle>
          <a:p>
            <a:r>
              <a:rPr lang="el-GR" smtClean="0"/>
              <a:t>Στυλ κύριου τίτλου</a:t>
            </a:r>
            <a:endParaRPr lang="el-GR"/>
          </a:p>
        </p:txBody>
      </p:sp>
      <p:sp>
        <p:nvSpPr>
          <p:cNvPr id="3" name="Πλαίσιο κράτησης θέσης κειμένου 2"/>
          <p:cNvSpPr>
            <a:spLocks noGrp="1"/>
          </p:cNvSpPr>
          <p:nvPr>
            <p:ph type="body" idx="1"/>
          </p:nvPr>
        </p:nvSpPr>
        <p:spPr>
          <a:xfrm>
            <a:off x="1522413" y="1905000"/>
            <a:ext cx="4416552" cy="762000"/>
          </a:xfrm>
        </p:spPr>
        <p:txBody>
          <a:bodyPr anchor="ctr"/>
          <a:lstStyle>
            <a:lvl1pPr marL="0" indent="0" latinLnBrk="0">
              <a:spcBef>
                <a:spcPts val="0"/>
              </a:spcBef>
              <a:buNone/>
              <a:defRPr lang="el-GR" sz="2400" b="0"/>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4" name="Πλαίσιο κράτησης θέσης περιεχομένου 3"/>
          <p:cNvSpPr>
            <a:spLocks noGrp="1"/>
          </p:cNvSpPr>
          <p:nvPr>
            <p:ph sz="half" idx="2"/>
          </p:nvPr>
        </p:nvSpPr>
        <p:spPr>
          <a:xfrm>
            <a:off x="1522413" y="2819399"/>
            <a:ext cx="4416552" cy="3352801"/>
          </a:xfrm>
        </p:spPr>
        <p:txBody>
          <a:bodyPr/>
          <a:lstStyle>
            <a:lvl1pPr latinLnBrk="0">
              <a:defRPr lang="el-GR" sz="2400"/>
            </a:lvl1pPr>
            <a:lvl2pPr latinLnBrk="0">
              <a:defRPr lang="el-GR" sz="2000"/>
            </a:lvl2pPr>
            <a:lvl3pPr latinLnBrk="0">
              <a:defRPr lang="el-GR" sz="1800"/>
            </a:lvl3pPr>
            <a:lvl4pPr latinLnBrk="0">
              <a:defRPr lang="el-GR" sz="1600"/>
            </a:lvl4pPr>
            <a:lvl5pPr latinLnBrk="0">
              <a:defRPr lang="el-GR" sz="1600"/>
            </a:lvl5pPr>
            <a:lvl6pPr marL="1956816" latinLnBrk="0">
              <a:defRPr lang="el-GR" sz="1600"/>
            </a:lvl6pPr>
            <a:lvl7pPr marL="1956816" latinLnBrk="0">
              <a:defRPr lang="el-GR" sz="1600" baseline="0"/>
            </a:lvl7pPr>
            <a:lvl8pPr marL="1956816" latinLnBrk="0">
              <a:defRPr lang="el-GR" sz="1600" baseline="0"/>
            </a:lvl8pPr>
            <a:lvl9pPr marL="1956816" latinLnBrk="0">
              <a:defRPr lang="el-G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Πλαίσιο κράτησης θέσης κειμένου 4"/>
          <p:cNvSpPr>
            <a:spLocks noGrp="1"/>
          </p:cNvSpPr>
          <p:nvPr>
            <p:ph type="body" sz="quarter" idx="3"/>
          </p:nvPr>
        </p:nvSpPr>
        <p:spPr>
          <a:xfrm>
            <a:off x="6249860" y="1905000"/>
            <a:ext cx="4416552" cy="762000"/>
          </a:xfrm>
        </p:spPr>
        <p:txBody>
          <a:bodyPr anchor="ctr"/>
          <a:lstStyle>
            <a:lvl1pPr marL="0" indent="0" latinLnBrk="0">
              <a:spcBef>
                <a:spcPts val="0"/>
              </a:spcBef>
              <a:buNone/>
              <a:defRPr lang="el-GR" sz="2400" b="0"/>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6" name="Πλαίσιο κράτησης θέσης περιεχομένου 5"/>
          <p:cNvSpPr>
            <a:spLocks noGrp="1"/>
          </p:cNvSpPr>
          <p:nvPr>
            <p:ph sz="quarter" idx="4"/>
          </p:nvPr>
        </p:nvSpPr>
        <p:spPr>
          <a:xfrm>
            <a:off x="6249860" y="2819399"/>
            <a:ext cx="4416552" cy="3352801"/>
          </a:xfrm>
        </p:spPr>
        <p:txBody>
          <a:bodyPr/>
          <a:lstStyle>
            <a:lvl1pPr latinLnBrk="0">
              <a:defRPr lang="el-GR" sz="2400"/>
            </a:lvl1pPr>
            <a:lvl2pPr latinLnBrk="0">
              <a:defRPr lang="el-GR" sz="2000"/>
            </a:lvl2pPr>
            <a:lvl3pPr latinLnBrk="0">
              <a:defRPr lang="el-GR" sz="1800"/>
            </a:lvl3pPr>
            <a:lvl4pPr latinLnBrk="0">
              <a:defRPr lang="el-GR" sz="1600"/>
            </a:lvl4pPr>
            <a:lvl5pPr marL="1956816" latinLnBrk="0">
              <a:defRPr lang="el-GR" sz="1600"/>
            </a:lvl5pPr>
            <a:lvl6pPr marL="1956816" latinLnBrk="0">
              <a:defRPr lang="el-GR" sz="1600"/>
            </a:lvl6pPr>
            <a:lvl7pPr marL="1956816" latinLnBrk="0">
              <a:defRPr lang="el-GR" sz="1600"/>
            </a:lvl7pPr>
            <a:lvl8pPr marL="1956816" latinLnBrk="0">
              <a:defRPr lang="el-GR" sz="1600"/>
            </a:lvl8pPr>
            <a:lvl9pPr marL="1956816" latinLnBrk="0">
              <a:defRPr lang="el-G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Πλαίσιο κράτησης θέσης ημερομηνίας 6"/>
          <p:cNvSpPr>
            <a:spLocks noGrp="1"/>
          </p:cNvSpPr>
          <p:nvPr>
            <p:ph type="dt" sz="half" idx="10"/>
          </p:nvPr>
        </p:nvSpPr>
        <p:spPr/>
        <p:txBody>
          <a:bodyPr/>
          <a:lstStyle/>
          <a:p>
            <a:fld id="{9AFE8FB1-0A7A-443E-AAF7-31D4FA1AA312}" type="datetimeFigureOut">
              <a:rPr/>
              <a:pPr/>
              <a:t>26/7/2013</a:t>
            </a:fld>
            <a:endParaRPr lang="el-GR"/>
          </a:p>
        </p:txBody>
      </p:sp>
      <p:sp>
        <p:nvSpPr>
          <p:cNvPr id="8" name="Πλαίσιο κράτησης θέσης υποσέλιδου 7"/>
          <p:cNvSpPr>
            <a:spLocks noGrp="1"/>
          </p:cNvSpPr>
          <p:nvPr>
            <p:ph type="ftr" sz="quarter" idx="11"/>
          </p:nvPr>
        </p:nvSpPr>
        <p:spPr/>
        <p:txBody>
          <a:bodyPr/>
          <a:lstStyle/>
          <a:p>
            <a:endParaRPr lang="el-GR"/>
          </a:p>
        </p:txBody>
      </p:sp>
      <p:sp>
        <p:nvSpPr>
          <p:cNvPr id="9" name="Πλαίσιο κράτησης θέσης αριθμού διαφάνειας 8"/>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4182491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grpSp>
        <p:nvGrpSpPr>
          <p:cNvPr id="156" name="γραμμή"/>
          <p:cNvGrpSpPr/>
          <p:nvPr/>
        </p:nvGrpSpPr>
        <p:grpSpPr bwMode="invGray">
          <a:xfrm>
            <a:off x="1522413" y="1514475"/>
            <a:ext cx="10569575" cy="64008"/>
            <a:chOff x="1522413" y="1514475"/>
            <a:chExt cx="10569575" cy="64008"/>
          </a:xfrm>
        </p:grpSpPr>
        <p:sp>
          <p:nvSpPr>
            <p:cNvPr id="157"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58"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59"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0"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1"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2"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3"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4"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5"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6"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7"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8"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69"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0"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1"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2"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3"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4"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5"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6"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7"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8"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79"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0"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1"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2"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3"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4"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5"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6"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7"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8"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89"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0"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1"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2"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3"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4"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5"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6"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7"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8"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199"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0"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1"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2"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3"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4"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5"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6"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7"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8"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09"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0"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1"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2"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3"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4"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5"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6"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7"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8"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19"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0"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1"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2"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3"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4"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5"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6"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7"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8"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29"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230"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sp>
        <p:nvSpPr>
          <p:cNvPr id="2" name="Τίτλος 1"/>
          <p:cNvSpPr>
            <a:spLocks noGrp="1"/>
          </p:cNvSpPr>
          <p:nvPr>
            <p:ph type="title"/>
          </p:nvPr>
        </p:nvSpPr>
        <p:spPr/>
        <p:txBody>
          <a:bodyPr/>
          <a:lstStyle/>
          <a:p>
            <a:r>
              <a:rPr lang="el-GR" smtClean="0"/>
              <a:t>Στυλ κύριου τίτλου</a:t>
            </a:r>
            <a:endParaRPr lang="el-GR"/>
          </a:p>
        </p:txBody>
      </p:sp>
      <p:sp>
        <p:nvSpPr>
          <p:cNvPr id="3" name="Πλαίσιο κράτησης θέσης ημερομηνίας 2"/>
          <p:cNvSpPr>
            <a:spLocks noGrp="1"/>
          </p:cNvSpPr>
          <p:nvPr>
            <p:ph type="dt" sz="half" idx="10"/>
          </p:nvPr>
        </p:nvSpPr>
        <p:spPr/>
        <p:txBody>
          <a:bodyPr/>
          <a:lstStyle/>
          <a:p>
            <a:fld id="{9AFE8FB1-0A7A-443E-AAF7-31D4FA1AA312}" type="datetimeFigureOut">
              <a:rPr/>
              <a:pPr/>
              <a:t>26/7/2013</a:t>
            </a:fld>
            <a:endParaRPr lang="el-GR"/>
          </a:p>
        </p:txBody>
      </p:sp>
      <p:sp>
        <p:nvSpPr>
          <p:cNvPr id="4" name="Πλαίσιο κράτησης θέσης υποσέλιδου 3"/>
          <p:cNvSpPr>
            <a:spLocks noGrp="1"/>
          </p:cNvSpPr>
          <p:nvPr>
            <p:ph type="ftr" sz="quarter" idx="11"/>
          </p:nvPr>
        </p:nvSpPr>
        <p:spPr/>
        <p:txBody>
          <a:bodyPr/>
          <a:lstStyle/>
          <a:p>
            <a:endParaRPr lang="el-GR"/>
          </a:p>
        </p:txBody>
      </p:sp>
      <p:sp>
        <p:nvSpPr>
          <p:cNvPr id="5" name="Πλαίσιο κράτησης θέσης αριθμού διαφάνειας 4"/>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25315614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Πλαίσιο κράτησης θέσης ημερομηνίας 1"/>
          <p:cNvSpPr>
            <a:spLocks noGrp="1"/>
          </p:cNvSpPr>
          <p:nvPr>
            <p:ph type="dt" sz="half" idx="10"/>
          </p:nvPr>
        </p:nvSpPr>
        <p:spPr/>
        <p:txBody>
          <a:bodyPr/>
          <a:lstStyle/>
          <a:p>
            <a:fld id="{9AFE8FB1-0A7A-443E-AAF7-31D4FA1AA312}" type="datetimeFigureOut">
              <a:rPr/>
              <a:pPr/>
              <a:t>26/7/2013</a:t>
            </a:fld>
            <a:endParaRPr lang="el-GR"/>
          </a:p>
        </p:txBody>
      </p:sp>
      <p:sp>
        <p:nvSpPr>
          <p:cNvPr id="3" name="Πλαίσιο κράτησης θέσης υποσέλιδου 2"/>
          <p:cNvSpPr>
            <a:spLocks noGrp="1"/>
          </p:cNvSpPr>
          <p:nvPr>
            <p:ph type="ftr" sz="quarter" idx="11"/>
          </p:nvPr>
        </p:nvSpPr>
        <p:spPr/>
        <p:txBody>
          <a:bodyPr/>
          <a:lstStyle/>
          <a:p>
            <a:endParaRPr lang="el-GR"/>
          </a:p>
        </p:txBody>
      </p:sp>
      <p:sp>
        <p:nvSpPr>
          <p:cNvPr id="4" name="Πλαίσιο κράτησης θέσης αριθμού διαφάνειας 3"/>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14059666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grpSp>
        <p:nvGrpSpPr>
          <p:cNvPr id="615" name="πλαίσιο"/>
          <p:cNvGrpSpPr/>
          <p:nvPr/>
        </p:nvGrpSpPr>
        <p:grpSpPr bwMode="invGray">
          <a:xfrm>
            <a:off x="4417839" y="1630821"/>
            <a:ext cx="6291028" cy="4575885"/>
            <a:chOff x="4417839" y="1630821"/>
            <a:chExt cx="6291028" cy="4575885"/>
          </a:xfrm>
        </p:grpSpPr>
        <p:grpSp>
          <p:nvGrpSpPr>
            <p:cNvPr id="616" name="Ομάδα 615"/>
            <p:cNvGrpSpPr/>
            <p:nvPr/>
          </p:nvGrpSpPr>
          <p:grpSpPr bwMode="invGray">
            <a:xfrm>
              <a:off x="5414491" y="1630821"/>
              <a:ext cx="5294376" cy="4114800"/>
              <a:chOff x="3310555" y="716546"/>
              <a:chExt cx="5294376" cy="4114800"/>
            </a:xfrm>
          </p:grpSpPr>
          <p:grpSp>
            <p:nvGrpSpPr>
              <p:cNvPr id="768" name="Ομάδα 767"/>
              <p:cNvGrpSpPr/>
              <p:nvPr/>
            </p:nvGrpSpPr>
            <p:grpSpPr bwMode="invGray">
              <a:xfrm flipH="1">
                <a:off x="3310555" y="737968"/>
                <a:ext cx="5294376" cy="54864"/>
                <a:chOff x="1522413" y="1514475"/>
                <a:chExt cx="10569575" cy="64008"/>
              </a:xfrm>
              <a:solidFill>
                <a:schemeClr val="accent1"/>
              </a:solidFill>
            </p:grpSpPr>
            <p:sp>
              <p:nvSpPr>
                <p:cNvPr id="844" name="Ελεύθερη σχεδίαση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5" name="Ελεύθερη σχεδίαση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6" name="Ελεύθερη σχεδίαση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7"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8"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9"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0"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1"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2"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3"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4"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5"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6"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7"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8"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9"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0"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1"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2"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3"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4"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5"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6"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7"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8"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9"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0"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1"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2"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3"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4"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5"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6"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7"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8"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9"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0"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1"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2"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3"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4"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5"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6"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7"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8"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9"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0"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1"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2"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3"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4"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5"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6"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7"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8"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9"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0"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1"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2"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3"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4"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5"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6"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7"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8"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9"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0"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1"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2"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3"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4"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5"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6"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7"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nvGrpSpPr>
              <p:cNvPr id="769" name="Ομάδα 768"/>
              <p:cNvGrpSpPr/>
              <p:nvPr/>
            </p:nvGrpSpPr>
            <p:grpSpPr bwMode="invGray">
              <a:xfrm rot="16200000" flipH="1">
                <a:off x="6492229" y="2755658"/>
                <a:ext cx="4114800" cy="36576"/>
                <a:chOff x="1522413" y="1514475"/>
                <a:chExt cx="10569575" cy="64008"/>
              </a:xfrm>
              <a:solidFill>
                <a:schemeClr val="accent1"/>
              </a:solidFill>
            </p:grpSpPr>
            <p:sp>
              <p:nvSpPr>
                <p:cNvPr id="770" name="Ελεύθερη σχεδίαση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1" name="Ελεύθερη σχεδίαση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2" name="Ελεύθερη σχεδίαση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3"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4"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5"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6"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7"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8"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9"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0"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1"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2"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3"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4"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5"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6"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7"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8"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9"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0"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1"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2"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3"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4"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5"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6"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7"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8"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9"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0"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1"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2"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3"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4"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5"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6"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7"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8"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9"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0"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1"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2"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3"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4"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5"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6"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7"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8"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9"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0"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1"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2"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3"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4"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5"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6"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7"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8"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9"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0"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1"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2"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3"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4"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5"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6"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7"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8"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9"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0"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1"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2"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3"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grpSp>
          <p:nvGrpSpPr>
            <p:cNvPr id="617" name="Ομάδα 616"/>
            <p:cNvGrpSpPr/>
            <p:nvPr/>
          </p:nvGrpSpPr>
          <p:grpSpPr bwMode="invGray">
            <a:xfrm rot="10800000">
              <a:off x="4417839" y="2091906"/>
              <a:ext cx="5294376" cy="4114800"/>
              <a:chOff x="3310555" y="716546"/>
              <a:chExt cx="5294376" cy="4114800"/>
            </a:xfrm>
          </p:grpSpPr>
          <p:grpSp>
            <p:nvGrpSpPr>
              <p:cNvPr id="618" name="Ομάδα 617"/>
              <p:cNvGrpSpPr/>
              <p:nvPr/>
            </p:nvGrpSpPr>
            <p:grpSpPr bwMode="invGray">
              <a:xfrm flipH="1">
                <a:off x="3310555" y="737968"/>
                <a:ext cx="5294376" cy="54864"/>
                <a:chOff x="1522413" y="1514475"/>
                <a:chExt cx="10569575" cy="64008"/>
              </a:xfrm>
              <a:solidFill>
                <a:schemeClr val="accent1"/>
              </a:solidFill>
            </p:grpSpPr>
            <p:sp>
              <p:nvSpPr>
                <p:cNvPr id="694" name="Ελεύθερη σχεδίαση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5" name="Ελεύθερη σχεδίαση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6" name="Ελεύθερη σχεδίαση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7"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8"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9"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0"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1"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2"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3"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4"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5"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6"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7"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8"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9"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0"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1"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2"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3"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4"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5"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6"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7"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8"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9"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0"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1"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2"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3"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4"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5"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6"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7"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8"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9"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0"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1"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2"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3"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4"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5"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6"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7"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8"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9"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0"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1"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2"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3"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4"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5"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6"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7"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8"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9"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0"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1"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2"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3"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4"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5"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6"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7"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8"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9"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0"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1"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2"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3"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4"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5"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6"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7"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nvGrpSpPr>
              <p:cNvPr id="619" name="Ομάδα 618"/>
              <p:cNvGrpSpPr/>
              <p:nvPr/>
            </p:nvGrpSpPr>
            <p:grpSpPr bwMode="invGray">
              <a:xfrm rot="16200000" flipH="1">
                <a:off x="6492229" y="2755658"/>
                <a:ext cx="4114800" cy="36576"/>
                <a:chOff x="1522413" y="1514475"/>
                <a:chExt cx="10569575" cy="64008"/>
              </a:xfrm>
              <a:solidFill>
                <a:schemeClr val="accent1"/>
              </a:solidFill>
            </p:grpSpPr>
            <p:sp>
              <p:nvSpPr>
                <p:cNvPr id="620" name="Ελεύθερη σχεδίαση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1" name="Ελεύθερη σχεδίαση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2" name="Ελεύθερη σχεδίαση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3"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4"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5"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6"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7"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8"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9"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0"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1"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2"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3"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4"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5"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6"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7"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8"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9"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0"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1"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2"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3"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4"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5"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6"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7"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8"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9"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0"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1"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2"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3"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4"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5"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6"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7"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8"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9"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0"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1"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2"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3"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4"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5"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6"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7"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8"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9"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0"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1"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2"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3"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4"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5"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6"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7"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8"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9"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0"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1"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2"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3"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4"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5"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6"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7"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8"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9"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0"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1"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2"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3"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grpSp>
      <p:sp>
        <p:nvSpPr>
          <p:cNvPr id="2" name="Τίτλος 1"/>
          <p:cNvSpPr>
            <a:spLocks noGrp="1"/>
          </p:cNvSpPr>
          <p:nvPr>
            <p:ph type="title"/>
          </p:nvPr>
        </p:nvSpPr>
        <p:spPr>
          <a:xfrm>
            <a:off x="1522414" y="274638"/>
            <a:ext cx="9143998" cy="1020762"/>
          </a:xfrm>
        </p:spPr>
        <p:txBody>
          <a:bodyPr anchor="b">
            <a:noAutofit/>
          </a:bodyPr>
          <a:lstStyle>
            <a:lvl1pPr algn="l" latinLnBrk="0">
              <a:defRPr lang="el-GR" sz="3200" b="0"/>
            </a:lvl1pPr>
          </a:lstStyle>
          <a:p>
            <a:r>
              <a:rPr lang="el-GR" smtClean="0"/>
              <a:t>Στυλ κύριου τίτλου</a:t>
            </a:r>
            <a:endParaRPr lang="el-GR"/>
          </a:p>
        </p:txBody>
      </p:sp>
      <p:sp>
        <p:nvSpPr>
          <p:cNvPr id="3" name="Πλαίσιο κράτησης θέσης περιεχομένου 2"/>
          <p:cNvSpPr>
            <a:spLocks noGrp="1"/>
          </p:cNvSpPr>
          <p:nvPr>
            <p:ph idx="1"/>
          </p:nvPr>
        </p:nvSpPr>
        <p:spPr>
          <a:xfrm>
            <a:off x="4710022" y="1905000"/>
            <a:ext cx="5669280" cy="4038600"/>
          </a:xfrm>
        </p:spPr>
        <p:txBody>
          <a:bodyPr>
            <a:normAutofit/>
          </a:bodyPr>
          <a:lstStyle>
            <a:lvl1pPr latinLnBrk="0">
              <a:defRPr lang="el-GR" sz="2400"/>
            </a:lvl1pPr>
            <a:lvl2pPr latinLnBrk="0">
              <a:defRPr lang="el-GR" sz="2000"/>
            </a:lvl2pPr>
            <a:lvl3pPr latinLnBrk="0">
              <a:defRPr lang="el-GR" sz="1800"/>
            </a:lvl3pPr>
            <a:lvl4pPr latinLnBrk="0">
              <a:defRPr lang="el-GR" sz="1600"/>
            </a:lvl4pPr>
            <a:lvl5pPr latinLnBrk="0">
              <a:defRPr lang="el-GR" sz="1600"/>
            </a:lvl5pPr>
            <a:lvl6pPr latinLnBrk="0">
              <a:defRPr lang="el-GR" sz="1600"/>
            </a:lvl6pPr>
            <a:lvl7pPr latinLnBrk="0">
              <a:defRPr lang="el-GR" sz="1600" baseline="0"/>
            </a:lvl7pPr>
            <a:lvl8pPr latinLnBrk="0">
              <a:defRPr lang="el-GR" sz="1600" baseline="0"/>
            </a:lvl8pPr>
            <a:lvl9pPr latinLnBrk="0">
              <a:defRPr lang="el-G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Πλαίσιο κράτησης θέσης κειμένου 3"/>
          <p:cNvSpPr>
            <a:spLocks noGrp="1"/>
          </p:cNvSpPr>
          <p:nvPr>
            <p:ph type="body" sz="half" idx="2"/>
          </p:nvPr>
        </p:nvSpPr>
        <p:spPr>
          <a:xfrm>
            <a:off x="1522413" y="3429000"/>
            <a:ext cx="2743200" cy="2743200"/>
          </a:xfrm>
        </p:spPr>
        <p:txBody>
          <a:bodyPr anchor="b">
            <a:normAutofit/>
          </a:bodyPr>
          <a:lstStyle>
            <a:lvl1pPr marL="0" indent="0" latinLnBrk="0">
              <a:spcBef>
                <a:spcPts val="1200"/>
              </a:spcBef>
              <a:buNone/>
              <a:defRPr lang="el-GR" sz="1600"/>
            </a:lvl1pPr>
            <a:lvl2pPr marL="457200" indent="0" latinLnBrk="0">
              <a:buNone/>
              <a:defRPr lang="el-GR" sz="1200"/>
            </a:lvl2pPr>
            <a:lvl3pPr marL="914400" indent="0" latinLnBrk="0">
              <a:buNone/>
              <a:defRPr lang="el-GR" sz="1000"/>
            </a:lvl3pPr>
            <a:lvl4pPr marL="1371600" indent="0" latinLnBrk="0">
              <a:buNone/>
              <a:defRPr lang="el-GR" sz="900"/>
            </a:lvl4pPr>
            <a:lvl5pPr marL="1828800" indent="0" latinLnBrk="0">
              <a:buNone/>
              <a:defRPr lang="el-GR" sz="900"/>
            </a:lvl5pPr>
            <a:lvl6pPr marL="2286000" indent="0" latinLnBrk="0">
              <a:buNone/>
              <a:defRPr lang="el-GR" sz="900"/>
            </a:lvl6pPr>
            <a:lvl7pPr marL="2743200" indent="0" latinLnBrk="0">
              <a:buNone/>
              <a:defRPr lang="el-GR" sz="900"/>
            </a:lvl7pPr>
            <a:lvl8pPr marL="3200400" indent="0" latinLnBrk="0">
              <a:buNone/>
              <a:defRPr lang="el-GR" sz="900"/>
            </a:lvl8pPr>
            <a:lvl9pPr marL="3657600" indent="0" latinLnBrk="0">
              <a:buNone/>
              <a:defRPr lang="el-GR" sz="900"/>
            </a:lvl9pPr>
          </a:lstStyle>
          <a:p>
            <a:pPr lvl="0"/>
            <a:r>
              <a:rPr lang="el-GR" smtClean="0"/>
              <a:t>Στυλ υποδείγματος κειμένου</a:t>
            </a:r>
          </a:p>
        </p:txBody>
      </p:sp>
      <p:sp>
        <p:nvSpPr>
          <p:cNvPr id="5" name="Πλαίσιο κράτησης θέσης ημερομηνίας 4"/>
          <p:cNvSpPr>
            <a:spLocks noGrp="1"/>
          </p:cNvSpPr>
          <p:nvPr>
            <p:ph type="dt" sz="half" idx="10"/>
          </p:nvPr>
        </p:nvSpPr>
        <p:spPr/>
        <p:txBody>
          <a:bodyPr/>
          <a:lstStyle/>
          <a:p>
            <a:fld id="{9AFE8FB1-0A7A-443E-AAF7-31D4FA1AA312}" type="datetimeFigureOut">
              <a:rPr/>
              <a:pPr/>
              <a:t>26/7/2013</a:t>
            </a:fld>
            <a:endParaRPr lang="el-GR"/>
          </a:p>
        </p:txBody>
      </p:sp>
      <p:sp>
        <p:nvSpPr>
          <p:cNvPr id="6" name="Πλαίσιο κράτησης θέσης υποσέλιδου 5"/>
          <p:cNvSpPr>
            <a:spLocks noGrp="1"/>
          </p:cNvSpPr>
          <p:nvPr>
            <p:ph type="ftr" sz="quarter" idx="11"/>
          </p:nvPr>
        </p:nvSpPr>
        <p:spPr/>
        <p:txBody>
          <a:bodyPr/>
          <a:lstStyle/>
          <a:p>
            <a:endParaRPr lang="el-GR"/>
          </a:p>
        </p:txBody>
      </p:sp>
      <p:sp>
        <p:nvSpPr>
          <p:cNvPr id="7" name="Πλαίσιο κράτησης θέσης αριθμού διαφάνειας 6"/>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9621166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614" name="πλαίσιο"/>
          <p:cNvGrpSpPr/>
          <p:nvPr/>
        </p:nvGrpSpPr>
        <p:grpSpPr bwMode="invGray">
          <a:xfrm flipH="1">
            <a:off x="1447500" y="1630821"/>
            <a:ext cx="6291028" cy="4575885"/>
            <a:chOff x="4417839" y="1630821"/>
            <a:chExt cx="6291028" cy="4575885"/>
          </a:xfrm>
        </p:grpSpPr>
        <p:grpSp>
          <p:nvGrpSpPr>
            <p:cNvPr id="615" name="Ομάδα 614"/>
            <p:cNvGrpSpPr/>
            <p:nvPr/>
          </p:nvGrpSpPr>
          <p:grpSpPr bwMode="invGray">
            <a:xfrm>
              <a:off x="5414491" y="1630821"/>
              <a:ext cx="5294376" cy="4114800"/>
              <a:chOff x="3310555" y="716546"/>
              <a:chExt cx="5294376" cy="4114800"/>
            </a:xfrm>
          </p:grpSpPr>
          <p:grpSp>
            <p:nvGrpSpPr>
              <p:cNvPr id="767" name="Ομάδα 766"/>
              <p:cNvGrpSpPr/>
              <p:nvPr/>
            </p:nvGrpSpPr>
            <p:grpSpPr bwMode="invGray">
              <a:xfrm flipH="1">
                <a:off x="3310555" y="737968"/>
                <a:ext cx="5294376" cy="54864"/>
                <a:chOff x="1522413" y="1514475"/>
                <a:chExt cx="10569575" cy="64008"/>
              </a:xfrm>
              <a:solidFill>
                <a:schemeClr val="accent1"/>
              </a:solidFill>
            </p:grpSpPr>
            <p:sp>
              <p:nvSpPr>
                <p:cNvPr id="843" name="Ελεύθερη σχεδίαση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4" name="Ελεύθερη σχεδίαση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5" name="Ελεύθερη σχεδίαση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6"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7"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8"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9"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0"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1"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2"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3"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4"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5"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6"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7"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8"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59"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0"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1"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2"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3"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4"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5"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6"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7"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8"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69"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0"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1"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2"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3"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4"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5"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6"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7"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8"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79"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0"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1"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2"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3"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4"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5"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6"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7"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8"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89"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0"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1"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2"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3"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4"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5"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6"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7"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8"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99"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0"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1"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2"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3"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4"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5"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6"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7"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8"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09"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0"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1"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2"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3"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4"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5"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916"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nvGrpSpPr>
              <p:cNvPr id="768" name="Ομάδα 767"/>
              <p:cNvGrpSpPr/>
              <p:nvPr/>
            </p:nvGrpSpPr>
            <p:grpSpPr bwMode="invGray">
              <a:xfrm rot="16200000" flipH="1">
                <a:off x="6492229" y="2755658"/>
                <a:ext cx="4114800" cy="36576"/>
                <a:chOff x="1522413" y="1514475"/>
                <a:chExt cx="10569575" cy="64008"/>
              </a:xfrm>
              <a:solidFill>
                <a:schemeClr val="accent1"/>
              </a:solidFill>
            </p:grpSpPr>
            <p:sp>
              <p:nvSpPr>
                <p:cNvPr id="769" name="Ελεύθερη σχεδίαση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0" name="Ελεύθερη σχεδίαση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1" name="Ελεύθερη σχεδίαση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2"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3"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4"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5"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6"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7"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8"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79"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0"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1"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2"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3"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4"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5"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6"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7"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8"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89"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0"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1"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2"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3"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4"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5"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6"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7"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8"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99"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0"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1"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2"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3"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4"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5"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6"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7"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8"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09"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0"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1"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2"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3"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4"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5"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6"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7"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8"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19"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0"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1"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2"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3"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4"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5"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6"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7"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8"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29"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0"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1"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2"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3"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4"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5"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6"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7"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8"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39"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0"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1"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842"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grpSp>
          <p:nvGrpSpPr>
            <p:cNvPr id="616" name="Ομάδα 615"/>
            <p:cNvGrpSpPr/>
            <p:nvPr/>
          </p:nvGrpSpPr>
          <p:grpSpPr bwMode="invGray">
            <a:xfrm rot="10800000">
              <a:off x="4417839" y="2091906"/>
              <a:ext cx="5294376" cy="4114800"/>
              <a:chOff x="3310555" y="716546"/>
              <a:chExt cx="5294376" cy="4114800"/>
            </a:xfrm>
          </p:grpSpPr>
          <p:grpSp>
            <p:nvGrpSpPr>
              <p:cNvPr id="617" name="Ομάδα 616"/>
              <p:cNvGrpSpPr/>
              <p:nvPr/>
            </p:nvGrpSpPr>
            <p:grpSpPr bwMode="invGray">
              <a:xfrm flipH="1">
                <a:off x="3310555" y="737968"/>
                <a:ext cx="5294376" cy="54864"/>
                <a:chOff x="1522413" y="1514475"/>
                <a:chExt cx="10569575" cy="64008"/>
              </a:xfrm>
              <a:solidFill>
                <a:schemeClr val="accent1"/>
              </a:solidFill>
            </p:grpSpPr>
            <p:sp>
              <p:nvSpPr>
                <p:cNvPr id="693" name="Ελεύθερη σχεδίαση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4" name="Ελεύθερη σχεδίαση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5" name="Ελεύθερη σχεδίαση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6"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7"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8"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9"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0"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1"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2"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3"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4"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5"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6"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7"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8"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09"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0"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1"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2"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3"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4"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5"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6"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7"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8"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19"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0"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1"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2"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3"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4"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5"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6"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7"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8"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29"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0"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1"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2"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3"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4"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5"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6"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7"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8"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39"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0"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1"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2"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3"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4"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5"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6"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7"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8"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49"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0"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1"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2"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3"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4"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5"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6"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7"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8"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59"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0"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1"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2"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3"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4"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5"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766"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nvGrpSpPr>
              <p:cNvPr id="618" name="Ομάδα 617"/>
              <p:cNvGrpSpPr/>
              <p:nvPr/>
            </p:nvGrpSpPr>
            <p:grpSpPr bwMode="invGray">
              <a:xfrm rot="16200000" flipH="1">
                <a:off x="6492229" y="2755658"/>
                <a:ext cx="4114800" cy="36576"/>
                <a:chOff x="1522413" y="1514475"/>
                <a:chExt cx="10569575" cy="64008"/>
              </a:xfrm>
              <a:solidFill>
                <a:schemeClr val="accent1"/>
              </a:solidFill>
            </p:grpSpPr>
            <p:sp>
              <p:nvSpPr>
                <p:cNvPr id="619" name="Ελεύθερη σχεδίαση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0" name="Ελεύθερη σχεδίαση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1" name="Ελεύθερη σχεδίαση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2" name="Ελεύθερη σχεδίαση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3" name="Ελεύθερη σχεδίαση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4" name="Ελεύθερη σχεδίαση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5" name="Ελεύθερη σχεδίαση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6" name="Ελεύθερη σχεδίαση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7" name="Ελεύθερη σχεδίαση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8" name="Ελεύθερη σχεδίαση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29" name="Ελεύθερη σχεδίαση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0" name="Ελεύθερη σχεδίαση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1" name="Ελεύθερη σχεδίαση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2" name="Ελεύθερη σχεδίαση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3" name="Ελεύθερη σχεδίαση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4" name="Ελεύθερη σχεδίαση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5" name="Ελεύθερη σχεδίαση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6" name="Ελεύθερη σχεδίαση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7" name="Ελεύθερη σχεδίαση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8" name="Ελεύθερη σχεδίαση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39" name="Ελεύθερη σχεδίαση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0" name="Ελεύθερη σχεδίαση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1" name="Ελεύθερη σχεδίαση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2" name="Ελεύθερη σχεδίαση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3" name="Ελεύθερη σχεδίαση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4" name="Ελεύθερη σχεδίαση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5" name="Ελεύθερη σχεδίαση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6" name="Ελεύθερη σχεδίαση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7" name="Ελεύθερη σχεδίαση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8" name="Ελεύθερη σχεδίαση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49" name="Ελεύθερη σχεδίαση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0" name="Ελεύθερη σχεδίαση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1" name="Ελεύθερη σχεδίαση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2" name="Ελεύθερη σχεδίαση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3" name="Ελεύθερη σχεδίαση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4" name="Ελεύθερη σχεδίαση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5" name="Ελεύθερη σχεδίαση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6" name="Ελεύθερη σχεδίαση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7" name="Ελεύθερη σχεδίαση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8" name="Ελεύθερη σχεδίαση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59" name="Ελεύθερη σχεδίαση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0" name="Ελεύθερη σχεδίαση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1" name="Ελεύθερη σχεδίαση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2" name="Ελεύθερη σχεδίαση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3" name="Ελεύθερη σχεδίαση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4" name="Ελεύθερη σχεδίαση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5" name="Ελεύθερη σχεδίαση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6" name="Ελεύθερη σχεδίαση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7" name="Ελεύθερη σχεδίαση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8" name="Ελεύθερη σχεδίαση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69" name="Ελεύθερη σχεδίαση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0" name="Ελεύθερη σχεδίαση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1" name="Ελεύθερη σχεδίαση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2" name="Ελεύθερη σχεδίαση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3" name="Ελεύθερη σχεδίαση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4" name="Ελεύθερη σχεδίαση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5" name="Ελεύθερη σχεδίαση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6" name="Ελεύθερη σχεδίαση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7" name="Ελεύθερη σχεδίαση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8" name="Ελεύθερη σχεδίαση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79" name="Ελεύθερη σχεδίαση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0" name="Ελεύθερη σχεδίαση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1" name="Ελεύθερη σχεδίαση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2" name="Ελεύθερη σχεδίαση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3" name="Ελεύθερη σχεδίαση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4" name="Ελεύθερη σχεδίαση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5" name="Ελεύθερη σχεδίαση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6" name="Ελεύθερη σχεδίαση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7" name="Ελεύθερη σχεδίαση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8" name="Ελεύθερη σχεδίαση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89" name="Ελεύθερη σχεδίαση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0" name="Ελεύθερη σχεδίαση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1" name="Ελεύθερη σχεδίαση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sp>
              <p:nvSpPr>
                <p:cNvPr id="692" name="Ελεύθερη σχεδίαση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l-GR">
                    <a:ln>
                      <a:noFill/>
                    </a:ln>
                  </a:endParaRPr>
                </a:p>
              </p:txBody>
            </p:sp>
          </p:grpSp>
        </p:grpSp>
      </p:grpSp>
      <p:sp>
        <p:nvSpPr>
          <p:cNvPr id="2" name="Τίτλος 1"/>
          <p:cNvSpPr>
            <a:spLocks noGrp="1"/>
          </p:cNvSpPr>
          <p:nvPr>
            <p:ph type="title"/>
          </p:nvPr>
        </p:nvSpPr>
        <p:spPr>
          <a:xfrm>
            <a:off x="1522414" y="274638"/>
            <a:ext cx="9143998" cy="1020762"/>
          </a:xfrm>
        </p:spPr>
        <p:txBody>
          <a:bodyPr anchor="b">
            <a:noAutofit/>
          </a:bodyPr>
          <a:lstStyle>
            <a:lvl1pPr algn="l" latinLnBrk="0">
              <a:defRPr lang="el-GR" sz="3200" b="0"/>
            </a:lvl1pPr>
          </a:lstStyle>
          <a:p>
            <a:r>
              <a:rPr lang="el-GR" smtClean="0"/>
              <a:t>Στυλ κύριου τίτλου</a:t>
            </a:r>
            <a:endParaRPr lang="el-GR"/>
          </a:p>
        </p:txBody>
      </p:sp>
      <p:sp>
        <p:nvSpPr>
          <p:cNvPr id="3" name="Πλαίσιο κράτησης θέσης εικόνας 2"/>
          <p:cNvSpPr>
            <a:spLocks noGrp="1"/>
          </p:cNvSpPr>
          <p:nvPr>
            <p:ph type="pic" idx="1"/>
          </p:nvPr>
        </p:nvSpPr>
        <p:spPr>
          <a:xfrm>
            <a:off x="1745838" y="1884311"/>
            <a:ext cx="5669280" cy="4041648"/>
          </a:xfrm>
          <a:solidFill>
            <a:schemeClr val="bg1"/>
          </a:solidFill>
        </p:spPr>
        <p:txBody>
          <a:bodyPr tIns="914400">
            <a:normAutofit/>
          </a:bodyPr>
          <a:lstStyle>
            <a:lvl1pPr marL="0" indent="0" algn="ctr" latinLnBrk="0">
              <a:buNone/>
              <a:defRPr lang="el-GR" sz="2400"/>
            </a:lvl1pPr>
            <a:lvl2pPr marL="457200" indent="0" latinLnBrk="0">
              <a:buNone/>
              <a:defRPr lang="el-GR" sz="2800"/>
            </a:lvl2pPr>
            <a:lvl3pPr marL="914400" indent="0" latinLnBrk="0">
              <a:buNone/>
              <a:defRPr lang="el-GR" sz="2400"/>
            </a:lvl3pPr>
            <a:lvl4pPr marL="1371600" indent="0" latinLnBrk="0">
              <a:buNone/>
              <a:defRPr lang="el-GR" sz="2000"/>
            </a:lvl4pPr>
            <a:lvl5pPr marL="1828800" indent="0" latinLnBrk="0">
              <a:buNone/>
              <a:defRPr lang="el-GR" sz="2000"/>
            </a:lvl5pPr>
            <a:lvl6pPr marL="2286000" indent="0" latinLnBrk="0">
              <a:buNone/>
              <a:defRPr lang="el-GR" sz="2000"/>
            </a:lvl6pPr>
            <a:lvl7pPr marL="2743200" indent="0" latinLnBrk="0">
              <a:buNone/>
              <a:defRPr lang="el-GR" sz="2000"/>
            </a:lvl7pPr>
            <a:lvl8pPr marL="3200400" indent="0" latinLnBrk="0">
              <a:buNone/>
              <a:defRPr lang="el-GR" sz="2000"/>
            </a:lvl8pPr>
            <a:lvl9pPr marL="3657600" indent="0" latinLnBrk="0">
              <a:buNone/>
              <a:defRPr lang="el-GR" sz="2000"/>
            </a:lvl9pPr>
          </a:lstStyle>
          <a:p>
            <a:r>
              <a:rPr lang="el-GR" smtClean="0"/>
              <a:t>Κάντε κλικ στο εικονίδιο για να προσθέσετε εικόνα</a:t>
            </a:r>
            <a:endParaRPr lang="el-GR"/>
          </a:p>
        </p:txBody>
      </p:sp>
      <p:sp>
        <p:nvSpPr>
          <p:cNvPr id="4" name="Πλαίσιο κράτησης θέσης κειμένου 3"/>
          <p:cNvSpPr>
            <a:spLocks noGrp="1"/>
          </p:cNvSpPr>
          <p:nvPr>
            <p:ph type="body" sz="half" idx="2"/>
          </p:nvPr>
        </p:nvSpPr>
        <p:spPr>
          <a:xfrm>
            <a:off x="7905959" y="3411748"/>
            <a:ext cx="2743200" cy="2743200"/>
          </a:xfrm>
        </p:spPr>
        <p:txBody>
          <a:bodyPr anchor="b">
            <a:normAutofit/>
          </a:bodyPr>
          <a:lstStyle>
            <a:lvl1pPr marL="0" indent="0" latinLnBrk="0">
              <a:spcBef>
                <a:spcPts val="1200"/>
              </a:spcBef>
              <a:buNone/>
              <a:defRPr lang="el-GR" sz="1600"/>
            </a:lvl1pPr>
            <a:lvl2pPr marL="457200" indent="0" latinLnBrk="0">
              <a:buNone/>
              <a:defRPr lang="el-GR" sz="1200"/>
            </a:lvl2pPr>
            <a:lvl3pPr marL="914400" indent="0" latinLnBrk="0">
              <a:buNone/>
              <a:defRPr lang="el-GR" sz="1000"/>
            </a:lvl3pPr>
            <a:lvl4pPr marL="1371600" indent="0" latinLnBrk="0">
              <a:buNone/>
              <a:defRPr lang="el-GR" sz="900"/>
            </a:lvl4pPr>
            <a:lvl5pPr marL="1828800" indent="0" latinLnBrk="0">
              <a:buNone/>
              <a:defRPr lang="el-GR" sz="900"/>
            </a:lvl5pPr>
            <a:lvl6pPr marL="2286000" indent="0" latinLnBrk="0">
              <a:buNone/>
              <a:defRPr lang="el-GR" sz="900"/>
            </a:lvl6pPr>
            <a:lvl7pPr marL="2743200" indent="0" latinLnBrk="0">
              <a:buNone/>
              <a:defRPr lang="el-GR" sz="900"/>
            </a:lvl7pPr>
            <a:lvl8pPr marL="3200400" indent="0" latinLnBrk="0">
              <a:buNone/>
              <a:defRPr lang="el-GR" sz="900"/>
            </a:lvl8pPr>
            <a:lvl9pPr marL="3657600" indent="0" latinLnBrk="0">
              <a:buNone/>
              <a:defRPr lang="el-GR" sz="900"/>
            </a:lvl9pPr>
          </a:lstStyle>
          <a:p>
            <a:pPr lvl="0"/>
            <a:r>
              <a:rPr lang="el-GR" smtClean="0"/>
              <a:t>Στυλ υποδείγματος κειμένου</a:t>
            </a:r>
          </a:p>
        </p:txBody>
      </p:sp>
      <p:sp>
        <p:nvSpPr>
          <p:cNvPr id="5" name="Πλαίσιο κράτησης θέσης ημερομηνίας 4"/>
          <p:cNvSpPr>
            <a:spLocks noGrp="1"/>
          </p:cNvSpPr>
          <p:nvPr>
            <p:ph type="dt" sz="half" idx="10"/>
          </p:nvPr>
        </p:nvSpPr>
        <p:spPr/>
        <p:txBody>
          <a:bodyPr/>
          <a:lstStyle/>
          <a:p>
            <a:fld id="{9AFE8FB1-0A7A-443E-AAF7-31D4FA1AA312}" type="datetimeFigureOut">
              <a:rPr/>
              <a:pPr/>
              <a:t>26/7/2013</a:t>
            </a:fld>
            <a:endParaRPr lang="el-GR"/>
          </a:p>
        </p:txBody>
      </p:sp>
      <p:sp>
        <p:nvSpPr>
          <p:cNvPr id="6" name="Πλαίσιο κράτησης θέσης υποσέλιδου 5"/>
          <p:cNvSpPr>
            <a:spLocks noGrp="1"/>
          </p:cNvSpPr>
          <p:nvPr>
            <p:ph type="ftr" sz="quarter" idx="11"/>
          </p:nvPr>
        </p:nvSpPr>
        <p:spPr/>
        <p:txBody>
          <a:bodyPr/>
          <a:lstStyle/>
          <a:p>
            <a:endParaRPr lang="el-GR"/>
          </a:p>
        </p:txBody>
      </p:sp>
      <p:sp>
        <p:nvSpPr>
          <p:cNvPr id="7" name="Πλαίσιο κράτησης θέσης αριθμού διαφάνειας 6"/>
          <p:cNvSpPr>
            <a:spLocks noGrp="1"/>
          </p:cNvSpPr>
          <p:nvPr>
            <p:ph type="sldNum" sz="quarter" idx="12"/>
          </p:nvPr>
        </p:nvSpPr>
        <p:spPr/>
        <p:txBody>
          <a:bodyPr/>
          <a:lstStyle/>
          <a:p>
            <a:fld id="{25BA54BD-C84D-46CE-8B72-31BFB26ABA43}" type="slidenum">
              <a:rPr/>
              <a:pPr/>
              <a:t>‹#›</a:t>
            </a:fld>
            <a:endParaRPr lang="el-GR"/>
          </a:p>
        </p:txBody>
      </p:sp>
    </p:spTree>
    <p:extLst>
      <p:ext uri="{BB962C8B-B14F-4D97-AF65-F5344CB8AC3E}">
        <p14:creationId xmlns:p14="http://schemas.microsoft.com/office/powerpoint/2010/main" xmlns="" val="36176941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Πλαίσιο κράτησης θέσης τίτλου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l-GR"/>
              <a:t>Κάντε κλικ για να επεξεργαστείτε το στυλ υποδείγματος τίτλου</a:t>
            </a:r>
          </a:p>
        </p:txBody>
      </p:sp>
      <p:sp>
        <p:nvSpPr>
          <p:cNvPr id="3" name="Πλαίσιο κράτησης θέσης κειμένου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Πλαίσιο κράτησης θέσης ημερομηνίας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latinLnBrk="0">
              <a:defRPr lang="el-GR" sz="10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9AFE8FB1-0A7A-443E-AAF7-31D4FA1AA312}" type="datetimeFigureOut">
              <a:rPr lang="el-GR" smtClean="0"/>
              <a:pPr/>
              <a:t>16/1/2019</a:t>
            </a:fld>
            <a:endParaRPr lang="el-GR"/>
          </a:p>
        </p:txBody>
      </p:sp>
      <p:sp>
        <p:nvSpPr>
          <p:cNvPr id="5" name="Πλαίσιο κράτησης θέσης υποσέλιδου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latinLnBrk="0">
              <a:defRPr lang="el-GR" sz="10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l-GR"/>
          </a:p>
        </p:txBody>
      </p:sp>
      <p:sp>
        <p:nvSpPr>
          <p:cNvPr id="6" name="Πλαίσιο κράτησης θέσης αριθμού διαφάνειας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latinLnBrk="0">
              <a:defRPr lang="el-GR" sz="10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5BA54BD-C84D-46CE-8B72-31BFB26ABA43}" type="slidenum">
              <a:rPr lang="el-GR" smtClean="0"/>
              <a:pPr/>
              <a:t>‹#›</a:t>
            </a:fld>
            <a:endParaRPr lang="el-GR"/>
          </a:p>
        </p:txBody>
      </p:sp>
    </p:spTree>
    <p:extLst>
      <p:ext uri="{BB962C8B-B14F-4D97-AF65-F5344CB8AC3E}">
        <p14:creationId xmlns:p14="http://schemas.microsoft.com/office/powerpoint/2010/main" xmlns=""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el-G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lang="el-G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76072" indent="-274320" algn="l" defTabSz="914400" rtl="0" eaLnBrk="1" latinLnBrk="0" hangingPunct="1">
        <a:lnSpc>
          <a:spcPct val="90000"/>
        </a:lnSpc>
        <a:spcBef>
          <a:spcPts val="600"/>
        </a:spcBef>
        <a:buSzPct val="100000"/>
        <a:buFont typeface="Consolas" pitchFamily="49" charset="0"/>
        <a:buChar char="–"/>
        <a:defRPr lang="el-G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804672" indent="-228600" algn="l" defTabSz="914400" rtl="0" eaLnBrk="1" latinLnBrk="0" hangingPunct="1">
        <a:lnSpc>
          <a:spcPct val="90000"/>
        </a:lnSpc>
        <a:spcBef>
          <a:spcPts val="600"/>
        </a:spcBef>
        <a:buSzPct val="100000"/>
        <a:buFont typeface="Arial" pitchFamily="34" charset="0"/>
        <a:buChar char="▪"/>
        <a:defRPr lang="el-G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033272" indent="-228600" algn="l" defTabSz="914400" rtl="0" eaLnBrk="1" latinLnBrk="0" hangingPunct="1">
        <a:lnSpc>
          <a:spcPct val="90000"/>
        </a:lnSpc>
        <a:spcBef>
          <a:spcPts val="600"/>
        </a:spcBef>
        <a:buSzPct val="100000"/>
        <a:buFont typeface="Consolas" pitchFamily="49" charset="0"/>
        <a:buChar char="–"/>
        <a:defRPr lang="el-G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261872" indent="-228600" algn="l" defTabSz="914400" rtl="0" eaLnBrk="1" latinLnBrk="0" hangingPunct="1">
        <a:lnSpc>
          <a:spcPct val="90000"/>
        </a:lnSpc>
        <a:spcBef>
          <a:spcPts val="600"/>
        </a:spcBef>
        <a:buSzPct val="100000"/>
        <a:buFont typeface="Arial" pitchFamily="34" charset="0"/>
        <a:buChar char="▪"/>
        <a:defRPr lang="el-G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490472" indent="-228600" algn="l" defTabSz="914400" rtl="0" eaLnBrk="1" latinLnBrk="0" hangingPunct="1">
        <a:lnSpc>
          <a:spcPct val="90000"/>
        </a:lnSpc>
        <a:spcBef>
          <a:spcPts val="600"/>
        </a:spcBef>
        <a:buSzPct val="100000"/>
        <a:buFont typeface="Consolas" pitchFamily="49" charset="0"/>
        <a:buChar char="–"/>
        <a:defRPr lang="el-G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lang="el-G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lang="el-G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lang="el-GR" sz="1600" kern="1200">
          <a:solidFill>
            <a:schemeClr val="tx1"/>
          </a:solidFill>
          <a:latin typeface="+mn-lt"/>
          <a:ea typeface="+mn-ea"/>
          <a:cs typeface="+mn-cs"/>
        </a:defRPr>
      </a:lvl9pPr>
    </p:bodyStyle>
    <p:otherStyle>
      <a:defPPr>
        <a:defRPr lang="el-GR"/>
      </a:defPPr>
      <a:lvl1pPr marL="0" algn="l" defTabSz="914400" rtl="0" eaLnBrk="1" latinLnBrk="0" hangingPunct="1">
        <a:defRPr lang="el-GR" sz="1800" kern="1200">
          <a:solidFill>
            <a:schemeClr val="tx1"/>
          </a:solidFill>
          <a:latin typeface="+mn-lt"/>
          <a:ea typeface="+mn-ea"/>
          <a:cs typeface="+mn-cs"/>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Τ</a:t>
            </a:r>
            <a:r>
              <a:rPr smtClean="0"/>
              <a:t>ο τρίγωνο του</a:t>
            </a:r>
            <a:r>
              <a:rPr lang="en-US" dirty="0" smtClean="0"/>
              <a:t> Pascal</a:t>
            </a:r>
            <a:endParaRPr lang="el-GR" dirty="0"/>
          </a:p>
        </p:txBody>
      </p:sp>
      <p:sp>
        <p:nvSpPr>
          <p:cNvPr id="3" name="Υπότιτλος 2"/>
          <p:cNvSpPr>
            <a:spLocks noGrp="1"/>
          </p:cNvSpPr>
          <p:nvPr>
            <p:ph type="subTitle" idx="1"/>
          </p:nvPr>
        </p:nvSpPr>
        <p:spPr/>
        <p:txBody>
          <a:bodyPr>
            <a:normAutofit lnSpcReduction="10000"/>
          </a:bodyPr>
          <a:lstStyle/>
          <a:p>
            <a:r>
              <a:rPr smtClean="0"/>
              <a:t>Καλλιόπη Μασσέλου</a:t>
            </a:r>
          </a:p>
          <a:p>
            <a:r>
              <a:rPr lang="el-GR" dirty="0" smtClean="0"/>
              <a:t>Τ</a:t>
            </a:r>
            <a:r>
              <a:rPr smtClean="0"/>
              <a:t>μήμα Γ3</a:t>
            </a:r>
          </a:p>
          <a:p>
            <a:r>
              <a:rPr lang="el-GR" dirty="0" smtClean="0"/>
              <a:t>Σ</a:t>
            </a:r>
            <a:r>
              <a:rPr smtClean="0"/>
              <a:t>χολικό έτος 2018- 2019</a:t>
            </a:r>
          </a:p>
        </p:txBody>
      </p:sp>
      <p:pic>
        <p:nvPicPr>
          <p:cNvPr id="12291" name="Picture 3"/>
          <p:cNvPicPr>
            <a:picLocks noChangeAspect="1" noChangeArrowheads="1"/>
          </p:cNvPicPr>
          <p:nvPr/>
        </p:nvPicPr>
        <p:blipFill>
          <a:blip r:embed="rId2" cstate="print"/>
          <a:srcRect l="58333" t="38666" r="20000" b="12000"/>
          <a:stretch>
            <a:fillRect/>
          </a:stretch>
        </p:blipFill>
        <p:spPr bwMode="auto">
          <a:xfrm>
            <a:off x="3379768" y="285728"/>
            <a:ext cx="2286016" cy="3253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3" name="Picture 5" descr="http://mathandmultimedia.com/wp-content/uploads/2013/03/figurate-numbers1.png"/>
          <p:cNvPicPr>
            <a:picLocks noChangeAspect="1" noChangeArrowheads="1"/>
          </p:cNvPicPr>
          <p:nvPr/>
        </p:nvPicPr>
        <p:blipFill>
          <a:blip r:embed="rId3" cstate="print"/>
          <a:srcRect/>
          <a:stretch>
            <a:fillRect/>
          </a:stretch>
        </p:blipFill>
        <p:spPr bwMode="auto">
          <a:xfrm rot="21261957">
            <a:off x="8768142" y="1274736"/>
            <a:ext cx="2793013" cy="22145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9201110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1236628" y="428604"/>
            <a:ext cx="9215502" cy="5759689"/>
          </a:xfrm>
          <a:prstGeom prst="rect">
            <a:avLst/>
          </a:prstGeom>
          <a:noFill/>
          <a:ln w="9525">
            <a:noFill/>
            <a:miter lim="800000"/>
            <a:headEnd/>
            <a:tailEnd/>
          </a:ln>
          <a:effectLst/>
        </p:spPr>
      </p:pic>
      <p:sp>
        <p:nvSpPr>
          <p:cNvPr id="3" name="2 - TextBox"/>
          <p:cNvSpPr txBox="1"/>
          <p:nvPr/>
        </p:nvSpPr>
        <p:spPr>
          <a:xfrm>
            <a:off x="6451602" y="4143380"/>
            <a:ext cx="2214578"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στην τέταρτη διαγώνιο υπάρχουν οι πυραμιδικοί αριθμοί</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2093884" y="1857364"/>
            <a:ext cx="7572395" cy="1809752"/>
          </a:xfrm>
        </p:spPr>
        <p:txBody>
          <a:bodyPr>
            <a:normAutofit lnSpcReduction="10000"/>
          </a:bodyPr>
          <a:lstStyle/>
          <a:p>
            <a:pPr algn="ctr"/>
            <a:r>
              <a:rPr sz="4400" b="1"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Το τρίγωνο του Pascal και οι αξιοσημείωτες ταυτότητες</a:t>
            </a:r>
          </a:p>
          <a:p>
            <a:endParaRPr lang="el-GR" dirty="0"/>
          </a:p>
        </p:txBody>
      </p:sp>
    </p:spTree>
    <p:extLst>
      <p:ext uri="{BB962C8B-B14F-4D97-AF65-F5344CB8AC3E}">
        <p14:creationId xmlns:p14="http://schemas.microsoft.com/office/powerpoint/2010/main" xmlns="" val="13781309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308066" y="571480"/>
            <a:ext cx="8915462" cy="5572164"/>
          </a:xfrm>
          <a:prstGeom prst="rect">
            <a:avLst/>
          </a:prstGeom>
          <a:noFill/>
          <a:ln w="9525">
            <a:noFill/>
            <a:miter lim="800000"/>
            <a:headEnd/>
            <a:tailEnd/>
          </a:ln>
          <a:effectLst/>
        </p:spPr>
      </p:pic>
      <p:sp>
        <p:nvSpPr>
          <p:cNvPr id="3" name="2 - TextBox"/>
          <p:cNvSpPr txBox="1"/>
          <p:nvPr/>
        </p:nvSpPr>
        <p:spPr>
          <a:xfrm>
            <a:off x="8451866" y="857232"/>
            <a:ext cx="2071702" cy="24191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Ο εκθέτης προσδιορίζει το νούμερο της σειράς και ξεκινάμε να μετράμε από το μηδέν</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308066" y="500042"/>
            <a:ext cx="8801162" cy="5500726"/>
          </a:xfrm>
          <a:prstGeom prst="rect">
            <a:avLst/>
          </a:prstGeom>
          <a:noFill/>
          <a:ln w="9525">
            <a:noFill/>
            <a:miter lim="800000"/>
            <a:headEnd/>
            <a:tailEnd/>
          </a:ln>
          <a:effectLst/>
        </p:spPr>
      </p:pic>
      <p:sp>
        <p:nvSpPr>
          <p:cNvPr id="3" name="2 - TextBox"/>
          <p:cNvSpPr txBox="1"/>
          <p:nvPr/>
        </p:nvSpPr>
        <p:spPr>
          <a:xfrm>
            <a:off x="1522380" y="3143248"/>
            <a:ext cx="1928826" cy="24191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Η κάθε μεταβλητή της ταυτότητας αντιστοιχεί στο τρίγωνο του </a:t>
            </a:r>
            <a:r>
              <a:rPr lang="el-GR" sz="2400" dirty="0" err="1" smtClean="0"/>
              <a:t>πασκάλ</a:t>
            </a:r>
            <a:r>
              <a:rPr lang="el-GR" sz="2400" dirty="0" smtClean="0"/>
              <a:t> </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593818" y="1214422"/>
            <a:ext cx="9143998" cy="2163770"/>
          </a:xfrm>
        </p:spPr>
        <p:txBody>
          <a:bodyPr>
            <a:noAutofit/>
          </a:bodyPr>
          <a:lstStyle/>
          <a:p>
            <a:pPr algn="ctr"/>
            <a:r>
              <a:rPr sz="4400" b="1"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Το τρίγωνο του Pascal και το τρίγωνο </a:t>
            </a:r>
            <a:r>
              <a:rPr lang="en-US" sz="4400" b="1" dirty="0" err="1"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sierpinski</a:t>
            </a:r>
            <a:r>
              <a:rPr sz="4400" b="1"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 </a:t>
            </a:r>
            <a:endParaRPr lang="el-GR" sz="4400" dirty="0"/>
          </a:p>
        </p:txBody>
      </p:sp>
    </p:spTree>
    <p:extLst>
      <p:ext uri="{BB962C8B-B14F-4D97-AF65-F5344CB8AC3E}">
        <p14:creationId xmlns:p14="http://schemas.microsoft.com/office/powerpoint/2010/main" xmlns="" val="38128921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665124" y="500043"/>
            <a:ext cx="6286544" cy="392909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cstate="print"/>
          <a:srcRect/>
          <a:stretch>
            <a:fillRect/>
          </a:stretch>
        </p:blipFill>
        <p:spPr bwMode="auto">
          <a:xfrm>
            <a:off x="5665784" y="2571744"/>
            <a:ext cx="5943642" cy="3714776"/>
          </a:xfrm>
          <a:prstGeom prst="rect">
            <a:avLst/>
          </a:prstGeom>
          <a:noFill/>
          <a:ln w="9525">
            <a:noFill/>
            <a:miter lim="800000"/>
            <a:headEnd/>
            <a:tailEnd/>
          </a:ln>
          <a:effectLst/>
        </p:spPr>
      </p:pic>
      <p:sp>
        <p:nvSpPr>
          <p:cNvPr id="4" name="3 - TextBox"/>
          <p:cNvSpPr txBox="1"/>
          <p:nvPr/>
        </p:nvSpPr>
        <p:spPr>
          <a:xfrm>
            <a:off x="7737486" y="642918"/>
            <a:ext cx="2214578"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Αυτό το σχήμα προκύπτει αν σκιάσουμε τους μονούς αριθμούς</a:t>
            </a:r>
            <a:endParaRPr lang="el-GR" sz="2400" dirty="0"/>
          </a:p>
        </p:txBody>
      </p:sp>
      <p:sp>
        <p:nvSpPr>
          <p:cNvPr id="5" name="4 - TextBox"/>
          <p:cNvSpPr txBox="1"/>
          <p:nvPr/>
        </p:nvSpPr>
        <p:spPr>
          <a:xfrm>
            <a:off x="1236628" y="4771275"/>
            <a:ext cx="2000264"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Αυτό το τρίγωνο βοηθάει σε διάφορους συνδυασμούς</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p:txBody>
          <a:bodyPr/>
          <a:lstStyle/>
          <a:p>
            <a:r>
              <a:rPr lang="el-GR" dirty="0" smtClean="0"/>
              <a:t>Ή</a:t>
            </a:r>
            <a:r>
              <a:rPr smtClean="0"/>
              <a:t> αλλιως να ψάξουμε στην σειρά 12 στήλη 6 του τριγώνου </a:t>
            </a:r>
            <a:r>
              <a:rPr lang="en-US" dirty="0" err="1" smtClean="0"/>
              <a:t>sierpinski</a:t>
            </a:r>
            <a:r>
              <a:rPr lang="en-US" dirty="0" smtClean="0"/>
              <a:t> </a:t>
            </a:r>
            <a:r>
              <a:rPr smtClean="0"/>
              <a:t>και να βρούμε τη λύση.</a:t>
            </a:r>
            <a:endParaRPr lang="el-GR" dirty="0"/>
          </a:p>
        </p:txBody>
      </p:sp>
      <p:sp>
        <p:nvSpPr>
          <p:cNvPr id="7" name="Θέση κειμένου 6"/>
          <p:cNvSpPr>
            <a:spLocks noGrp="1"/>
          </p:cNvSpPr>
          <p:nvPr>
            <p:ph type="body" sz="half" idx="2"/>
          </p:nvPr>
        </p:nvSpPr>
        <p:spPr>
          <a:xfrm>
            <a:off x="1808132" y="714356"/>
            <a:ext cx="7072330" cy="1428760"/>
          </a:xfrm>
        </p:spPr>
        <p:txBody>
          <a:bodyPr>
            <a:noAutofit/>
          </a:bodyPr>
          <a:lstStyle/>
          <a:p>
            <a:r>
              <a:rPr sz="2200" b="1" smtClean="0"/>
              <a:t>Για παράδειγμα: </a:t>
            </a:r>
          </a:p>
          <a:p>
            <a:r>
              <a:rPr sz="2200" b="1" smtClean="0"/>
              <a:t>Ας πούμε ότι έχουμε 12 άτομα και θέλουμε να φτιάξουμε μία ομάδα των 5 ατόμων. Πόσοι συνδυασμοί υπάρχουν;</a:t>
            </a:r>
          </a:p>
          <a:p>
            <a:endParaRPr lang="el-GR" sz="2200" dirty="0" smtClean="0"/>
          </a:p>
        </p:txBody>
      </p:sp>
      <p:pic>
        <p:nvPicPr>
          <p:cNvPr id="3073" name="Picture 1"/>
          <p:cNvPicPr>
            <a:picLocks noChangeAspect="1" noChangeArrowheads="1"/>
          </p:cNvPicPr>
          <p:nvPr/>
        </p:nvPicPr>
        <p:blipFill>
          <a:blip r:embed="rId2" cstate="print"/>
          <a:srcRect l="19608" t="29412" r="20343" b="35294"/>
          <a:stretch>
            <a:fillRect/>
          </a:stretch>
        </p:blipFill>
        <p:spPr bwMode="auto">
          <a:xfrm>
            <a:off x="665124" y="4786322"/>
            <a:ext cx="3500462" cy="1285884"/>
          </a:xfrm>
          <a:prstGeom prst="rect">
            <a:avLst/>
          </a:prstGeom>
          <a:noFill/>
          <a:ln w="38100">
            <a:solidFill>
              <a:schemeClr val="tx1"/>
            </a:solidFill>
            <a:miter lim="800000"/>
            <a:headEnd/>
            <a:tailEnd/>
          </a:ln>
          <a:effectLst/>
        </p:spPr>
      </p:pic>
      <p:sp>
        <p:nvSpPr>
          <p:cNvPr id="8" name="7 - TextBox"/>
          <p:cNvSpPr txBox="1"/>
          <p:nvPr/>
        </p:nvSpPr>
        <p:spPr>
          <a:xfrm>
            <a:off x="879438" y="3714753"/>
            <a:ext cx="314327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000" dirty="0" smtClean="0"/>
              <a:t>Μπορούμε να χρησιμοποιήσουμε αυτόν τον τύπο</a:t>
            </a:r>
            <a:endParaRPr lang="el-GR" sz="2000" dirty="0"/>
          </a:p>
        </p:txBody>
      </p:sp>
      <p:pic>
        <p:nvPicPr>
          <p:cNvPr id="3074" name="Picture 2"/>
          <p:cNvPicPr>
            <a:picLocks noChangeAspect="1" noChangeArrowheads="1"/>
          </p:cNvPicPr>
          <p:nvPr/>
        </p:nvPicPr>
        <p:blipFill>
          <a:blip r:embed="rId3" cstate="print"/>
          <a:srcRect l="2394" t="32237" r="1046" b="11067"/>
          <a:stretch>
            <a:fillRect/>
          </a:stretch>
        </p:blipFill>
        <p:spPr bwMode="auto">
          <a:xfrm>
            <a:off x="4522776" y="3214686"/>
            <a:ext cx="6429420" cy="2359420"/>
          </a:xfrm>
          <a:prstGeom prst="rect">
            <a:avLst/>
          </a:prstGeom>
          <a:noFill/>
          <a:ln w="9525">
            <a:noFill/>
            <a:miter lim="800000"/>
            <a:headEnd/>
            <a:tailEnd/>
          </a:ln>
          <a:effectLst/>
        </p:spPr>
      </p:pic>
    </p:spTree>
    <p:extLst>
      <p:ext uri="{BB962C8B-B14F-4D97-AF65-F5344CB8AC3E}">
        <p14:creationId xmlns:p14="http://schemas.microsoft.com/office/powerpoint/2010/main" xmlns="" val="1339032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smtClean="0"/>
              <a:t>πηγές</a:t>
            </a:r>
            <a:endParaRPr lang="el-GR" dirty="0"/>
          </a:p>
        </p:txBody>
      </p:sp>
      <p:sp>
        <p:nvSpPr>
          <p:cNvPr id="3" name="2 - Θέση περιεχομένου"/>
          <p:cNvSpPr>
            <a:spLocks noGrp="1"/>
          </p:cNvSpPr>
          <p:nvPr>
            <p:ph idx="1"/>
          </p:nvPr>
        </p:nvSpPr>
        <p:spPr/>
        <p:txBody>
          <a:bodyPr/>
          <a:lstStyle/>
          <a:p>
            <a:r>
              <a:rPr lang="en-US" dirty="0" smtClean="0"/>
              <a:t>el.wikipedia.org</a:t>
            </a:r>
          </a:p>
          <a:p>
            <a:r>
              <a:rPr lang="en-US" dirty="0" smtClean="0"/>
              <a:t>Ted.ed.com</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a:picLocks noChangeAspect="1"/>
          </p:cNvPicPr>
          <p:nvPr/>
        </p:nvPicPr>
        <p:blipFill rotWithShape="1">
          <a:blip r:embed="rId2" cstate="print">
            <a:clrChange>
              <a:clrFrom>
                <a:srgbClr val="FFFFFF"/>
              </a:clrFrom>
              <a:clrTo>
                <a:srgbClr val="FFFFFF">
                  <a:alpha val="0"/>
                </a:srgbClr>
              </a:clrTo>
            </a:clrChange>
          </a:blip>
          <a:srcRect l="2507" t="19740" r="3163" b="14913"/>
          <a:stretch/>
        </p:blipFill>
        <p:spPr>
          <a:xfrm>
            <a:off x="-1587" y="-25631"/>
            <a:ext cx="12192000" cy="69092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a:lstStyle/>
          <a:p>
            <a:r>
              <a:rPr smtClean="0"/>
              <a:t>περιεχόμενα</a:t>
            </a:r>
            <a:endParaRPr lang="el-GR" dirty="0"/>
          </a:p>
        </p:txBody>
      </p:sp>
      <p:sp>
        <p:nvSpPr>
          <p:cNvPr id="4" name="3 - Θέση περιεχομένου"/>
          <p:cNvSpPr>
            <a:spLocks noGrp="1"/>
          </p:cNvSpPr>
          <p:nvPr>
            <p:ph idx="1"/>
          </p:nvPr>
        </p:nvSpPr>
        <p:spPr>
          <a:ln>
            <a:noFill/>
          </a:ln>
          <a:effectLst/>
        </p:spPr>
        <p:txBody>
          <a:bodyPr/>
          <a:lstStyle/>
          <a:p>
            <a:r>
              <a:rPr smtClean="0"/>
              <a:t>Μπλεζ Πασκάλ</a:t>
            </a:r>
          </a:p>
          <a:p>
            <a:r>
              <a:rPr smtClean="0"/>
              <a:t>Το τρίγωνο του πασκάλ</a:t>
            </a:r>
          </a:p>
          <a:p>
            <a:r>
              <a:rPr smtClean="0"/>
              <a:t>Τα κρυμμένα μυστικά του τριγώνου του Pascal</a:t>
            </a:r>
          </a:p>
          <a:p>
            <a:r>
              <a:rPr smtClean="0"/>
              <a:t>Το τρίγωνο του Pascal και οι αξιοσημείωτες ταυτότητες</a:t>
            </a:r>
          </a:p>
          <a:p>
            <a:r>
              <a:rPr smtClean="0"/>
              <a:t>Το τρίγωνο του Pascal και το τρίγωνο sierpinski </a:t>
            </a:r>
          </a:p>
          <a:p>
            <a:endParaRPr lang="el-GR" dirty="0"/>
          </a:p>
        </p:txBody>
      </p:sp>
    </p:spTree>
    <p:extLst>
      <p:ext uri="{BB962C8B-B14F-4D97-AF65-F5344CB8AC3E}">
        <p14:creationId xmlns:p14="http://schemas.microsoft.com/office/powerpoint/2010/main" xmlns="" val="2128536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smtClean="0"/>
              <a:t>Μπλεζ Πασκάλ</a:t>
            </a:r>
            <a:endParaRPr lang="el-GR" dirty="0"/>
          </a:p>
        </p:txBody>
      </p:sp>
      <p:sp>
        <p:nvSpPr>
          <p:cNvPr id="7" name="Θέση κειμένου 6"/>
          <p:cNvSpPr>
            <a:spLocks noGrp="1"/>
          </p:cNvSpPr>
          <p:nvPr>
            <p:ph type="body" sz="half" idx="2"/>
          </p:nvPr>
        </p:nvSpPr>
        <p:spPr>
          <a:xfrm>
            <a:off x="7905958" y="3143248"/>
            <a:ext cx="2903361" cy="3011700"/>
          </a:xfrm>
        </p:spPr>
        <p:txBody>
          <a:bodyPr/>
          <a:lstStyle/>
          <a:p>
            <a:r>
              <a:rPr smtClean="0"/>
              <a:t>19  Ιουνίου 1623</a:t>
            </a:r>
            <a:br>
              <a:rPr smtClean="0"/>
            </a:br>
            <a:r>
              <a:rPr smtClean="0"/>
              <a:t>Κλερμόν-Φεράν                   έως 19  Αυγούστου 1662 Παρίσι</a:t>
            </a:r>
          </a:p>
          <a:p>
            <a:r>
              <a:rPr smtClean="0"/>
              <a:t>Μαθηματικός, Φιλόσοφος, Θεολόγος και Φυσικός</a:t>
            </a:r>
          </a:p>
          <a:p>
            <a:endParaRPr smtClean="0"/>
          </a:p>
          <a:p>
            <a:endParaRPr smtClean="0"/>
          </a:p>
        </p:txBody>
      </p:sp>
      <p:pic>
        <p:nvPicPr>
          <p:cNvPr id="8" name="7 - Θέση εικόνας"/>
          <p:cNvPicPr>
            <a:picLocks noGrp="1"/>
          </p:cNvPicPr>
          <p:nvPr>
            <p:ph type="pic" idx="1"/>
          </p:nvPr>
        </p:nvPicPr>
        <p:blipFill>
          <a:blip r:embed="rId2" cstate="print"/>
          <a:srcRect l="33967" t="27909" r="42242" b="36858"/>
          <a:stretch>
            <a:fillRect/>
          </a:stretch>
        </p:blipFill>
        <p:spPr bwMode="auto">
          <a:xfrm>
            <a:off x="2236760" y="1857364"/>
            <a:ext cx="4572032" cy="4071966"/>
          </a:xfrm>
          <a:prstGeom prst="rect">
            <a:avLst/>
          </a:prstGeom>
          <a:noFill/>
          <a:ln w="9525">
            <a:noFill/>
            <a:miter lim="800000"/>
            <a:headEnd/>
            <a:tailEnd/>
          </a:ln>
        </p:spPr>
      </p:pic>
    </p:spTree>
    <p:extLst>
      <p:ext uri="{BB962C8B-B14F-4D97-AF65-F5344CB8AC3E}">
        <p14:creationId xmlns:p14="http://schemas.microsoft.com/office/powerpoint/2010/main" xmlns="" val="34035864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a:t>
            </a:r>
            <a:r>
              <a:rPr smtClean="0"/>
              <a:t>ο τρίγωνο του</a:t>
            </a:r>
            <a:r>
              <a:rPr lang="en-US" dirty="0" smtClean="0"/>
              <a:t> Pascal</a:t>
            </a:r>
            <a:endParaRPr lang="el-GR" dirty="0"/>
          </a:p>
        </p:txBody>
      </p:sp>
      <p:sp>
        <p:nvSpPr>
          <p:cNvPr id="4" name="Πλαίσιο κράτησης θέσης περιεχομένου 13"/>
          <p:cNvSpPr>
            <a:spLocks noGrp="1"/>
          </p:cNvSpPr>
          <p:nvPr>
            <p:ph idx="1"/>
          </p:nvPr>
        </p:nvSpPr>
        <p:spPr/>
        <p:txBody>
          <a:bodyPr>
            <a:normAutofit fontScale="85000" lnSpcReduction="10000"/>
          </a:bodyPr>
          <a:lstStyle/>
          <a:p>
            <a:r>
              <a:rPr smtClean="0"/>
              <a:t>Στα μαθηματικά, το </a:t>
            </a:r>
            <a:r>
              <a:rPr b="1" smtClean="0"/>
              <a:t>τρίγωνο του Πασκάλ</a:t>
            </a:r>
            <a:r>
              <a:rPr smtClean="0"/>
              <a:t> είναι μία τριγωνική γεωμετρική διάταξη των δυωνυμικών συντελεστών. Ονομάστηκε έτσι προς τιμήν του μαθηματικού Μπλεζ Πασκάλ στο μεγαλύτερο μέρος του δυτικού κόσμου, παρόλο που άλλοι μαθηματικοί το είχαν μελετήσει αιώνες πριν στην Ινδία, την Περσία, την Κίνα και την Ιταλία.</a:t>
            </a:r>
          </a:p>
          <a:p>
            <a:r>
              <a:rPr smtClean="0"/>
              <a:t>Οι σειρές στο τρίγωνο του Πασκάλ αριθμούνται ξεκινώντας από την γραμμή 0, και οι αριθμοί κάθε σειράς είναι συνήθως σχετικοί με τις διπλανές τους. Μια απλή κατασκευή του τριγώνου γίνεται με τον ακόλουθο τρόπο. Στην σειρά 0 γράφεται μόνο ο αριθμός 1. Μετά, για την κατασκευή των στοιχείων των ακόλουθων σειρών προστίθεται ο αριθμός που βρίσκεται αμέσως από πάνω και αριστερά με τον αριθμό αμέσως από πάνω και δεξιά. Αν οποιοσδήποτε από τους αριθμούς δεξιά ή αριστερά δεν υπάρχει, υποκαθίσταται με μηδέν. Για παράδειγμα, ο πρώτος αριθμός της πρώτης γραμμής είναι 0 + 1 = 1, ενώ οι αριθμοί 1 και 3 της τρίτης σειρά προτίθενται ώστε να δώσουν τον αριθμό 4 της τέταρτης σειράς.</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13432" t="8358" b="15224"/>
          <a:stretch>
            <a:fillRect/>
          </a:stretch>
        </p:blipFill>
        <p:spPr bwMode="auto">
          <a:xfrm>
            <a:off x="1450942" y="857232"/>
            <a:ext cx="9595016" cy="52938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2 - TextBox"/>
          <p:cNvSpPr txBox="1"/>
          <p:nvPr/>
        </p:nvSpPr>
        <p:spPr>
          <a:xfrm>
            <a:off x="5737222" y="3143248"/>
            <a:ext cx="285752" cy="424732"/>
          </a:xfrm>
          <a:prstGeom prst="rect">
            <a:avLst/>
          </a:prstGeom>
          <a:noFill/>
        </p:spPr>
        <p:txBody>
          <a:bodyPr wrap="square" rtlCol="0">
            <a:spAutoFit/>
          </a:bodyPr>
          <a:lstStyle/>
          <a:p>
            <a:pPr>
              <a:lnSpc>
                <a:spcPct val="90000"/>
              </a:lnSpc>
            </a:pPr>
            <a:r>
              <a:rPr lang="el-GR" sz="2400" dirty="0" smtClean="0"/>
              <a:t>+</a:t>
            </a:r>
            <a:endParaRPr lang="el-GR" sz="2400" dirty="0"/>
          </a:p>
        </p:txBody>
      </p:sp>
      <p:sp>
        <p:nvSpPr>
          <p:cNvPr id="5" name="4 - TextBox"/>
          <p:cNvSpPr txBox="1"/>
          <p:nvPr/>
        </p:nvSpPr>
        <p:spPr>
          <a:xfrm>
            <a:off x="6094412" y="2500306"/>
            <a:ext cx="285752" cy="424732"/>
          </a:xfrm>
          <a:prstGeom prst="rect">
            <a:avLst/>
          </a:prstGeom>
          <a:noFill/>
        </p:spPr>
        <p:txBody>
          <a:bodyPr wrap="square" rtlCol="0">
            <a:spAutoFit/>
          </a:bodyPr>
          <a:lstStyle/>
          <a:p>
            <a:pPr>
              <a:lnSpc>
                <a:spcPct val="90000"/>
              </a:lnSpc>
            </a:pPr>
            <a:r>
              <a:rPr lang="el-GR" sz="2400" dirty="0" smtClean="0"/>
              <a:t>+</a:t>
            </a:r>
            <a:endParaRPr lang="el-GR" sz="2400" dirty="0"/>
          </a:p>
        </p:txBody>
      </p:sp>
      <p:sp>
        <p:nvSpPr>
          <p:cNvPr id="6" name="5 - TextBox"/>
          <p:cNvSpPr txBox="1"/>
          <p:nvPr/>
        </p:nvSpPr>
        <p:spPr>
          <a:xfrm>
            <a:off x="6523040" y="3143248"/>
            <a:ext cx="357190" cy="424732"/>
          </a:xfrm>
          <a:prstGeom prst="rect">
            <a:avLst/>
          </a:prstGeom>
          <a:noFill/>
        </p:spPr>
        <p:txBody>
          <a:bodyPr wrap="square" rtlCol="0">
            <a:spAutoFit/>
          </a:bodyPr>
          <a:lstStyle/>
          <a:p>
            <a:pPr>
              <a:lnSpc>
                <a:spcPct val="90000"/>
              </a:lnSpc>
            </a:pPr>
            <a:r>
              <a:rPr lang="el-GR" sz="2400" dirty="0" smtClean="0"/>
              <a:t>+</a:t>
            </a:r>
            <a:endParaRPr lang="el-GR" sz="2400" dirty="0"/>
          </a:p>
        </p:txBody>
      </p:sp>
      <p:sp>
        <p:nvSpPr>
          <p:cNvPr id="7" name="6 - TextBox"/>
          <p:cNvSpPr txBox="1"/>
          <p:nvPr/>
        </p:nvSpPr>
        <p:spPr>
          <a:xfrm>
            <a:off x="5308594" y="3929066"/>
            <a:ext cx="357190" cy="424732"/>
          </a:xfrm>
          <a:prstGeom prst="rect">
            <a:avLst/>
          </a:prstGeom>
          <a:noFill/>
        </p:spPr>
        <p:txBody>
          <a:bodyPr wrap="square" rtlCol="0">
            <a:spAutoFit/>
          </a:bodyPr>
          <a:lstStyle/>
          <a:p>
            <a:pPr>
              <a:lnSpc>
                <a:spcPct val="90000"/>
              </a:lnSpc>
            </a:pPr>
            <a:r>
              <a:rPr lang="el-GR" sz="2400" dirty="0" smtClean="0"/>
              <a:t>+</a:t>
            </a:r>
            <a:endParaRPr lang="el-GR" sz="2400" dirty="0"/>
          </a:p>
        </p:txBody>
      </p:sp>
      <p:sp>
        <p:nvSpPr>
          <p:cNvPr id="8" name="7 - Ορθογώνιο"/>
          <p:cNvSpPr/>
          <p:nvPr/>
        </p:nvSpPr>
        <p:spPr>
          <a:xfrm>
            <a:off x="6094412" y="3929066"/>
            <a:ext cx="357190" cy="424732"/>
          </a:xfrm>
          <a:prstGeom prst="rect">
            <a:avLst/>
          </a:prstGeom>
        </p:spPr>
        <p:txBody>
          <a:bodyPr wrap="square">
            <a:spAutoFit/>
          </a:bodyPr>
          <a:lstStyle/>
          <a:p>
            <a:pPr>
              <a:lnSpc>
                <a:spcPct val="90000"/>
              </a:lnSpc>
            </a:pPr>
            <a:r>
              <a:rPr lang="el-GR" sz="2400" dirty="0" smtClean="0"/>
              <a:t>+</a:t>
            </a:r>
            <a:endParaRPr lang="el-GR" sz="2400" dirty="0"/>
          </a:p>
        </p:txBody>
      </p:sp>
      <p:sp>
        <p:nvSpPr>
          <p:cNvPr id="9" name="8 - Ορθογώνιο"/>
          <p:cNvSpPr/>
          <p:nvPr/>
        </p:nvSpPr>
        <p:spPr>
          <a:xfrm>
            <a:off x="6880230" y="3929066"/>
            <a:ext cx="357190" cy="424732"/>
          </a:xfrm>
          <a:prstGeom prst="rect">
            <a:avLst/>
          </a:prstGeom>
        </p:spPr>
        <p:txBody>
          <a:bodyPr wrap="square">
            <a:spAutoFit/>
          </a:bodyPr>
          <a:lstStyle/>
          <a:p>
            <a:pPr>
              <a:lnSpc>
                <a:spcPct val="90000"/>
              </a:lnSpc>
            </a:pPr>
            <a:r>
              <a:rPr lang="el-GR" sz="2400" dirty="0" smtClean="0"/>
              <a:t>+</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lgn="ctr">
              <a:buNone/>
            </a:pPr>
            <a:r>
              <a:rPr lang="el-GR" sz="4800" b="1" dirty="0"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Τ</a:t>
            </a:r>
            <a:r>
              <a:rPr sz="4800" b="1"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α κρυμμένα μυστικά του τριγώνου του </a:t>
            </a:r>
            <a:r>
              <a:rPr lang="en-US" sz="4800" b="1" dirty="0" smtClean="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rPr>
              <a:t>Pascal</a:t>
            </a:r>
            <a:endParaRPr lang="el-GR" sz="4800" b="1" dirty="0">
              <a:ln w="31550" cmpd="sng">
                <a:solidFill>
                  <a:srgbClr val="237FCB"/>
                </a:solidFill>
                <a:prstDash val="solid"/>
              </a:ln>
              <a:solidFill>
                <a:schemeClr val="accent6">
                  <a:tint val="15000"/>
                  <a:satMod val="200000"/>
                </a:schemeClr>
              </a:solidFill>
              <a:effectLst>
                <a:glow rad="63500">
                  <a:schemeClr val="accent1">
                    <a:satMod val="175000"/>
                    <a:alpha val="40000"/>
                  </a:schemeClr>
                </a:glow>
                <a:outerShdw blurRad="50800" dist="40000" dir="5400000" algn="tl" rotWithShape="0">
                  <a:srgbClr val="000000">
                    <a:shade val="5000"/>
                    <a:satMod val="120000"/>
                    <a:alpha val="33000"/>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165190" y="428604"/>
            <a:ext cx="9601266" cy="6000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2 - TextBox"/>
          <p:cNvSpPr txBox="1"/>
          <p:nvPr/>
        </p:nvSpPr>
        <p:spPr>
          <a:xfrm>
            <a:off x="7523172" y="3143248"/>
            <a:ext cx="2714644" cy="30839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Το άθροισμα της κάθε σειράς είναι ίσο με τον αριθμό 2 υψωμένο στον αριθμό της σειράς που προσθέτουμε, και ξεκινάμε να μετράμε από το μηδέν</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093752" y="357166"/>
            <a:ext cx="9666312" cy="6041445"/>
          </a:xfrm>
          <a:prstGeom prst="rect">
            <a:avLst/>
          </a:prstGeom>
          <a:noFill/>
          <a:ln w="9525">
            <a:noFill/>
            <a:miter lim="800000"/>
            <a:headEnd/>
            <a:tailEnd/>
          </a:ln>
          <a:effectLst/>
        </p:spPr>
      </p:pic>
      <p:sp>
        <p:nvSpPr>
          <p:cNvPr id="3" name="2 - TextBox"/>
          <p:cNvSpPr txBox="1"/>
          <p:nvPr/>
        </p:nvSpPr>
        <p:spPr>
          <a:xfrm>
            <a:off x="6808792" y="1857364"/>
            <a:ext cx="3500462" cy="10895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pPr>
            <a:r>
              <a:rPr lang="el-GR" sz="2400" dirty="0" smtClean="0"/>
              <a:t>Στην δεύτερη διαγώνιο του τριγώνου υπάρχουν οι φυσικοί αριθμοί</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srcRect/>
          <a:stretch>
            <a:fillRect/>
          </a:stretch>
        </p:blipFill>
        <p:spPr bwMode="auto">
          <a:xfrm>
            <a:off x="1022314" y="642918"/>
            <a:ext cx="8858312" cy="5536444"/>
          </a:xfrm>
          <a:prstGeom prst="rect">
            <a:avLst/>
          </a:prstGeom>
          <a:noFill/>
          <a:ln w="9525">
            <a:noFill/>
            <a:miter lim="800000"/>
            <a:headEnd/>
            <a:tailEnd/>
          </a:ln>
          <a:effectLst/>
        </p:spPr>
      </p:pic>
      <p:sp>
        <p:nvSpPr>
          <p:cNvPr id="7" name="6 - Ορθογώνιο"/>
          <p:cNvSpPr/>
          <p:nvPr/>
        </p:nvSpPr>
        <p:spPr>
          <a:xfrm>
            <a:off x="4451338" y="285728"/>
            <a:ext cx="1857388" cy="10895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pPr>
            <a:r>
              <a:rPr lang="el-GR" dirty="0" smtClean="0"/>
              <a:t>Στην τρίτη διαγώνιο υπάρχουν οι τρίγωνοι αριθμοί</a:t>
            </a:r>
            <a:endParaRPr lang="el-GR" dirty="0"/>
          </a:p>
        </p:txBody>
      </p:sp>
      <p:pic>
        <p:nvPicPr>
          <p:cNvPr id="32772" name="Picture 4"/>
          <p:cNvPicPr>
            <a:picLocks noChangeAspect="1" noChangeArrowheads="1"/>
          </p:cNvPicPr>
          <p:nvPr/>
        </p:nvPicPr>
        <p:blipFill>
          <a:blip r:embed="rId3" cstate="print"/>
          <a:srcRect l="67335" t="18195" r="14191" b="57411"/>
          <a:stretch>
            <a:fillRect/>
          </a:stretch>
        </p:blipFill>
        <p:spPr bwMode="auto">
          <a:xfrm>
            <a:off x="8523304" y="1643050"/>
            <a:ext cx="1214446" cy="1002213"/>
          </a:xfrm>
          <a:prstGeom prst="rect">
            <a:avLst/>
          </a:prstGeom>
          <a:noFill/>
          <a:ln w="3175">
            <a:solidFill>
              <a:schemeClr val="tx1"/>
            </a:solidFill>
            <a:miter lim="800000"/>
            <a:headEnd/>
            <a:tailEnd/>
          </a:ln>
          <a:effectLst/>
        </p:spPr>
      </p:pic>
      <p:pic>
        <p:nvPicPr>
          <p:cNvPr id="32773" name="Picture 5"/>
          <p:cNvPicPr>
            <a:picLocks noChangeAspect="1" noChangeArrowheads="1"/>
          </p:cNvPicPr>
          <p:nvPr/>
        </p:nvPicPr>
        <p:blipFill>
          <a:blip r:embed="rId4" cstate="print"/>
          <a:srcRect l="65263" t="18737" r="11579" b="52632"/>
          <a:stretch>
            <a:fillRect/>
          </a:stretch>
        </p:blipFill>
        <p:spPr bwMode="auto">
          <a:xfrm>
            <a:off x="9880626" y="1643050"/>
            <a:ext cx="1294288" cy="1000132"/>
          </a:xfrm>
          <a:prstGeom prst="rect">
            <a:avLst/>
          </a:prstGeom>
          <a:noFill/>
          <a:ln w="3175">
            <a:solidFill>
              <a:schemeClr val="tx1"/>
            </a:solidFill>
            <a:miter lim="800000"/>
            <a:headEnd/>
            <a:tailEnd/>
          </a:ln>
          <a:effectLst/>
        </p:spPr>
      </p:pic>
      <p:pic>
        <p:nvPicPr>
          <p:cNvPr id="32774" name="Picture 6"/>
          <p:cNvPicPr>
            <a:picLocks noChangeAspect="1" noChangeArrowheads="1"/>
          </p:cNvPicPr>
          <p:nvPr/>
        </p:nvPicPr>
        <p:blipFill>
          <a:blip r:embed="rId5" cstate="print"/>
          <a:srcRect l="61765" t="18824" r="10294" b="45882"/>
          <a:stretch>
            <a:fillRect/>
          </a:stretch>
        </p:blipFill>
        <p:spPr bwMode="auto">
          <a:xfrm>
            <a:off x="6951668" y="3286124"/>
            <a:ext cx="1571636" cy="1240765"/>
          </a:xfrm>
          <a:prstGeom prst="rect">
            <a:avLst/>
          </a:prstGeom>
          <a:noFill/>
          <a:ln w="3175">
            <a:solidFill>
              <a:schemeClr val="tx1"/>
            </a:solidFill>
            <a:miter lim="800000"/>
            <a:headEnd/>
            <a:tailEnd/>
          </a:ln>
          <a:effectLst/>
        </p:spPr>
      </p:pic>
      <p:pic>
        <p:nvPicPr>
          <p:cNvPr id="32775" name="Picture 7"/>
          <p:cNvPicPr>
            <a:picLocks noChangeAspect="1" noChangeArrowheads="1"/>
          </p:cNvPicPr>
          <p:nvPr/>
        </p:nvPicPr>
        <p:blipFill>
          <a:blip r:embed="rId6" cstate="print"/>
          <a:srcRect l="60715" t="18572" r="8928" b="41428"/>
          <a:stretch>
            <a:fillRect/>
          </a:stretch>
        </p:blipFill>
        <p:spPr bwMode="auto">
          <a:xfrm>
            <a:off x="8951932" y="3286124"/>
            <a:ext cx="1500198" cy="1235457"/>
          </a:xfrm>
          <a:prstGeom prst="rect">
            <a:avLst/>
          </a:prstGeom>
          <a:noFill/>
          <a:ln w="3175">
            <a:solidFill>
              <a:schemeClr val="tx1"/>
            </a:solidFill>
            <a:miter lim="800000"/>
            <a:headEnd/>
            <a:tailEnd/>
          </a:ln>
          <a:effectLst/>
        </p:spPr>
      </p:pic>
      <p:sp>
        <p:nvSpPr>
          <p:cNvPr id="12" name="11 - TextBox"/>
          <p:cNvSpPr txBox="1"/>
          <p:nvPr/>
        </p:nvSpPr>
        <p:spPr>
          <a:xfrm>
            <a:off x="7594610" y="1142984"/>
            <a:ext cx="571504" cy="424732"/>
          </a:xfrm>
          <a:prstGeom prst="rect">
            <a:avLst/>
          </a:prstGeom>
          <a:noFill/>
        </p:spPr>
        <p:txBody>
          <a:bodyPr wrap="square" rtlCol="0">
            <a:spAutoFit/>
          </a:bodyPr>
          <a:lstStyle/>
          <a:p>
            <a:pPr>
              <a:lnSpc>
                <a:spcPct val="90000"/>
              </a:lnSpc>
            </a:pPr>
            <a:r>
              <a:rPr lang="el-GR" sz="2400" dirty="0" smtClean="0"/>
              <a:t>3</a:t>
            </a:r>
            <a:endParaRPr lang="el-GR" sz="2400" dirty="0"/>
          </a:p>
        </p:txBody>
      </p:sp>
      <p:sp>
        <p:nvSpPr>
          <p:cNvPr id="13" name="12 - TextBox"/>
          <p:cNvSpPr txBox="1"/>
          <p:nvPr/>
        </p:nvSpPr>
        <p:spPr>
          <a:xfrm>
            <a:off x="8951932" y="1142984"/>
            <a:ext cx="785818" cy="424732"/>
          </a:xfrm>
          <a:prstGeom prst="rect">
            <a:avLst/>
          </a:prstGeom>
          <a:noFill/>
        </p:spPr>
        <p:txBody>
          <a:bodyPr wrap="square" rtlCol="0">
            <a:spAutoFit/>
          </a:bodyPr>
          <a:lstStyle/>
          <a:p>
            <a:pPr>
              <a:lnSpc>
                <a:spcPct val="90000"/>
              </a:lnSpc>
            </a:pPr>
            <a:r>
              <a:rPr lang="el-GR" sz="2400" dirty="0" smtClean="0"/>
              <a:t>6</a:t>
            </a:r>
            <a:endParaRPr lang="el-GR" sz="2400" dirty="0"/>
          </a:p>
        </p:txBody>
      </p:sp>
      <p:sp>
        <p:nvSpPr>
          <p:cNvPr id="14" name="13 - TextBox"/>
          <p:cNvSpPr txBox="1"/>
          <p:nvPr/>
        </p:nvSpPr>
        <p:spPr>
          <a:xfrm>
            <a:off x="10309254" y="1071546"/>
            <a:ext cx="571504" cy="424732"/>
          </a:xfrm>
          <a:prstGeom prst="rect">
            <a:avLst/>
          </a:prstGeom>
          <a:noFill/>
        </p:spPr>
        <p:txBody>
          <a:bodyPr wrap="square" rtlCol="0">
            <a:spAutoFit/>
          </a:bodyPr>
          <a:lstStyle/>
          <a:p>
            <a:pPr>
              <a:lnSpc>
                <a:spcPct val="90000"/>
              </a:lnSpc>
            </a:pPr>
            <a:r>
              <a:rPr lang="el-GR" sz="2400" dirty="0" smtClean="0"/>
              <a:t>10</a:t>
            </a:r>
            <a:endParaRPr lang="el-GR" sz="2400" dirty="0"/>
          </a:p>
        </p:txBody>
      </p:sp>
      <p:sp>
        <p:nvSpPr>
          <p:cNvPr id="15" name="14 - TextBox"/>
          <p:cNvSpPr txBox="1"/>
          <p:nvPr/>
        </p:nvSpPr>
        <p:spPr>
          <a:xfrm>
            <a:off x="7594610" y="2857496"/>
            <a:ext cx="571504" cy="424732"/>
          </a:xfrm>
          <a:prstGeom prst="rect">
            <a:avLst/>
          </a:prstGeom>
          <a:noFill/>
        </p:spPr>
        <p:txBody>
          <a:bodyPr wrap="square" rtlCol="0">
            <a:spAutoFit/>
          </a:bodyPr>
          <a:lstStyle/>
          <a:p>
            <a:pPr>
              <a:lnSpc>
                <a:spcPct val="90000"/>
              </a:lnSpc>
            </a:pPr>
            <a:r>
              <a:rPr lang="el-GR" sz="2400" dirty="0" smtClean="0"/>
              <a:t>15</a:t>
            </a:r>
            <a:endParaRPr lang="el-GR" sz="2400" dirty="0"/>
          </a:p>
        </p:txBody>
      </p:sp>
      <p:sp>
        <p:nvSpPr>
          <p:cNvPr id="16" name="15 - TextBox"/>
          <p:cNvSpPr txBox="1"/>
          <p:nvPr/>
        </p:nvSpPr>
        <p:spPr>
          <a:xfrm>
            <a:off x="9451998" y="2857496"/>
            <a:ext cx="500066" cy="424732"/>
          </a:xfrm>
          <a:prstGeom prst="rect">
            <a:avLst/>
          </a:prstGeom>
          <a:noFill/>
        </p:spPr>
        <p:txBody>
          <a:bodyPr wrap="square" rtlCol="0">
            <a:spAutoFit/>
          </a:bodyPr>
          <a:lstStyle/>
          <a:p>
            <a:pPr>
              <a:lnSpc>
                <a:spcPct val="90000"/>
              </a:lnSpc>
            </a:pPr>
            <a:r>
              <a:rPr lang="el-GR" sz="2400" dirty="0" smtClean="0"/>
              <a:t>21</a:t>
            </a:r>
            <a:endParaRPr lang="el-GR" sz="2400" dirty="0"/>
          </a:p>
        </p:txBody>
      </p:sp>
      <p:sp>
        <p:nvSpPr>
          <p:cNvPr id="17" name="16 - TextBox"/>
          <p:cNvSpPr txBox="1"/>
          <p:nvPr/>
        </p:nvSpPr>
        <p:spPr>
          <a:xfrm>
            <a:off x="10737882" y="4000504"/>
            <a:ext cx="785818" cy="424732"/>
          </a:xfrm>
          <a:prstGeom prst="rect">
            <a:avLst/>
          </a:prstGeom>
          <a:noFill/>
        </p:spPr>
        <p:txBody>
          <a:bodyPr wrap="square" rtlCol="0">
            <a:spAutoFit/>
          </a:bodyPr>
          <a:lstStyle/>
          <a:p>
            <a:pPr>
              <a:lnSpc>
                <a:spcPct val="90000"/>
              </a:lnSpc>
            </a:pPr>
            <a:r>
              <a:rPr lang="el-GR" sz="2400" dirty="0" smtClean="0"/>
              <a:t>…</a:t>
            </a:r>
            <a:endParaRPr lang="el-GR"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Μαυροπίνακας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Φόρμα_βιβλιοθήκης_εγγράφων</Display>
  <Edit>Φόρμα_βιβλιοθήκης_εγγράφων</Edit>
  <New>Φόρμα_βιβλιοθήκης_εγγράφων</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Αυτή η τιμή υποδεικνύει τον αριθμό αποθηκεύσεων ή αναθεωρήσεων. Η εφαρμογή είναι υπεύθυνη για την ενημέρωση αυτής της τιμής έπειτα από κάθε αναθεώρηση.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1CC889-B55A-4246-8D72-AEC912BCD209}">
  <ds:schemaRefs>
    <ds:schemaRef ds:uri="http://schemas.microsoft.com/sharepoint/v3/contenttype/forms"/>
  </ds:schemaRefs>
</ds:datastoreItem>
</file>

<file path=customXml/itemProps2.xml><?xml version="1.0" encoding="utf-8"?>
<ds:datastoreItem xmlns:ds="http://schemas.openxmlformats.org/officeDocument/2006/customXml" ds:itemID="{185DBF61-A50A-4EA0-945F-5445B1740A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8F4CB80-51E5-47C8-B45D-3834AA25DD5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TF00001018_</Template>
  <TotalTime>348</TotalTime>
  <Words>229</Words>
  <Application>Microsoft Office PowerPoint</Application>
  <PresentationFormat>Προσαρμογή</PresentationFormat>
  <Paragraphs>46</Paragraphs>
  <Slides>18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18</vt:i4>
      </vt:variant>
    </vt:vector>
  </HeadingPairs>
  <TitlesOfParts>
    <vt:vector size="19" baseType="lpstr">
      <vt:lpstr>Μαυροπίνακας 16x9</vt:lpstr>
      <vt:lpstr>Το τρίγωνο του Pascal</vt:lpstr>
      <vt:lpstr>περιεχόμενα</vt:lpstr>
      <vt:lpstr>Μπλεζ Πασκάλ</vt:lpstr>
      <vt:lpstr>Το τρίγωνο του Pascal</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Το τρίγωνο του Pascal και το τρίγωνο sierpinski </vt:lpstr>
      <vt:lpstr>Διαφάνεια 15</vt:lpstr>
      <vt:lpstr>Διαφάνεια 16</vt:lpstr>
      <vt:lpstr>πηγές</vt:lpstr>
      <vt:lpstr>Διαφάνεια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Διάταξη τίτλου</dc:title>
  <dc:creator>Jakub Kowalski</dc:creator>
  <cp:lastModifiedBy>user</cp:lastModifiedBy>
  <cp:revision>39</cp:revision>
  <dcterms:created xsi:type="dcterms:W3CDTF">2013-07-26T13:52:29Z</dcterms:created>
  <dcterms:modified xsi:type="dcterms:W3CDTF">2019-01-16T06:45:29Z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sMyDocuments">
    <vt:bool>true</vt:bool>
  </property>
</Properties>
</file>