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66" r:id="rId5"/>
    <p:sldId id="264" r:id="rId6"/>
    <p:sldId id="257" r:id="rId7"/>
    <p:sldId id="265" r:id="rId8"/>
    <p:sldId id="259" r:id="rId9"/>
    <p:sldId id="267" r:id="rId10"/>
    <p:sldId id="263" r:id="rId11"/>
    <p:sldId id="261" r:id="rId12"/>
    <p:sldId id="26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841BCDC-178D-4D43-AFF8-8BA70BBD5059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D4846D2-DDD9-43ED-9A2F-0081A3A911A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CDC-178D-4D43-AFF8-8BA70BBD5059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46D2-DDD9-43ED-9A2F-0081A3A911A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CDC-178D-4D43-AFF8-8BA70BBD5059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46D2-DDD9-43ED-9A2F-0081A3A911A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CDC-178D-4D43-AFF8-8BA70BBD5059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46D2-DDD9-43ED-9A2F-0081A3A911A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CDC-178D-4D43-AFF8-8BA70BBD5059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46D2-DDD9-43ED-9A2F-0081A3A911A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CDC-178D-4D43-AFF8-8BA70BBD5059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46D2-DDD9-43ED-9A2F-0081A3A911A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CDC-178D-4D43-AFF8-8BA70BBD5059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46D2-DDD9-43ED-9A2F-0081A3A911AE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CDC-178D-4D43-AFF8-8BA70BBD5059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46D2-DDD9-43ED-9A2F-0081A3A911A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BCDC-178D-4D43-AFF8-8BA70BBD5059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46D2-DDD9-43ED-9A2F-0081A3A911A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841BCDC-178D-4D43-AFF8-8BA70BBD5059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D4846D2-DDD9-43ED-9A2F-0081A3A911A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841BCDC-178D-4D43-AFF8-8BA70BBD5059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D4846D2-DDD9-43ED-9A2F-0081A3A911A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841BCDC-178D-4D43-AFF8-8BA70BBD5059}" type="datetimeFigureOut">
              <a:rPr lang="el-GR" smtClean="0"/>
              <a:t>6/2/2021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D4846D2-DDD9-43ED-9A2F-0081A3A911A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LNMGDhctIQ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2856"/>
            <a:ext cx="5723468" cy="2426273"/>
          </a:xfrm>
        </p:spPr>
        <p:txBody>
          <a:bodyPr>
            <a:normAutofit fontScale="90000"/>
          </a:bodyPr>
          <a:lstStyle/>
          <a:p>
            <a:r>
              <a:rPr lang="el-GR" sz="5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Η ΑΛΙΚΗ </a:t>
            </a:r>
            <a:br>
              <a:rPr lang="el-GR" sz="5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5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ΚΑΙ </a:t>
            </a:r>
            <a:br>
              <a:rPr lang="el-GR" sz="5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l-GR" sz="5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Η ΟΜΟΙΟΤΗΤΑ</a:t>
            </a:r>
            <a:endParaRPr lang="el-GR" sz="5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4464496" cy="2678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02" y="3443401"/>
            <a:ext cx="4149452" cy="2444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2200" y="1484784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ΤΗΝ ΟΜΟΙΟΤΗΤΑ ΤΗΝ ΒΛΕΠΟΥΜΕ ΠΑΝΤΟΥ ΓΥΡΩ ΜΑΣ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4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81" y="980728"/>
            <a:ext cx="7020905" cy="3791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7704" y="5013176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>
                <a:hlinkClick r:id="rId3"/>
              </a:rPr>
              <a:t>https://www.youtube.com/watch?v=FLNMGDhctIQ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30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52736"/>
            <a:ext cx="3848851" cy="46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1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50" y="831402"/>
            <a:ext cx="1668770" cy="2368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15526"/>
            <a:ext cx="4923681" cy="18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46" y="3429000"/>
            <a:ext cx="5939689" cy="238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452320" cy="421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346768" cy="55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5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69" y="980728"/>
            <a:ext cx="574243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5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1904" y="836712"/>
            <a:ext cx="7272808" cy="3024336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  <a:alpha val="28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Δύο ευθύγραμμα σχήματα λέγονται όμοια, αν έχουν τις </a:t>
            </a:r>
            <a:r>
              <a:rPr lang="el-GR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πλευρές</a:t>
            </a:r>
            <a:r>
              <a:rPr lang="el-GR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τους  </a:t>
            </a:r>
            <a:r>
              <a:rPr lang="el-GR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ανάλογες </a:t>
            </a:r>
            <a:r>
              <a:rPr lang="el-GR" sz="28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και</a:t>
            </a:r>
            <a:r>
              <a:rPr lang="el-GR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τις </a:t>
            </a:r>
            <a:r>
              <a:rPr lang="el-G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γωνίες </a:t>
            </a:r>
            <a:r>
              <a:rPr lang="el-GR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που σχηματίζονται από ομόλογες πλευρές τους  </a:t>
            </a:r>
            <a:r>
              <a:rPr lang="el-G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ίσες</a:t>
            </a:r>
            <a:r>
              <a:rPr lang="el-GR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μία προς μία.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806" y="4130722"/>
            <a:ext cx="3864616" cy="1621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4" y="4130721"/>
            <a:ext cx="3413902" cy="189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12751"/>
            <a:ext cx="3504298" cy="1520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51462"/>
            <a:ext cx="1739380" cy="760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76750"/>
            <a:ext cx="6003176" cy="2229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2636912"/>
            <a:ext cx="252028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l-GR" b="1" dirty="0" smtClean="0">
              <a:latin typeface="Comic Sans MS" panose="030F0702030302020204" pitchFamily="66" charset="0"/>
            </a:endParaRPr>
          </a:p>
          <a:p>
            <a:r>
              <a:rPr lang="el-GR" b="1" dirty="0" smtClean="0">
                <a:latin typeface="Comic Sans MS" panose="030F0702030302020204" pitchFamily="66" charset="0"/>
              </a:rPr>
              <a:t>ΟΜΟΙΑ ΣΧΗΜΑΤΑ</a:t>
            </a:r>
          </a:p>
          <a:p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3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7" y="764704"/>
            <a:ext cx="7505589" cy="53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9" y="1988840"/>
            <a:ext cx="7380312" cy="3572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26876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ΠΟΙΑ ΣΧΗΜΑΤΑ ΕΙΝΑΙ ΟΜΟΙΑ?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69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238</TotalTime>
  <Words>45</Words>
  <Application>Microsoft Office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Η ΑΛΙΚΗ  ΚΑΙ  Η ΟΜΟΙΟΤΗΤΑ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ΑΛΙΚΗ  ΚΑΙ  Η ΟΜΟΙΟΤΗΤΑ</dc:title>
  <dc:creator>polyxeni-t</dc:creator>
  <cp:lastModifiedBy>polyxeni-t</cp:lastModifiedBy>
  <cp:revision>16</cp:revision>
  <dcterms:created xsi:type="dcterms:W3CDTF">2021-02-06T09:48:27Z</dcterms:created>
  <dcterms:modified xsi:type="dcterms:W3CDTF">2021-02-06T13:47:18Z</dcterms:modified>
</cp:coreProperties>
</file>