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8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40F3-3BD7-4D86-A658-283D03DC1988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C2EC-4665-422F-B6E1-B5573860B5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40F3-3BD7-4D86-A658-283D03DC1988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C2EC-4665-422F-B6E1-B5573860B5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40F3-3BD7-4D86-A658-283D03DC1988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C2EC-4665-422F-B6E1-B5573860B5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40F3-3BD7-4D86-A658-283D03DC1988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C2EC-4665-422F-B6E1-B5573860B5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40F3-3BD7-4D86-A658-283D03DC1988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C2EC-4665-422F-B6E1-B5573860B5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40F3-3BD7-4D86-A658-283D03DC1988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C2EC-4665-422F-B6E1-B5573860B5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40F3-3BD7-4D86-A658-283D03DC1988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C2EC-4665-422F-B6E1-B5573860B5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40F3-3BD7-4D86-A658-283D03DC1988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C2EC-4665-422F-B6E1-B5573860B5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40F3-3BD7-4D86-A658-283D03DC1988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C2EC-4665-422F-B6E1-B5573860B5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40F3-3BD7-4D86-A658-283D03DC1988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C2EC-4665-422F-B6E1-B5573860B5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40F3-3BD7-4D86-A658-283D03DC1988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C2EC-4665-422F-B6E1-B5573860B5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D40F3-3BD7-4D86-A658-283D03DC1988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C2EC-4665-422F-B6E1-B5573860B51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inedu-secondary2.webex.com/meet/polytsits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s://i.pinimg.com/originals/6b/0a/3b/6b0a3bb1b5ab17d9e2fe3786beacad19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260648"/>
            <a:ext cx="8352927" cy="61926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024011" y="1124744"/>
            <a:ext cx="482453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latin typeface="Comic Sans MS" panose="030F0702030302020204" pitchFamily="66" charset="0"/>
              </a:rPr>
              <a:t>ΑΥΤΟ </a:t>
            </a:r>
            <a:r>
              <a:rPr lang="el-GR" sz="1600" b="1" dirty="0">
                <a:latin typeface="Comic Sans MS" panose="030F0702030302020204" pitchFamily="66" charset="0"/>
              </a:rPr>
              <a:t>ΤΟ ΣΑΒΒΑΤΟ </a:t>
            </a:r>
            <a:r>
              <a:rPr lang="el-GR" sz="1600" b="1" dirty="0" smtClean="0">
                <a:latin typeface="Comic Sans MS" panose="030F0702030302020204" pitchFamily="66" charset="0"/>
              </a:rPr>
              <a:t>ΕΧΟΥΜΕ </a:t>
            </a:r>
            <a:r>
              <a:rPr lang="el-GR" sz="1600" b="1" dirty="0">
                <a:latin typeface="Comic Sans MS" panose="030F0702030302020204" pitchFamily="66" charset="0"/>
              </a:rPr>
              <a:t>ΜΙΑ ΕΚΠΛΗΞΗ!</a:t>
            </a:r>
            <a:endParaRPr lang="el-GR" sz="1600" dirty="0">
              <a:latin typeface="Comic Sans MS" panose="030F0702030302020204" pitchFamily="66" charset="0"/>
            </a:endParaRPr>
          </a:p>
          <a:p>
            <a:pPr algn="ctr"/>
            <a:r>
              <a:rPr lang="el-GR" sz="1600" b="1" dirty="0">
                <a:solidFill>
                  <a:srgbClr val="7030A0"/>
                </a:solidFill>
                <a:latin typeface="Comic Sans MS" panose="030F0702030302020204" pitchFamily="66" charset="0"/>
              </a:rPr>
              <a:t>Η ΛΕΣΧΗ ΜΑΣ ΘΑ ΦΙΛΟΞΕΝΗΣΕΙ ΤΗ ΣΥΜΒΟΥΛΟ ΨΥΧΙΚΗΣ ΥΓΕΙΑΣ </a:t>
            </a:r>
            <a:r>
              <a:rPr lang="el-GR" sz="1600" b="1" dirty="0">
                <a:solidFill>
                  <a:srgbClr val="C80831"/>
                </a:solidFill>
                <a:latin typeface="Comic Sans MS" panose="030F0702030302020204" pitchFamily="66" charset="0"/>
              </a:rPr>
              <a:t>ΑΚΡΙΒΗ ΤΣΟΔΟΥΛΟΥ</a:t>
            </a:r>
            <a:r>
              <a:rPr lang="el-GR" sz="1600" b="1" dirty="0">
                <a:solidFill>
                  <a:srgbClr val="7030A0"/>
                </a:solidFill>
                <a:latin typeface="Comic Sans MS" panose="030F0702030302020204" pitchFamily="66" charset="0"/>
              </a:rPr>
              <a:t> ΓΙΑ ΜΙΑ ΕΞΕΡΕΥΝΗΣΗ ΣΤΙΣ ... ΧΩΡΕΣ ΤΩΝ ΘΑΥΜΑΤΩΝ ΤΗΣ ΑΛΙΚΗΣ.</a:t>
            </a:r>
          </a:p>
          <a:p>
            <a:pPr algn="ctr"/>
            <a:endParaRPr lang="el-GR" sz="1600" dirty="0" smtClean="0">
              <a:latin typeface="Comic Sans MS" panose="030F0702030302020204" pitchFamily="66" charset="0"/>
            </a:endParaRPr>
          </a:p>
          <a:p>
            <a:pPr algn="ctr"/>
            <a:r>
              <a:rPr lang="el-GR" sz="1600" dirty="0" smtClean="0">
                <a:latin typeface="Comic Sans MS" panose="030F0702030302020204" pitchFamily="66" charset="0"/>
              </a:rPr>
              <a:t>ΘΑ </a:t>
            </a:r>
            <a:r>
              <a:rPr lang="el-GR" sz="1600" dirty="0">
                <a:latin typeface="Comic Sans MS" panose="030F0702030302020204" pitchFamily="66" charset="0"/>
              </a:rPr>
              <a:t>ΘΕΛΑΜΕ ΝΑ ΕΙΣΤΕ ΟΛΟΙ/ΟΛΕΣ ΕΚΕΙ,</a:t>
            </a:r>
            <a:r>
              <a:rPr lang="el-GR" sz="1600" b="1" dirty="0">
                <a:latin typeface="Comic Sans MS" panose="030F0702030302020204" pitchFamily="66" charset="0"/>
              </a:rPr>
              <a:t> </a:t>
            </a:r>
            <a:endParaRPr lang="el-GR" sz="16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l-GR" sz="1600" b="1" dirty="0" smtClean="0">
                <a:latin typeface="Comic Sans MS" panose="030F0702030302020204" pitchFamily="66" charset="0"/>
              </a:rPr>
              <a:t>ΣΑΒΒΑΤΟ </a:t>
            </a:r>
            <a:r>
              <a:rPr lang="el-GR" sz="1600" b="1" dirty="0">
                <a:latin typeface="Comic Sans MS" panose="030F0702030302020204" pitchFamily="66" charset="0"/>
              </a:rPr>
              <a:t>6-3-21, ΣΤΙΣ 5:30 ΤΟ ΑΠΟΓΕΥΜΑ ΣΤΗ ΔΙΕΥΘΥΝΣΗ </a:t>
            </a:r>
            <a:r>
              <a:rPr lang="el-GR" sz="1600" b="1" dirty="0">
                <a:latin typeface="Comic Sans MS" panose="030F0702030302020204" pitchFamily="66" charset="0"/>
                <a:hlinkClick r:id="rId3"/>
              </a:rPr>
              <a:t>https://</a:t>
            </a:r>
            <a:r>
              <a:rPr lang="el-GR" sz="1600" b="1" dirty="0" smtClean="0">
                <a:latin typeface="Comic Sans MS" panose="030F0702030302020204" pitchFamily="66" charset="0"/>
                <a:hlinkClick r:id="rId3"/>
              </a:rPr>
              <a:t>minedu-secondary2.webex.com/meet/polytsitsa</a:t>
            </a:r>
            <a:endParaRPr lang="el-GR" sz="1600" b="1" dirty="0" smtClean="0">
              <a:latin typeface="Comic Sans MS" panose="030F0702030302020204" pitchFamily="66" charset="0"/>
            </a:endParaRPr>
          </a:p>
          <a:p>
            <a:pPr algn="ctr"/>
            <a:endParaRPr lang="el-GR" sz="1600" dirty="0">
              <a:latin typeface="Comic Sans MS" panose="030F0702030302020204" pitchFamily="66" charset="0"/>
            </a:endParaRPr>
          </a:p>
          <a:p>
            <a:pPr algn="ctr"/>
            <a:r>
              <a:rPr lang="el-GR" sz="1400" dirty="0">
                <a:latin typeface="Comic Sans MS" panose="030F0702030302020204" pitchFamily="66" charset="0"/>
              </a:rPr>
              <a:t>ΘΑ ΠΑΡΑΚΑΛΟΥΣΑΜΕ ΝΑ ΕΧΕΤΕ ΔΙΑΒΑΣΕΙ </a:t>
            </a:r>
            <a:r>
              <a:rPr lang="el-GR" sz="1400" b="1" dirty="0">
                <a:latin typeface="Comic Sans MS" panose="030F0702030302020204" pitchFamily="66" charset="0"/>
              </a:rPr>
              <a:t>ΤΑ ΠΕΝΤΕ ΠΡΩΤΑ ΚΕΦΑΛΑΙΑ</a:t>
            </a:r>
            <a:r>
              <a:rPr lang="el-GR" sz="1400" dirty="0">
                <a:latin typeface="Comic Sans MS" panose="030F0702030302020204" pitchFamily="66" charset="0"/>
              </a:rPr>
              <a:t> ΑΠΟ ΤΟ ΒΙΒΛΙΟ "Η ΑΛΙΚΗ ΣΤΗ ΧΩΡΑ ΤΩΝ ΘΑΥΜΑΤΩΝ" (ΥΠΑΡΧΕΙ ΕΛΕΥΘΕΡΟ ΑΝΤΙΤΥΠΟ ΣΤΗΝ ΕΝΟΤΗΤΑ Η ΑΛΙΚΗ ΣΤΗ ΧΩΡΑ ΤΩΝ ΘΑΥΜΑΤΩΝ</a:t>
            </a:r>
            <a:r>
              <a:rPr lang="el-GR" sz="1400" dirty="0" smtClean="0">
                <a:latin typeface="Comic Sans MS" panose="030F0702030302020204" pitchFamily="66" charset="0"/>
              </a:rPr>
              <a:t>).</a:t>
            </a:r>
            <a:endParaRPr lang="el-GR" sz="1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Etraveli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polyxeni-t</cp:lastModifiedBy>
  <cp:revision>2</cp:revision>
  <dcterms:created xsi:type="dcterms:W3CDTF">2021-03-01T12:46:03Z</dcterms:created>
  <dcterms:modified xsi:type="dcterms:W3CDTF">2021-03-01T17:55:22Z</dcterms:modified>
</cp:coreProperties>
</file>