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CFC8-76D2-4E10-94B9-437CA5B847D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0C0D-F08F-4760-BB17-D3DF6D914D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CFC8-76D2-4E10-94B9-437CA5B847D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0C0D-F08F-4760-BB17-D3DF6D914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CFC8-76D2-4E10-94B9-437CA5B847D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0C0D-F08F-4760-BB17-D3DF6D914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CFC8-76D2-4E10-94B9-437CA5B847D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0C0D-F08F-4760-BB17-D3DF6D914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CFC8-76D2-4E10-94B9-437CA5B847D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B930C0D-F08F-4760-BB17-D3DF6D914DE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CFC8-76D2-4E10-94B9-437CA5B847D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0C0D-F08F-4760-BB17-D3DF6D914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CFC8-76D2-4E10-94B9-437CA5B847D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0C0D-F08F-4760-BB17-D3DF6D914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CFC8-76D2-4E10-94B9-437CA5B847D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0C0D-F08F-4760-BB17-D3DF6D914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CFC8-76D2-4E10-94B9-437CA5B847D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0C0D-F08F-4760-BB17-D3DF6D914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CFC8-76D2-4E10-94B9-437CA5B847D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0C0D-F08F-4760-BB17-D3DF6D914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CFC8-76D2-4E10-94B9-437CA5B847D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0C0D-F08F-4760-BB17-D3DF6D914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ABCFC8-76D2-4E10-94B9-437CA5B847D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930C0D-F08F-4760-BB17-D3DF6D914DE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1" descr="must, have to, should, ought to&#10;EF intermediate 4B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503943" cy="61014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O OBLIGATION&#10;DON’T HAVE TO (+ INFINITIVE)&#10;Use don’t have to when there is&#10;NO obligation/it’s not&#10;necessary to do something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673435" cy="5761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You don’t have to pay – this museum is&#10;free&#10;You don’t have to go to the party if you&#10;don’t want to.&#10;You don’t have to driv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66174"/>
            <a:ext cx="7457712" cy="5599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ROHIBITION&#10;MUSTN’T (+ INFINITIVE)&#10;Use mustn’t when something is&#10;prohibited&#10;You can often use can’t or not&#10;allowed to ins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625631" cy="572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You mustn’t feed the animals.&#10;You mustn’t overtake on the left lane.&#10;You mustn’t smoke in the classroom.&#10;You mustn’t/can’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06134"/>
            <a:ext cx="8512727" cy="6391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DVICE, OPINION&#10;SHOULD/SHOULDN’T (+ INFINITIVE)&#10;Should/shouldn’t is not as strong as&#10;must/have to.&#10;It’s a modal verb and 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081280" cy="6067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You should take warm clothes with you&#10;to Dublin. It might be cold at night.&#10;You shouldn’t drink so much coffe. It&#10;isn’t g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481014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You ought to take warm clothes with&#10;you to Dublin. It might be cold at night.&#10;You ought not to drink so much coffe.&#10;It is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13362" cy="5941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OBLIGATION&#10;EXTERNAL HAVE TO&#10;(HAVE GOT TO)&#10;SPECIFIC&#10;PERSONAL MUST&#10;(HAVE GOT TO)&#10;STRONG&#10;RECOMMENDATION&#10;HAVE TO/MUST&#10;(HAVE G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201394" cy="6157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BLIGATION&#10;HAVE TO/MUST (+ INFINITIVE)&#10;Have to and must are normally&#10;used to talk about obligation&#10;or something which is&#10;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277916"/>
            <a:ext cx="8129387" cy="6103412"/>
          </a:xfrm>
          <a:prstGeom prst="rect">
            <a:avLst/>
          </a:prstGeom>
          <a:noFill/>
        </p:spPr>
      </p:pic>
      <p:sp>
        <p:nvSpPr>
          <p:cNvPr id="1032" name="AutoShape 8" descr="Must or have to?&#10;They have a very similar meaning. You can&#10;usually use either.&#10;Have to is more common for general, externa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AutoShape 9" descr="I have to wear a shirt and tie at work&#10;(= it’s the rule of the company)&#10;I must buy a new shirt – this one is too&#10;old&#10;(= it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Have got to is also common instead of&#10;have to/must in spoken English&#10;I’ve got to go now. It’s very late&#10;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AutoShape 11" descr="NO OBLIGATION&#10;DON’T HAVE TO (+ INFINITIVE)&#10;Use don’t have to when there is&#10;NO obligation/it’s not&#10;necessary to do something&#10;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You don’t have to pay – this museum is&#10;free&#10;You don’t have to go to the party if you&#10;don’t want to.&#10;You don’t have to driv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AutoShape 13" descr="PROHIBITION&#10;MUSTN’T (+ INFINITIVE)&#10;Use mustn’t when something is&#10;prohibited&#10;You can often use can’t or not&#10;allowed to inst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You mustn’t feed the animals.&#10;You mustn’t overtake on the left lane.&#10;You mustn’t smoke in the classroom.&#10;You mustn’t/can’t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AutoShape 15" descr="ADVICE, OPINION&#10;SHOULD/SHOULDN’T (+ INFINITIVE)&#10;Should/shouldn’t is not as strong as&#10;must/have to.&#10;It’s a modal verb and i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You should take warm clothes with you&#10;to Dublin. It might be cold at night.&#10;You shouldn’t drink so much coffe. It&#10;isn’t go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AutoShape 17" descr="You ought to take warm clothes with&#10;you to Dublin. It might be cold at night.&#10;You ought not to drink so much coffe.&#10;It isn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OBLIGATION&#10;EXTERNAL HAVE TO&#10;(HAVE GOT TO)&#10;SPECIFIC&#10;PERSONAL MUST&#10;(HAVE GOT TO)&#10;STRONG&#10;RECOMMENDATION&#10;HAVE TO/MUST&#10;(HAVE GO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AutoShape 7" descr="You must remember to phone Emily – it’s her&#10;birthday&#10;You must be on time tomorrow because&#10;there’s a test&#10;When I was a chil..."/>
          <p:cNvSpPr>
            <a:spLocks noChangeAspect="1" noChangeArrowheads="1"/>
          </p:cNvSpPr>
          <p:nvPr/>
        </p:nvSpPr>
        <p:spPr bwMode="auto">
          <a:xfrm>
            <a:off x="34925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ave to (+ inf)&#10;Have to is NOT an auxiliary, but a&#10;normal verb.&#10;It exists in all tenses and forms&#10;(also gerund and infini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97306" cy="6229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ou have to wear a seatbelt in a car&#10;Do you have to work on Saturdays?&#10;I’ll have to get up early tomorrow. My&#10;interview i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85037" cy="6445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ust (+ inf)&#10;Must is a modal verb.&#10;It only exists in the present (it can&#10;be used with a future meaning)&#10;For OBLIGATION i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You must remember to phone Emily – it’s her&#10;birthday&#10;You must be on time tomorrow because&#10;there’s a test&#10;When I was a chil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769346" cy="583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ust or have to?&#10;They have a very similar meaning. You can&#10;usually use either.&#10;Have to is more common for general, extern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033175" cy="6031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 have to wear a shirt and tie at work&#10;(= it’s the rule of the company)&#10;I must buy a new shirt – this one is too&#10;old&#10;(= i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057679" cy="6049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ave got to is also common instead of&#10;have to/must in spoken English&#10;I’ve got to go now. It’s very late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83894"/>
            <a:ext cx="7776864" cy="5838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</TotalTime>
  <Words>0</Words>
  <Application>Microsoft Office PowerPoint</Application>
  <PresentationFormat>Προβολή στην οθόνη (4:3)</PresentationFormat>
  <Paragraphs>3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Αποκορύφωμα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Thanassis</dc:creator>
  <cp:lastModifiedBy>Thanassis</cp:lastModifiedBy>
  <cp:revision>3</cp:revision>
  <dcterms:created xsi:type="dcterms:W3CDTF">2020-05-26T17:12:12Z</dcterms:created>
  <dcterms:modified xsi:type="dcterms:W3CDTF">2020-05-26T17:35:15Z</dcterms:modified>
</cp:coreProperties>
</file>