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59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9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E4D59-27FF-4EBA-94E2-87DE4F206527}" type="datetimeFigureOut">
              <a:rPr lang="es-ES"/>
              <a:pPr>
                <a:defRPr/>
              </a:pPr>
              <a:t>17/05/2020</a:t>
            </a:fld>
            <a:endParaRPr lang="es-E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8E369-79F2-4D6E-9EF9-736CA0AD5AA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940B1-45A8-400D-9E63-817168D9CC01}" type="datetimeFigureOut">
              <a:rPr lang="es-ES"/>
              <a:pPr>
                <a:defRPr/>
              </a:pPr>
              <a:t>17/05/2020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D1904-640D-43C8-9360-CABD8E2644A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A7BA5-BF7C-4157-8596-7865752C8DC4}" type="datetimeFigureOut">
              <a:rPr lang="es-ES"/>
              <a:pPr>
                <a:defRPr/>
              </a:pPr>
              <a:t>17/05/2020</a:t>
            </a:fld>
            <a:endParaRPr lang="es-E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A6E5E-7F7B-4D22-9C22-70F897E6A7E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7CF74-61AC-4D24-B7A5-84BAE399DB10}" type="datetimeFigureOut">
              <a:rPr lang="es-ES"/>
              <a:pPr>
                <a:defRPr/>
              </a:pPr>
              <a:t>17/05/2020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8EF5E-BCB2-4289-8B57-CC932D2CCA3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700 w 2706"/>
              <a:gd name="T1" fmla="*/ 0 h 640"/>
              <a:gd name="T2" fmla="*/ 2700 w 2706"/>
              <a:gd name="T3" fmla="*/ 0 h 640"/>
              <a:gd name="T4" fmla="*/ 2586 w 2706"/>
              <a:gd name="T5" fmla="*/ 18 h 640"/>
              <a:gd name="T6" fmla="*/ 2470 w 2706"/>
              <a:gd name="T7" fmla="*/ 38 h 640"/>
              <a:gd name="T8" fmla="*/ 2352 w 2706"/>
              <a:gd name="T9" fmla="*/ 60 h 640"/>
              <a:gd name="T10" fmla="*/ 2230 w 2706"/>
              <a:gd name="T11" fmla="*/ 82 h 640"/>
              <a:gd name="T12" fmla="*/ 2106 w 2706"/>
              <a:gd name="T13" fmla="*/ 108 h 640"/>
              <a:gd name="T14" fmla="*/ 1978 w 2706"/>
              <a:gd name="T15" fmla="*/ 134 h 640"/>
              <a:gd name="T16" fmla="*/ 1848 w 2706"/>
              <a:gd name="T17" fmla="*/ 164 h 640"/>
              <a:gd name="T18" fmla="*/ 1714 w 2706"/>
              <a:gd name="T19" fmla="*/ 194 h 640"/>
              <a:gd name="T20" fmla="*/ 1714 w 2706"/>
              <a:gd name="T21" fmla="*/ 194 h 640"/>
              <a:gd name="T22" fmla="*/ 1472 w 2706"/>
              <a:gd name="T23" fmla="*/ 252 h 640"/>
              <a:gd name="T24" fmla="*/ 1236 w 2706"/>
              <a:gd name="T25" fmla="*/ 304 h 640"/>
              <a:gd name="T26" fmla="*/ 1010 w 2706"/>
              <a:gd name="T27" fmla="*/ 352 h 640"/>
              <a:gd name="T28" fmla="*/ 792 w 2706"/>
              <a:gd name="T29" fmla="*/ 398 h 640"/>
              <a:gd name="T30" fmla="*/ 584 w 2706"/>
              <a:gd name="T31" fmla="*/ 438 h 640"/>
              <a:gd name="T32" fmla="*/ 382 w 2706"/>
              <a:gd name="T33" fmla="*/ 474 h 640"/>
              <a:gd name="T34" fmla="*/ 188 w 2706"/>
              <a:gd name="T35" fmla="*/ 508 h 640"/>
              <a:gd name="T36" fmla="*/ 0 w 2706"/>
              <a:gd name="T37" fmla="*/ 538 h 640"/>
              <a:gd name="T38" fmla="*/ 0 w 2706"/>
              <a:gd name="T39" fmla="*/ 538 h 640"/>
              <a:gd name="T40" fmla="*/ 130 w 2706"/>
              <a:gd name="T41" fmla="*/ 556 h 640"/>
              <a:gd name="T42" fmla="*/ 254 w 2706"/>
              <a:gd name="T43" fmla="*/ 572 h 640"/>
              <a:gd name="T44" fmla="*/ 374 w 2706"/>
              <a:gd name="T45" fmla="*/ 586 h 640"/>
              <a:gd name="T46" fmla="*/ 492 w 2706"/>
              <a:gd name="T47" fmla="*/ 598 h 640"/>
              <a:gd name="T48" fmla="*/ 606 w 2706"/>
              <a:gd name="T49" fmla="*/ 610 h 640"/>
              <a:gd name="T50" fmla="*/ 716 w 2706"/>
              <a:gd name="T51" fmla="*/ 618 h 640"/>
              <a:gd name="T52" fmla="*/ 822 w 2706"/>
              <a:gd name="T53" fmla="*/ 626 h 640"/>
              <a:gd name="T54" fmla="*/ 926 w 2706"/>
              <a:gd name="T55" fmla="*/ 632 h 640"/>
              <a:gd name="T56" fmla="*/ 1028 w 2706"/>
              <a:gd name="T57" fmla="*/ 636 h 640"/>
              <a:gd name="T58" fmla="*/ 1126 w 2706"/>
              <a:gd name="T59" fmla="*/ 638 h 640"/>
              <a:gd name="T60" fmla="*/ 1220 w 2706"/>
              <a:gd name="T61" fmla="*/ 640 h 640"/>
              <a:gd name="T62" fmla="*/ 1312 w 2706"/>
              <a:gd name="T63" fmla="*/ 640 h 640"/>
              <a:gd name="T64" fmla="*/ 1402 w 2706"/>
              <a:gd name="T65" fmla="*/ 638 h 640"/>
              <a:gd name="T66" fmla="*/ 1490 w 2706"/>
              <a:gd name="T67" fmla="*/ 636 h 640"/>
              <a:gd name="T68" fmla="*/ 1574 w 2706"/>
              <a:gd name="T69" fmla="*/ 632 h 640"/>
              <a:gd name="T70" fmla="*/ 1656 w 2706"/>
              <a:gd name="T71" fmla="*/ 626 h 640"/>
              <a:gd name="T72" fmla="*/ 1734 w 2706"/>
              <a:gd name="T73" fmla="*/ 620 h 640"/>
              <a:gd name="T74" fmla="*/ 1812 w 2706"/>
              <a:gd name="T75" fmla="*/ 612 h 640"/>
              <a:gd name="T76" fmla="*/ 1886 w 2706"/>
              <a:gd name="T77" fmla="*/ 602 h 640"/>
              <a:gd name="T78" fmla="*/ 1960 w 2706"/>
              <a:gd name="T79" fmla="*/ 592 h 640"/>
              <a:gd name="T80" fmla="*/ 2030 w 2706"/>
              <a:gd name="T81" fmla="*/ 580 h 640"/>
              <a:gd name="T82" fmla="*/ 2100 w 2706"/>
              <a:gd name="T83" fmla="*/ 568 h 640"/>
              <a:gd name="T84" fmla="*/ 2166 w 2706"/>
              <a:gd name="T85" fmla="*/ 554 h 640"/>
              <a:gd name="T86" fmla="*/ 2232 w 2706"/>
              <a:gd name="T87" fmla="*/ 540 h 640"/>
              <a:gd name="T88" fmla="*/ 2296 w 2706"/>
              <a:gd name="T89" fmla="*/ 524 h 640"/>
              <a:gd name="T90" fmla="*/ 2358 w 2706"/>
              <a:gd name="T91" fmla="*/ 508 h 640"/>
              <a:gd name="T92" fmla="*/ 2418 w 2706"/>
              <a:gd name="T93" fmla="*/ 490 h 640"/>
              <a:gd name="T94" fmla="*/ 2478 w 2706"/>
              <a:gd name="T95" fmla="*/ 472 h 640"/>
              <a:gd name="T96" fmla="*/ 2592 w 2706"/>
              <a:gd name="T97" fmla="*/ 432 h 640"/>
              <a:gd name="T98" fmla="*/ 2702 w 2706"/>
              <a:gd name="T99" fmla="*/ 390 h 640"/>
              <a:gd name="T100" fmla="*/ 2702 w 2706"/>
              <a:gd name="T101" fmla="*/ 390 h 640"/>
              <a:gd name="T102" fmla="*/ 2706 w 2706"/>
              <a:gd name="T103" fmla="*/ 388 h 640"/>
              <a:gd name="T104" fmla="*/ 2706 w 2706"/>
              <a:gd name="T105" fmla="*/ 388 h 640"/>
              <a:gd name="T106" fmla="*/ 2706 w 2706"/>
              <a:gd name="T107" fmla="*/ 0 h 640"/>
              <a:gd name="T108" fmla="*/ 2706 w 2706"/>
              <a:gd name="T109" fmla="*/ 0 h 640"/>
              <a:gd name="T110" fmla="*/ 2700 w 2706"/>
              <a:gd name="T111" fmla="*/ 0 h 640"/>
              <a:gd name="T112" fmla="*/ 2700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5216 w 5216"/>
              <a:gd name="T1" fmla="*/ 714 h 762"/>
              <a:gd name="T2" fmla="*/ 4984 w 5216"/>
              <a:gd name="T3" fmla="*/ 686 h 762"/>
              <a:gd name="T4" fmla="*/ 4478 w 5216"/>
              <a:gd name="T5" fmla="*/ 610 h 762"/>
              <a:gd name="T6" fmla="*/ 3914 w 5216"/>
              <a:gd name="T7" fmla="*/ 508 h 762"/>
              <a:gd name="T8" fmla="*/ 3286 w 5216"/>
              <a:gd name="T9" fmla="*/ 374 h 762"/>
              <a:gd name="T10" fmla="*/ 2946 w 5216"/>
              <a:gd name="T11" fmla="*/ 296 h 762"/>
              <a:gd name="T12" fmla="*/ 2682 w 5216"/>
              <a:gd name="T13" fmla="*/ 236 h 762"/>
              <a:gd name="T14" fmla="*/ 2430 w 5216"/>
              <a:gd name="T15" fmla="*/ 184 h 762"/>
              <a:gd name="T16" fmla="*/ 2190 w 5216"/>
              <a:gd name="T17" fmla="*/ 140 h 762"/>
              <a:gd name="T18" fmla="*/ 1960 w 5216"/>
              <a:gd name="T19" fmla="*/ 102 h 762"/>
              <a:gd name="T20" fmla="*/ 1740 w 5216"/>
              <a:gd name="T21" fmla="*/ 72 h 762"/>
              <a:gd name="T22" fmla="*/ 1334 w 5216"/>
              <a:gd name="T23" fmla="*/ 28 h 762"/>
              <a:gd name="T24" fmla="*/ 970 w 5216"/>
              <a:gd name="T25" fmla="*/ 4 h 762"/>
              <a:gd name="T26" fmla="*/ 644 w 5216"/>
              <a:gd name="T27" fmla="*/ 0 h 762"/>
              <a:gd name="T28" fmla="*/ 358 w 5216"/>
              <a:gd name="T29" fmla="*/ 10 h 762"/>
              <a:gd name="T30" fmla="*/ 110 w 5216"/>
              <a:gd name="T31" fmla="*/ 32 h 762"/>
              <a:gd name="T32" fmla="*/ 0 w 5216"/>
              <a:gd name="T33" fmla="*/ 48 h 762"/>
              <a:gd name="T34" fmla="*/ 314 w 5216"/>
              <a:gd name="T35" fmla="*/ 86 h 762"/>
              <a:gd name="T36" fmla="*/ 652 w 5216"/>
              <a:gd name="T37" fmla="*/ 140 h 762"/>
              <a:gd name="T38" fmla="*/ 1014 w 5216"/>
              <a:gd name="T39" fmla="*/ 210 h 762"/>
              <a:gd name="T40" fmla="*/ 1402 w 5216"/>
              <a:gd name="T41" fmla="*/ 296 h 762"/>
              <a:gd name="T42" fmla="*/ 1756 w 5216"/>
              <a:gd name="T43" fmla="*/ 378 h 762"/>
              <a:gd name="T44" fmla="*/ 2408 w 5216"/>
              <a:gd name="T45" fmla="*/ 516 h 762"/>
              <a:gd name="T46" fmla="*/ 2708 w 5216"/>
              <a:gd name="T47" fmla="*/ 572 h 762"/>
              <a:gd name="T48" fmla="*/ 2992 w 5216"/>
              <a:gd name="T49" fmla="*/ 620 h 762"/>
              <a:gd name="T50" fmla="*/ 3260 w 5216"/>
              <a:gd name="T51" fmla="*/ 662 h 762"/>
              <a:gd name="T52" fmla="*/ 3512 w 5216"/>
              <a:gd name="T53" fmla="*/ 694 h 762"/>
              <a:gd name="T54" fmla="*/ 3750 w 5216"/>
              <a:gd name="T55" fmla="*/ 722 h 762"/>
              <a:gd name="T56" fmla="*/ 3974 w 5216"/>
              <a:gd name="T57" fmla="*/ 740 h 762"/>
              <a:gd name="T58" fmla="*/ 4184 w 5216"/>
              <a:gd name="T59" fmla="*/ 754 h 762"/>
              <a:gd name="T60" fmla="*/ 4384 w 5216"/>
              <a:gd name="T61" fmla="*/ 762 h 762"/>
              <a:gd name="T62" fmla="*/ 4570 w 5216"/>
              <a:gd name="T63" fmla="*/ 762 h 762"/>
              <a:gd name="T64" fmla="*/ 4746 w 5216"/>
              <a:gd name="T65" fmla="*/ 758 h 762"/>
              <a:gd name="T66" fmla="*/ 4912 w 5216"/>
              <a:gd name="T67" fmla="*/ 748 h 762"/>
              <a:gd name="T68" fmla="*/ 5068 w 5216"/>
              <a:gd name="T69" fmla="*/ 732 h 762"/>
              <a:gd name="T70" fmla="*/ 5216 w 5216"/>
              <a:gd name="T71" fmla="*/ 714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70 h 694"/>
              <a:gd name="T2" fmla="*/ 0 w 5144"/>
              <a:gd name="T3" fmla="*/ 70 h 694"/>
              <a:gd name="T4" fmla="*/ 18 w 5144"/>
              <a:gd name="T5" fmla="*/ 66 h 694"/>
              <a:gd name="T6" fmla="*/ 72 w 5144"/>
              <a:gd name="T7" fmla="*/ 56 h 694"/>
              <a:gd name="T8" fmla="*/ 164 w 5144"/>
              <a:gd name="T9" fmla="*/ 42 h 694"/>
              <a:gd name="T10" fmla="*/ 224 w 5144"/>
              <a:gd name="T11" fmla="*/ 34 h 694"/>
              <a:gd name="T12" fmla="*/ 294 w 5144"/>
              <a:gd name="T13" fmla="*/ 26 h 694"/>
              <a:gd name="T14" fmla="*/ 372 w 5144"/>
              <a:gd name="T15" fmla="*/ 20 h 694"/>
              <a:gd name="T16" fmla="*/ 462 w 5144"/>
              <a:gd name="T17" fmla="*/ 14 h 694"/>
              <a:gd name="T18" fmla="*/ 560 w 5144"/>
              <a:gd name="T19" fmla="*/ 8 h 694"/>
              <a:gd name="T20" fmla="*/ 670 w 5144"/>
              <a:gd name="T21" fmla="*/ 4 h 694"/>
              <a:gd name="T22" fmla="*/ 790 w 5144"/>
              <a:gd name="T23" fmla="*/ 2 h 694"/>
              <a:gd name="T24" fmla="*/ 920 w 5144"/>
              <a:gd name="T25" fmla="*/ 0 h 694"/>
              <a:gd name="T26" fmla="*/ 1060 w 5144"/>
              <a:gd name="T27" fmla="*/ 2 h 694"/>
              <a:gd name="T28" fmla="*/ 1210 w 5144"/>
              <a:gd name="T29" fmla="*/ 6 h 694"/>
              <a:gd name="T30" fmla="*/ 1372 w 5144"/>
              <a:gd name="T31" fmla="*/ 14 h 694"/>
              <a:gd name="T32" fmla="*/ 1544 w 5144"/>
              <a:gd name="T33" fmla="*/ 24 h 694"/>
              <a:gd name="T34" fmla="*/ 1726 w 5144"/>
              <a:gd name="T35" fmla="*/ 40 h 694"/>
              <a:gd name="T36" fmla="*/ 1920 w 5144"/>
              <a:gd name="T37" fmla="*/ 58 h 694"/>
              <a:gd name="T38" fmla="*/ 2126 w 5144"/>
              <a:gd name="T39" fmla="*/ 80 h 694"/>
              <a:gd name="T40" fmla="*/ 2342 w 5144"/>
              <a:gd name="T41" fmla="*/ 106 h 694"/>
              <a:gd name="T42" fmla="*/ 2570 w 5144"/>
              <a:gd name="T43" fmla="*/ 138 h 694"/>
              <a:gd name="T44" fmla="*/ 2808 w 5144"/>
              <a:gd name="T45" fmla="*/ 174 h 694"/>
              <a:gd name="T46" fmla="*/ 3058 w 5144"/>
              <a:gd name="T47" fmla="*/ 216 h 694"/>
              <a:gd name="T48" fmla="*/ 3320 w 5144"/>
              <a:gd name="T49" fmla="*/ 266 h 694"/>
              <a:gd name="T50" fmla="*/ 3594 w 5144"/>
              <a:gd name="T51" fmla="*/ 320 h 694"/>
              <a:gd name="T52" fmla="*/ 3880 w 5144"/>
              <a:gd name="T53" fmla="*/ 380 h 694"/>
              <a:gd name="T54" fmla="*/ 4178 w 5144"/>
              <a:gd name="T55" fmla="*/ 448 h 694"/>
              <a:gd name="T56" fmla="*/ 4488 w 5144"/>
              <a:gd name="T57" fmla="*/ 522 h 694"/>
              <a:gd name="T58" fmla="*/ 4810 w 5144"/>
              <a:gd name="T59" fmla="*/ 604 h 694"/>
              <a:gd name="T60" fmla="*/ 5144 w 5144"/>
              <a:gd name="T61" fmla="*/ 694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584 h 584"/>
              <a:gd name="T2" fmla="*/ 0 w 3112"/>
              <a:gd name="T3" fmla="*/ 584 h 584"/>
              <a:gd name="T4" fmla="*/ 90 w 3112"/>
              <a:gd name="T5" fmla="*/ 560 h 584"/>
              <a:gd name="T6" fmla="*/ 336 w 3112"/>
              <a:gd name="T7" fmla="*/ 498 h 584"/>
              <a:gd name="T8" fmla="*/ 506 w 3112"/>
              <a:gd name="T9" fmla="*/ 456 h 584"/>
              <a:gd name="T10" fmla="*/ 702 w 3112"/>
              <a:gd name="T11" fmla="*/ 410 h 584"/>
              <a:gd name="T12" fmla="*/ 920 w 3112"/>
              <a:gd name="T13" fmla="*/ 360 h 584"/>
              <a:gd name="T14" fmla="*/ 1154 w 3112"/>
              <a:gd name="T15" fmla="*/ 306 h 584"/>
              <a:gd name="T16" fmla="*/ 1402 w 3112"/>
              <a:gd name="T17" fmla="*/ 254 h 584"/>
              <a:gd name="T18" fmla="*/ 1656 w 3112"/>
              <a:gd name="T19" fmla="*/ 202 h 584"/>
              <a:gd name="T20" fmla="*/ 1916 w 3112"/>
              <a:gd name="T21" fmla="*/ 154 h 584"/>
              <a:gd name="T22" fmla="*/ 2174 w 3112"/>
              <a:gd name="T23" fmla="*/ 108 h 584"/>
              <a:gd name="T24" fmla="*/ 2302 w 3112"/>
              <a:gd name="T25" fmla="*/ 88 h 584"/>
              <a:gd name="T26" fmla="*/ 2426 w 3112"/>
              <a:gd name="T27" fmla="*/ 68 h 584"/>
              <a:gd name="T28" fmla="*/ 2550 w 3112"/>
              <a:gd name="T29" fmla="*/ 52 h 584"/>
              <a:gd name="T30" fmla="*/ 2670 w 3112"/>
              <a:gd name="T31" fmla="*/ 36 h 584"/>
              <a:gd name="T32" fmla="*/ 2788 w 3112"/>
              <a:gd name="T33" fmla="*/ 24 h 584"/>
              <a:gd name="T34" fmla="*/ 2900 w 3112"/>
              <a:gd name="T35" fmla="*/ 14 h 584"/>
              <a:gd name="T36" fmla="*/ 3008 w 3112"/>
              <a:gd name="T37" fmla="*/ 6 h 584"/>
              <a:gd name="T38" fmla="*/ 3112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8192 w 8196"/>
              <a:gd name="T1" fmla="*/ 512 h 1192"/>
              <a:gd name="T2" fmla="*/ 8040 w 8196"/>
              <a:gd name="T3" fmla="*/ 570 h 1192"/>
              <a:gd name="T4" fmla="*/ 7878 w 8196"/>
              <a:gd name="T5" fmla="*/ 620 h 1192"/>
              <a:gd name="T6" fmla="*/ 7706 w 8196"/>
              <a:gd name="T7" fmla="*/ 666 h 1192"/>
              <a:gd name="T8" fmla="*/ 7522 w 8196"/>
              <a:gd name="T9" fmla="*/ 702 h 1192"/>
              <a:gd name="T10" fmla="*/ 7322 w 8196"/>
              <a:gd name="T11" fmla="*/ 730 h 1192"/>
              <a:gd name="T12" fmla="*/ 7106 w 8196"/>
              <a:gd name="T13" fmla="*/ 750 h 1192"/>
              <a:gd name="T14" fmla="*/ 6872 w 8196"/>
              <a:gd name="T15" fmla="*/ 762 h 1192"/>
              <a:gd name="T16" fmla="*/ 6618 w 8196"/>
              <a:gd name="T17" fmla="*/ 760 h 1192"/>
              <a:gd name="T18" fmla="*/ 6342 w 8196"/>
              <a:gd name="T19" fmla="*/ 750 h 1192"/>
              <a:gd name="T20" fmla="*/ 6042 w 8196"/>
              <a:gd name="T21" fmla="*/ 726 h 1192"/>
              <a:gd name="T22" fmla="*/ 5716 w 8196"/>
              <a:gd name="T23" fmla="*/ 690 h 1192"/>
              <a:gd name="T24" fmla="*/ 5364 w 8196"/>
              <a:gd name="T25" fmla="*/ 642 h 1192"/>
              <a:gd name="T26" fmla="*/ 4982 w 8196"/>
              <a:gd name="T27" fmla="*/ 578 h 1192"/>
              <a:gd name="T28" fmla="*/ 4568 w 8196"/>
              <a:gd name="T29" fmla="*/ 500 h 1192"/>
              <a:gd name="T30" fmla="*/ 4122 w 8196"/>
              <a:gd name="T31" fmla="*/ 406 h 1192"/>
              <a:gd name="T32" fmla="*/ 3640 w 8196"/>
              <a:gd name="T33" fmla="*/ 296 h 1192"/>
              <a:gd name="T34" fmla="*/ 3396 w 8196"/>
              <a:gd name="T35" fmla="*/ 240 h 1192"/>
              <a:gd name="T36" fmla="*/ 2934 w 8196"/>
              <a:gd name="T37" fmla="*/ 148 h 1192"/>
              <a:gd name="T38" fmla="*/ 2512 w 8196"/>
              <a:gd name="T39" fmla="*/ 82 h 1192"/>
              <a:gd name="T40" fmla="*/ 2126 w 8196"/>
              <a:gd name="T41" fmla="*/ 36 h 1192"/>
              <a:gd name="T42" fmla="*/ 1776 w 8196"/>
              <a:gd name="T43" fmla="*/ 10 h 1192"/>
              <a:gd name="T44" fmla="*/ 1462 w 8196"/>
              <a:gd name="T45" fmla="*/ 0 h 1192"/>
              <a:gd name="T46" fmla="*/ 1182 w 8196"/>
              <a:gd name="T47" fmla="*/ 4 h 1192"/>
              <a:gd name="T48" fmla="*/ 934 w 8196"/>
              <a:gd name="T49" fmla="*/ 20 h 1192"/>
              <a:gd name="T50" fmla="*/ 716 w 8196"/>
              <a:gd name="T51" fmla="*/ 44 h 1192"/>
              <a:gd name="T52" fmla="*/ 530 w 8196"/>
              <a:gd name="T53" fmla="*/ 74 h 1192"/>
              <a:gd name="T54" fmla="*/ 374 w 8196"/>
              <a:gd name="T55" fmla="*/ 108 h 1192"/>
              <a:gd name="T56" fmla="*/ 248 w 8196"/>
              <a:gd name="T57" fmla="*/ 144 h 1192"/>
              <a:gd name="T58" fmla="*/ 148 w 8196"/>
              <a:gd name="T59" fmla="*/ 176 h 1192"/>
              <a:gd name="T60" fmla="*/ 48 w 8196"/>
              <a:gd name="T61" fmla="*/ 216 h 1192"/>
              <a:gd name="T62" fmla="*/ 0 w 8196"/>
              <a:gd name="T63" fmla="*/ 240 h 1192"/>
              <a:gd name="T64" fmla="*/ 8192 w 8196"/>
              <a:gd name="T65" fmla="*/ 1192 h 1192"/>
              <a:gd name="T66" fmla="*/ 8196 w 8196"/>
              <a:gd name="T67" fmla="*/ 1186 h 1192"/>
              <a:gd name="T68" fmla="*/ 8196 w 8196"/>
              <a:gd name="T69" fmla="*/ 510 h 1192"/>
              <a:gd name="T70" fmla="*/ 8192 w 8196"/>
              <a:gd name="T71" fmla="*/ 512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3DD86-3D08-451D-A81A-C4C40808965A}" type="datetimeFigureOut">
              <a:rPr lang="es-ES"/>
              <a:pPr>
                <a:defRPr/>
              </a:pPr>
              <a:t>17/05/2020</a:t>
            </a:fld>
            <a:endParaRPr lang="es-E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94D682-5464-4441-A285-83177B2F1D2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0BF52-BCF6-4297-A43D-16E1C727D67A}" type="datetimeFigureOut">
              <a:rPr lang="es-ES"/>
              <a:pPr>
                <a:defRPr/>
              </a:pPr>
              <a:t>17/05/2020</a:t>
            </a:fld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9B573-A850-4FB4-970F-E8DC0D949FA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319DF-B717-45D7-930B-634D27E1F3B1}" type="datetimeFigureOut">
              <a:rPr lang="es-ES"/>
              <a:pPr>
                <a:defRPr/>
              </a:pPr>
              <a:t>17/05/2020</a:t>
            </a:fld>
            <a:endParaRPr lang="es-E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5E929-A302-404F-8EAA-D7C61BE9D02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208C7-6C44-4390-8EBC-56A8753292B7}" type="datetimeFigureOut">
              <a:rPr lang="es-ES"/>
              <a:pPr>
                <a:defRPr/>
              </a:pPr>
              <a:t>17/05/2020</a:t>
            </a:fld>
            <a:endParaRPr lang="es-E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9DF01-CAAA-4ECF-A3CB-96542936BD3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3D27F-088C-4B78-A581-E38153DE0E0F}" type="datetimeFigureOut">
              <a:rPr lang="es-ES"/>
              <a:pPr>
                <a:defRPr/>
              </a:pPr>
              <a:t>17/05/2020</a:t>
            </a:fld>
            <a:endParaRPr lang="es-ES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4D977-BF38-4363-9009-A2F4DE419D8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722C1-CE7D-433A-856D-6F57670A9164}" type="datetimeFigureOut">
              <a:rPr lang="es-ES"/>
              <a:pPr>
                <a:defRPr/>
              </a:pPr>
              <a:t>17/05/2020</a:t>
            </a:fld>
            <a:endParaRPr lang="es-E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D6180-F824-4177-A11C-33DEB426E4B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D3909-523A-4D0C-B99D-708EE7385402}" type="datetimeFigureOut">
              <a:rPr lang="es-ES"/>
              <a:pPr>
                <a:defRPr/>
              </a:pPr>
              <a:t>17/05/2020</a:t>
            </a:fld>
            <a:endParaRPr lang="es-E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5B68D-EC16-45AA-8A78-528EA43A9F7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36CB1B7-7838-48D4-ABE9-AF0CB8B2FFC8}" type="datetimeFigureOut">
              <a:rPr lang="es-ES"/>
              <a:pPr>
                <a:defRPr/>
              </a:pPr>
              <a:t>17/05/2020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656D954-2685-4BF5-AEF6-3506606C895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8" r:id="rId2"/>
    <p:sldLayoutId id="2147483684" r:id="rId3"/>
    <p:sldLayoutId id="2147483679" r:id="rId4"/>
    <p:sldLayoutId id="2147483680" r:id="rId5"/>
    <p:sldLayoutId id="2147483681" r:id="rId6"/>
    <p:sldLayoutId id="2147483685" r:id="rId7"/>
    <p:sldLayoutId id="2147483686" r:id="rId8"/>
    <p:sldLayoutId id="2147483687" r:id="rId9"/>
    <p:sldLayoutId id="2147483682" r:id="rId10"/>
    <p:sldLayoutId id="2147483688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2 Subtítulo"/>
          <p:cNvSpPr>
            <a:spLocks noGrp="1"/>
          </p:cNvSpPr>
          <p:nvPr>
            <p:ph type="subTitle" idx="1"/>
          </p:nvPr>
        </p:nvSpPr>
        <p:spPr>
          <a:xfrm>
            <a:off x="468313" y="476250"/>
            <a:ext cx="7991475" cy="5976938"/>
          </a:xfrm>
        </p:spPr>
        <p:txBody>
          <a:bodyPr/>
          <a:lstStyle/>
          <a:p>
            <a:r>
              <a:rPr lang="es-ES" sz="4800" b="1" u="sng" smtClean="0">
                <a:solidFill>
                  <a:schemeClr val="tx1"/>
                </a:solidFill>
              </a:rPr>
              <a:t>ZERO CONDITIONAL</a:t>
            </a:r>
          </a:p>
          <a:p>
            <a:pPr algn="l"/>
            <a:r>
              <a:rPr lang="es-ES" sz="2800" b="1" smtClean="0">
                <a:solidFill>
                  <a:schemeClr val="tx1"/>
                </a:solidFill>
              </a:rPr>
              <a:t>**USE: TO TALK ABOUT GENERAL TRUTHS</a:t>
            </a:r>
          </a:p>
          <a:p>
            <a:pPr algn="l"/>
            <a:endParaRPr lang="es-ES" sz="2800" b="1" smtClean="0">
              <a:solidFill>
                <a:schemeClr val="tx1"/>
              </a:solidFill>
            </a:endParaRPr>
          </a:p>
          <a:p>
            <a:pPr algn="l"/>
            <a:r>
              <a:rPr lang="es-ES" sz="2800" b="1" smtClean="0">
                <a:solidFill>
                  <a:schemeClr val="tx1"/>
                </a:solidFill>
              </a:rPr>
              <a:t>**FORM:</a:t>
            </a:r>
          </a:p>
          <a:p>
            <a:r>
              <a:rPr lang="es-ES" sz="2800" b="1" smtClean="0">
                <a:solidFill>
                  <a:schemeClr val="tx1"/>
                </a:solidFill>
              </a:rPr>
              <a:t>IF + PRESENT SIMPLE + COMMA+ PRESENT SIMPLE</a:t>
            </a:r>
          </a:p>
          <a:p>
            <a:r>
              <a:rPr lang="es-ES" sz="2800" b="1" smtClean="0">
                <a:solidFill>
                  <a:schemeClr val="tx1"/>
                </a:solidFill>
              </a:rPr>
              <a:t>PRESENT SIMPLE + IF+ PRESENT SIMPLE</a:t>
            </a:r>
          </a:p>
          <a:p>
            <a:endParaRPr lang="es-ES" sz="2800" b="1" smtClean="0">
              <a:solidFill>
                <a:schemeClr val="tx1"/>
              </a:solidFill>
            </a:endParaRPr>
          </a:p>
          <a:p>
            <a:pPr algn="l"/>
            <a:r>
              <a:rPr lang="es-ES" sz="2800" b="1" smtClean="0">
                <a:solidFill>
                  <a:schemeClr val="tx1"/>
                </a:solidFill>
              </a:rPr>
              <a:t>**EXAMPLES:</a:t>
            </a:r>
          </a:p>
          <a:p>
            <a:r>
              <a:rPr lang="en-US" sz="3200" b="1" i="1" smtClean="0">
                <a:solidFill>
                  <a:schemeClr val="tx1"/>
                </a:solidFill>
              </a:rPr>
              <a:t> If you heat water, it boils at 100ºC</a:t>
            </a:r>
          </a:p>
          <a:p>
            <a:r>
              <a:rPr lang="en-US" sz="3200" b="1" i="1" smtClean="0">
                <a:solidFill>
                  <a:schemeClr val="tx1"/>
                </a:solidFill>
              </a:rPr>
              <a:t>You die if your heart stops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ubtítulo"/>
          <p:cNvSpPr>
            <a:spLocks noGrp="1"/>
          </p:cNvSpPr>
          <p:nvPr>
            <p:ph type="subTitle" idx="1"/>
          </p:nvPr>
        </p:nvSpPr>
        <p:spPr>
          <a:xfrm>
            <a:off x="250825" y="188913"/>
            <a:ext cx="8713788" cy="6335712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4300" b="1" u="sng" dirty="0" smtClean="0">
                <a:solidFill>
                  <a:schemeClr val="tx1"/>
                </a:solidFill>
              </a:rPr>
              <a:t>THE FIRST CONDITIONAL</a:t>
            </a:r>
          </a:p>
          <a:p>
            <a:pPr fontAlgn="auto">
              <a:spcAft>
                <a:spcPts val="0"/>
              </a:spcAft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sz="5700" dirty="0" smtClean="0">
                <a:solidFill>
                  <a:schemeClr val="tx1"/>
                </a:solidFill>
              </a:rPr>
              <a:t>The </a:t>
            </a:r>
            <a:r>
              <a:rPr lang="en-US" sz="5700" b="1" i="1" u="sng" dirty="0" smtClean="0">
                <a:solidFill>
                  <a:schemeClr val="tx1"/>
                </a:solidFill>
              </a:rPr>
              <a:t>first conditional </a:t>
            </a:r>
            <a:r>
              <a:rPr lang="en-US" sz="5700" dirty="0" smtClean="0">
                <a:solidFill>
                  <a:schemeClr val="tx1"/>
                </a:solidFill>
              </a:rPr>
              <a:t>( also called “type 1”) is a structure used for talking about </a:t>
            </a:r>
            <a:r>
              <a:rPr lang="en-US" sz="5700" b="1" u="sng" dirty="0" smtClean="0">
                <a:solidFill>
                  <a:schemeClr val="tx1"/>
                </a:solidFill>
              </a:rPr>
              <a:t>POSSIBILITIES </a:t>
            </a:r>
            <a:r>
              <a:rPr lang="en-US" sz="5700" dirty="0" smtClean="0">
                <a:solidFill>
                  <a:schemeClr val="tx1"/>
                </a:solidFill>
              </a:rPr>
              <a:t>in the present or in the future. Things which may happen</a:t>
            </a:r>
            <a:endParaRPr lang="en-US" sz="57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Subtítulo"/>
          <p:cNvSpPr>
            <a:spLocks noGrp="1"/>
          </p:cNvSpPr>
          <p:nvPr>
            <p:ph type="subTitle" idx="1"/>
          </p:nvPr>
        </p:nvSpPr>
        <p:spPr>
          <a:xfrm>
            <a:off x="250825" y="188913"/>
            <a:ext cx="8713788" cy="6335712"/>
          </a:xfrm>
        </p:spPr>
        <p:txBody>
          <a:bodyPr/>
          <a:lstStyle/>
          <a:p>
            <a:r>
              <a:rPr lang="es-ES" sz="4300" b="1" u="sng" smtClean="0">
                <a:solidFill>
                  <a:schemeClr val="tx1"/>
                </a:solidFill>
              </a:rPr>
              <a:t>FOR EXAMPLE:</a:t>
            </a:r>
          </a:p>
          <a:p>
            <a:endParaRPr lang="es-ES" sz="4300" b="1" u="sng" smtClean="0">
              <a:solidFill>
                <a:schemeClr val="tx1"/>
              </a:solidFill>
            </a:endParaRPr>
          </a:p>
          <a:p>
            <a:r>
              <a:rPr lang="es-ES" sz="4300" i="1" smtClean="0">
                <a:solidFill>
                  <a:schemeClr val="tx1"/>
                </a:solidFill>
              </a:rPr>
              <a:t>If it is sunny, we will go out.</a:t>
            </a:r>
          </a:p>
          <a:p>
            <a:r>
              <a:rPr lang="es-ES" sz="4300" i="1" smtClean="0">
                <a:solidFill>
                  <a:schemeClr val="tx1"/>
                </a:solidFill>
              </a:rPr>
              <a:t>(Maybe it’s sunny, it’s possible.)</a:t>
            </a:r>
          </a:p>
          <a:p>
            <a:endParaRPr lang="es-ES" sz="4300" i="1" smtClean="0">
              <a:solidFill>
                <a:schemeClr val="tx1"/>
              </a:solidFill>
            </a:endParaRPr>
          </a:p>
          <a:p>
            <a:r>
              <a:rPr lang="es-ES" sz="4300" i="1" smtClean="0">
                <a:solidFill>
                  <a:schemeClr val="tx1"/>
                </a:solidFill>
              </a:rPr>
              <a:t>Paula will be sad if Juan leaves.</a:t>
            </a:r>
          </a:p>
          <a:p>
            <a:r>
              <a:rPr lang="es-ES" sz="4300" i="1" smtClean="0">
                <a:solidFill>
                  <a:schemeClr val="tx1"/>
                </a:solidFill>
              </a:rPr>
              <a:t>( Maybe Juan will leave, it’s possible.)</a:t>
            </a:r>
          </a:p>
          <a:p>
            <a:endParaRPr lang="en-US" sz="5700" i="1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2 Subtítulo"/>
          <p:cNvSpPr>
            <a:spLocks noGrp="1"/>
          </p:cNvSpPr>
          <p:nvPr>
            <p:ph type="subTitle" idx="1"/>
          </p:nvPr>
        </p:nvSpPr>
        <p:spPr>
          <a:xfrm>
            <a:off x="250825" y="476250"/>
            <a:ext cx="8642350" cy="5689600"/>
          </a:xfrm>
        </p:spPr>
        <p:txBody>
          <a:bodyPr/>
          <a:lstStyle/>
          <a:p>
            <a:r>
              <a:rPr lang="es-ES" sz="4000" b="1" smtClean="0"/>
              <a:t>FORM:</a:t>
            </a:r>
          </a:p>
          <a:p>
            <a:r>
              <a:rPr lang="es-ES" sz="4000" b="1" smtClean="0"/>
              <a:t>IF CLAUSE + MAIN CLAUSE</a:t>
            </a:r>
          </a:p>
          <a:p>
            <a:pPr algn="l"/>
            <a:endParaRPr lang="es-ES" smtClean="0"/>
          </a:p>
          <a:p>
            <a:pPr algn="l"/>
            <a:r>
              <a:rPr lang="es-ES" smtClean="0"/>
              <a:t>        If + subject + present simple verb              subject + will + verb </a:t>
            </a:r>
          </a:p>
          <a:p>
            <a:pPr algn="l"/>
            <a:endParaRPr lang="es-ES" smtClean="0"/>
          </a:p>
          <a:p>
            <a:r>
              <a:rPr lang="es-ES" sz="3600" b="1" smtClean="0"/>
              <a:t>EXAMPLE: </a:t>
            </a:r>
          </a:p>
          <a:p>
            <a:r>
              <a:rPr lang="es-ES" sz="3200" b="1" smtClean="0"/>
              <a:t>IF YOU STUDY HARD , YOU WILL PASSTHE TEST.</a:t>
            </a:r>
          </a:p>
        </p:txBody>
      </p:sp>
      <p:sp>
        <p:nvSpPr>
          <p:cNvPr id="5" name="4 Abrir llave"/>
          <p:cNvSpPr/>
          <p:nvPr/>
        </p:nvSpPr>
        <p:spPr>
          <a:xfrm rot="16200000">
            <a:off x="2178051" y="495300"/>
            <a:ext cx="468312" cy="3024187"/>
          </a:xfrm>
          <a:prstGeom prst="leftBrace">
            <a:avLst/>
          </a:prstGeom>
          <a:noFill/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6" name="5 Abrir llave"/>
          <p:cNvSpPr/>
          <p:nvPr/>
        </p:nvSpPr>
        <p:spPr>
          <a:xfrm rot="16200000">
            <a:off x="5634831" y="480219"/>
            <a:ext cx="466725" cy="3024188"/>
          </a:xfrm>
          <a:prstGeom prst="leftBrace">
            <a:avLst/>
          </a:prstGeom>
          <a:noFill/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ln w="38100">
                <a:solidFill>
                  <a:schemeClr val="tx1"/>
                </a:solidFill>
              </a:ln>
            </a:endParaRPr>
          </a:p>
        </p:txBody>
      </p:sp>
      <p:cxnSp>
        <p:nvCxnSpPr>
          <p:cNvPr id="8" name="7 Conector recto de flecha"/>
          <p:cNvCxnSpPr/>
          <p:nvPr/>
        </p:nvCxnSpPr>
        <p:spPr>
          <a:xfrm>
            <a:off x="2555875" y="2708275"/>
            <a:ext cx="0" cy="9366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9 Conector recto de flecha"/>
          <p:cNvCxnSpPr/>
          <p:nvPr/>
        </p:nvCxnSpPr>
        <p:spPr>
          <a:xfrm>
            <a:off x="6443663" y="2708275"/>
            <a:ext cx="0" cy="9366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Subtítulo"/>
          <p:cNvSpPr>
            <a:spLocks noGrp="1"/>
          </p:cNvSpPr>
          <p:nvPr>
            <p:ph type="subTitle" idx="1"/>
          </p:nvPr>
        </p:nvSpPr>
        <p:spPr>
          <a:xfrm>
            <a:off x="250825" y="188913"/>
            <a:ext cx="8713788" cy="6335712"/>
          </a:xfrm>
        </p:spPr>
        <p:txBody>
          <a:bodyPr/>
          <a:lstStyle/>
          <a:p>
            <a:r>
              <a:rPr lang="es-ES" sz="4300" b="1" u="sng" smtClean="0">
                <a:solidFill>
                  <a:schemeClr val="tx1"/>
                </a:solidFill>
              </a:rPr>
              <a:t>THE SECOND CONDITIONAL</a:t>
            </a:r>
          </a:p>
          <a:p>
            <a:endParaRPr lang="en-US" smtClean="0"/>
          </a:p>
          <a:p>
            <a:r>
              <a:rPr lang="en-US" sz="5700" smtClean="0">
                <a:solidFill>
                  <a:schemeClr val="tx1"/>
                </a:solidFill>
              </a:rPr>
              <a:t>The </a:t>
            </a:r>
            <a:r>
              <a:rPr lang="en-US" sz="5700" b="1" i="1" u="sng" smtClean="0">
                <a:solidFill>
                  <a:schemeClr val="tx1"/>
                </a:solidFill>
              </a:rPr>
              <a:t>second conditional              </a:t>
            </a:r>
            <a:r>
              <a:rPr lang="en-US" sz="5700" smtClean="0">
                <a:solidFill>
                  <a:schemeClr val="tx1"/>
                </a:solidFill>
              </a:rPr>
              <a:t>( also called “type 2”) is a structure used for talking about </a:t>
            </a:r>
            <a:r>
              <a:rPr lang="en-US" sz="5700" b="1" u="sng" smtClean="0">
                <a:solidFill>
                  <a:schemeClr val="tx1"/>
                </a:solidFill>
              </a:rPr>
              <a:t>UNREAL SITUATIONS</a:t>
            </a:r>
            <a:r>
              <a:rPr lang="en-US" sz="5700" b="1" smtClean="0">
                <a:solidFill>
                  <a:schemeClr val="tx1"/>
                </a:solidFill>
              </a:rPr>
              <a:t>.</a:t>
            </a:r>
            <a:endParaRPr lang="en-US" sz="57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Subtítulo"/>
          <p:cNvSpPr>
            <a:spLocks noGrp="1"/>
          </p:cNvSpPr>
          <p:nvPr>
            <p:ph type="subTitle" idx="1"/>
          </p:nvPr>
        </p:nvSpPr>
        <p:spPr>
          <a:xfrm>
            <a:off x="250825" y="188913"/>
            <a:ext cx="8713788" cy="6335712"/>
          </a:xfrm>
        </p:spPr>
        <p:txBody>
          <a:bodyPr/>
          <a:lstStyle/>
          <a:p>
            <a:r>
              <a:rPr lang="es-ES" sz="4300" b="1" u="sng" smtClean="0">
                <a:solidFill>
                  <a:schemeClr val="tx1"/>
                </a:solidFill>
              </a:rPr>
              <a:t>FOR EXAMPLE:</a:t>
            </a:r>
          </a:p>
          <a:p>
            <a:endParaRPr lang="es-ES" sz="1600" b="1" u="sng" smtClean="0">
              <a:solidFill>
                <a:schemeClr val="tx1"/>
              </a:solidFill>
            </a:endParaRPr>
          </a:p>
          <a:p>
            <a:r>
              <a:rPr lang="es-ES" sz="4300" i="1" smtClean="0">
                <a:solidFill>
                  <a:schemeClr val="tx1"/>
                </a:solidFill>
              </a:rPr>
              <a:t>If I had a million dollars, I would buy a big house.</a:t>
            </a:r>
          </a:p>
          <a:p>
            <a:endParaRPr lang="es-ES" sz="4300" i="1" smtClean="0">
              <a:solidFill>
                <a:schemeClr val="tx1"/>
              </a:solidFill>
            </a:endParaRPr>
          </a:p>
          <a:p>
            <a:r>
              <a:rPr lang="es-ES" sz="4300" i="1" smtClean="0">
                <a:solidFill>
                  <a:schemeClr val="tx1"/>
                </a:solidFill>
              </a:rPr>
              <a:t>( but I don’t have a million dollars! </a:t>
            </a:r>
            <a:r>
              <a:rPr lang="es-ES" sz="4300" smtClean="0">
                <a:solidFill>
                  <a:schemeClr val="tx1"/>
                </a:solidFill>
                <a:sym typeface="Wingdings" pitchFamily="2" charset="2"/>
              </a:rPr>
              <a:t></a:t>
            </a:r>
            <a:r>
              <a:rPr lang="es-ES" sz="4300" i="1" smtClean="0">
                <a:solidFill>
                  <a:schemeClr val="tx1"/>
                </a:solidFill>
                <a:sym typeface="Wingdings" pitchFamily="2" charset="2"/>
              </a:rPr>
              <a:t> )</a:t>
            </a:r>
            <a:endParaRPr lang="es-ES" sz="4300" i="1" smtClean="0">
              <a:solidFill>
                <a:schemeClr val="tx1"/>
              </a:solidFill>
            </a:endParaRPr>
          </a:p>
          <a:p>
            <a:endParaRPr lang="en-US" sz="5700" i="1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2 Subtítulo"/>
          <p:cNvSpPr>
            <a:spLocks noGrp="1"/>
          </p:cNvSpPr>
          <p:nvPr>
            <p:ph type="subTitle" idx="1"/>
          </p:nvPr>
        </p:nvSpPr>
        <p:spPr>
          <a:xfrm>
            <a:off x="250825" y="476250"/>
            <a:ext cx="8642350" cy="5689600"/>
          </a:xfrm>
        </p:spPr>
        <p:txBody>
          <a:bodyPr/>
          <a:lstStyle/>
          <a:p>
            <a:r>
              <a:rPr lang="es-ES" sz="4000" b="1" smtClean="0"/>
              <a:t>FORM:</a:t>
            </a:r>
          </a:p>
          <a:p>
            <a:r>
              <a:rPr lang="es-ES" sz="4000" b="1" smtClean="0"/>
              <a:t>IF CLAUSE + MAIN CLAUSE</a:t>
            </a:r>
          </a:p>
          <a:p>
            <a:pPr algn="l"/>
            <a:endParaRPr lang="es-ES" smtClean="0"/>
          </a:p>
          <a:p>
            <a:pPr algn="l"/>
            <a:r>
              <a:rPr lang="es-ES" smtClean="0"/>
              <a:t>        If + subject + simple past verb </a:t>
            </a:r>
            <a:r>
              <a:rPr lang="es-ES" smtClean="0">
                <a:solidFill>
                  <a:schemeClr val="tx1"/>
                </a:solidFill>
              </a:rPr>
              <a:t>*</a:t>
            </a:r>
            <a:r>
              <a:rPr lang="es-ES" smtClean="0"/>
              <a:t>              subject + would+ verb (infinitive) </a:t>
            </a:r>
          </a:p>
          <a:p>
            <a:pPr algn="l"/>
            <a:endParaRPr lang="es-ES" smtClean="0"/>
          </a:p>
          <a:p>
            <a:r>
              <a:rPr lang="es-ES" sz="3600" b="1" smtClean="0"/>
              <a:t>EXAMPLE: </a:t>
            </a:r>
          </a:p>
          <a:p>
            <a:r>
              <a:rPr lang="es-ES" sz="3200" b="1" smtClean="0"/>
              <a:t>IF I </a:t>
            </a:r>
            <a:r>
              <a:rPr lang="es-ES" sz="4000" b="1" u="sng" smtClean="0"/>
              <a:t>WERE</a:t>
            </a:r>
            <a:r>
              <a:rPr lang="es-ES" sz="4000" b="1" smtClean="0"/>
              <a:t> </a:t>
            </a:r>
            <a:r>
              <a:rPr lang="es-ES" sz="3200" b="1" smtClean="0"/>
              <a:t>FAMOUS, I WOULD LIVE IN THE USA.</a:t>
            </a:r>
          </a:p>
          <a:p>
            <a:endParaRPr lang="es-ES" sz="2400" b="1" smtClean="0">
              <a:solidFill>
                <a:schemeClr val="tx1"/>
              </a:solidFill>
            </a:endParaRPr>
          </a:p>
          <a:p>
            <a:r>
              <a:rPr lang="es-ES" sz="2400" b="1" smtClean="0">
                <a:solidFill>
                  <a:schemeClr val="tx1"/>
                </a:solidFill>
              </a:rPr>
              <a:t>*Whatever the subject, the verb form is «were» not «was».</a:t>
            </a:r>
          </a:p>
        </p:txBody>
      </p:sp>
      <p:sp>
        <p:nvSpPr>
          <p:cNvPr id="5" name="4 Abrir llave"/>
          <p:cNvSpPr/>
          <p:nvPr/>
        </p:nvSpPr>
        <p:spPr>
          <a:xfrm rot="16200000">
            <a:off x="2178051" y="495300"/>
            <a:ext cx="468312" cy="3024187"/>
          </a:xfrm>
          <a:prstGeom prst="leftBrace">
            <a:avLst/>
          </a:prstGeom>
          <a:noFill/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6" name="5 Abrir llave"/>
          <p:cNvSpPr/>
          <p:nvPr/>
        </p:nvSpPr>
        <p:spPr>
          <a:xfrm rot="16200000">
            <a:off x="5634831" y="480219"/>
            <a:ext cx="466725" cy="3024188"/>
          </a:xfrm>
          <a:prstGeom prst="leftBrace">
            <a:avLst/>
          </a:prstGeom>
          <a:noFill/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ln w="38100">
                <a:solidFill>
                  <a:schemeClr val="tx1"/>
                </a:solidFill>
              </a:ln>
            </a:endParaRPr>
          </a:p>
        </p:txBody>
      </p:sp>
      <p:cxnSp>
        <p:nvCxnSpPr>
          <p:cNvPr id="8" name="7 Conector recto de flecha"/>
          <p:cNvCxnSpPr/>
          <p:nvPr/>
        </p:nvCxnSpPr>
        <p:spPr>
          <a:xfrm>
            <a:off x="2555875" y="2708275"/>
            <a:ext cx="0" cy="9366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9 Conector recto de flecha"/>
          <p:cNvCxnSpPr/>
          <p:nvPr/>
        </p:nvCxnSpPr>
        <p:spPr>
          <a:xfrm>
            <a:off x="6443663" y="2708275"/>
            <a:ext cx="0" cy="9366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Subtítulo"/>
          <p:cNvSpPr>
            <a:spLocks noGrp="1"/>
          </p:cNvSpPr>
          <p:nvPr>
            <p:ph type="subTitle" idx="1"/>
          </p:nvPr>
        </p:nvSpPr>
        <p:spPr>
          <a:xfrm>
            <a:off x="250825" y="188913"/>
            <a:ext cx="8713788" cy="6335712"/>
          </a:xfrm>
        </p:spPr>
        <p:txBody>
          <a:bodyPr/>
          <a:lstStyle/>
          <a:p>
            <a:r>
              <a:rPr lang="es-ES" sz="4300" b="1" u="sng" smtClean="0">
                <a:solidFill>
                  <a:schemeClr val="tx1"/>
                </a:solidFill>
              </a:rPr>
              <a:t>MORE EXAMPLES:</a:t>
            </a:r>
          </a:p>
          <a:p>
            <a:endParaRPr lang="es-ES" sz="1600" b="1" u="sng" smtClean="0">
              <a:solidFill>
                <a:schemeClr val="tx1"/>
              </a:solidFill>
            </a:endParaRPr>
          </a:p>
          <a:p>
            <a:r>
              <a:rPr lang="es-ES" sz="2800" i="1" smtClean="0">
                <a:solidFill>
                  <a:schemeClr val="tx1"/>
                </a:solidFill>
              </a:rPr>
              <a:t>If I were you, I would drive more carefully in the rain.</a:t>
            </a:r>
          </a:p>
          <a:p>
            <a:r>
              <a:rPr lang="es-ES" sz="2800" i="1" smtClean="0">
                <a:solidFill>
                  <a:schemeClr val="tx1"/>
                </a:solidFill>
              </a:rPr>
              <a:t>( But I am not you, this is unreal)</a:t>
            </a:r>
          </a:p>
          <a:p>
            <a:endParaRPr lang="es-ES" sz="2800" i="1" smtClean="0">
              <a:solidFill>
                <a:schemeClr val="tx1"/>
              </a:solidFill>
            </a:endParaRPr>
          </a:p>
          <a:p>
            <a:r>
              <a:rPr lang="es-ES" sz="2800" i="1" smtClean="0">
                <a:solidFill>
                  <a:schemeClr val="tx1"/>
                </a:solidFill>
              </a:rPr>
              <a:t>Paula would be sad if Juan left.</a:t>
            </a:r>
          </a:p>
          <a:p>
            <a:r>
              <a:rPr lang="es-ES" sz="2800" i="1" smtClean="0">
                <a:solidFill>
                  <a:schemeClr val="tx1"/>
                </a:solidFill>
              </a:rPr>
              <a:t>( but Juan will not leave, that’s not going to happen)</a:t>
            </a:r>
          </a:p>
          <a:p>
            <a:endParaRPr lang="es-ES" sz="2800" i="1" smtClean="0">
              <a:solidFill>
                <a:schemeClr val="tx1"/>
              </a:solidFill>
            </a:endParaRPr>
          </a:p>
          <a:p>
            <a:r>
              <a:rPr lang="es-ES" sz="2800" i="1" smtClean="0">
                <a:solidFill>
                  <a:schemeClr val="tx1"/>
                </a:solidFill>
              </a:rPr>
              <a:t>If dogs had wings, they would be able to fly</a:t>
            </a:r>
          </a:p>
          <a:p>
            <a:r>
              <a:rPr lang="es-ES" sz="2800" i="1" smtClean="0">
                <a:solidFill>
                  <a:schemeClr val="tx1"/>
                </a:solidFill>
              </a:rPr>
              <a:t>( but dogs don’t have wings, that’s impossible)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31</TotalTime>
  <Words>326</Words>
  <Application>Microsoft Office PowerPoint</Application>
  <PresentationFormat>Προβολή στην οθόνη (4:3)</PresentationFormat>
  <Paragraphs>54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4" baseType="lpstr">
      <vt:lpstr>Candara</vt:lpstr>
      <vt:lpstr>Arial</vt:lpstr>
      <vt:lpstr>Symbol</vt:lpstr>
      <vt:lpstr>Calibri</vt:lpstr>
      <vt:lpstr>Wingdings</vt:lpstr>
      <vt:lpstr>Forma de onda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Thanassis</cp:lastModifiedBy>
  <cp:revision>5</cp:revision>
  <dcterms:created xsi:type="dcterms:W3CDTF">2012-09-12T14:57:24Z</dcterms:created>
  <dcterms:modified xsi:type="dcterms:W3CDTF">2020-05-17T16:24:49Z</dcterms:modified>
</cp:coreProperties>
</file>