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254C50-66E3-41F9-A220-2812D944322B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F9B7B86-01F0-4A4D-9099-4BAC7800B7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Νεοελληνικός Διαφωτισμός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ε ν ο τ η τ α 5: Ο ελληνισμός από τα μέσα του 18ου αι. έως τις αρχές του 19ου αι. Νεοελληνικός Διαφωτισμό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▲ Σχέδια με μοχλούς και σχόλια από τη Φυσιολογία του &#10;Βικέντιου Δαμωδού. 1754.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4859" y="-1"/>
            <a:ext cx="9358859" cy="70264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Ορισμένοι Έλληνες συντηρητικοί &#10;λόγιοι, που συνήθως συνδέονταν με την &#10;εκκλησία, απέρριπταν τις διαφωτιστικές &#10;ιδέες, έκρι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3445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Ο Ρήγας Βελεστινλής (1757-1798) πρότεινε, στη &#10;Νέα Πολιτική Διοίκηση, ένα έργο έντονα επηρεασμένο &#10;από τις ριζοσπαστικές ι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▲ Το κάστρο Neboisa του Βελιγραδίου, όπου &#10;βρήκαν μαρτυρικό θάνατο στα κελιά τους διά της μεθόδου &#10;του στραγγαλισμού, ο Ρή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▲ Αναμνηστική πλάκα στον πύργο Νεμπόισα, στον οποίο ο Ρήγας Φεραίος &#10;βρήκε φρικτό θάνατο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► Τι επεδίωκε και οραματιζόταν ο Ρήγας Βελεστινλής;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▲ Ο Ρήγας και ο Κοραής σηκώνουν την Ελλάδα 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ε ν ο τ η τ α 5: Ο ελληνισμός από τα μέσα του 18ου αι. έως τις αρχές του 19ου αι. Νεοελληνικός Διαφωτισμό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5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</TotalTime>
  <Words>2</Words>
  <Application>Microsoft Office PowerPoint</Application>
  <PresentationFormat>Προβολή στην οθόνη (4:3)</PresentationFormat>
  <Paragraphs>1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Δικαιοσύνη</vt:lpstr>
      <vt:lpstr>Νεοελληνικός Διαφωτισμός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Νεοελληνικός Διαφωτισμός</dc:title>
  <dc:creator>Thanassis</dc:creator>
  <cp:lastModifiedBy>Thanassis</cp:lastModifiedBy>
  <cp:revision>1</cp:revision>
  <dcterms:created xsi:type="dcterms:W3CDTF">2020-05-05T13:40:53Z</dcterms:created>
  <dcterms:modified xsi:type="dcterms:W3CDTF">2020-05-05T13:49:00Z</dcterms:modified>
</cp:coreProperties>
</file>