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022970-BB1D-46A7-8F28-CE27B5DBA8A2}" type="datetimeFigureOut">
              <a:rPr lang="el-GR" smtClean="0"/>
              <a:pPr/>
              <a:t>18/12/2020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50C714-152C-4177-A216-932C31F46BD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50C714-152C-4177-A216-932C31F46BD6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50C714-152C-4177-A216-932C31F46BD6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50C714-152C-4177-A216-932C31F46BD6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50C714-152C-4177-A216-932C31F46BD6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50C714-152C-4177-A216-932C31F46BD6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AA2D-BF2B-493F-B847-0E0D3A052CFF}" type="datetimeFigureOut">
              <a:rPr lang="el-GR" smtClean="0"/>
              <a:pPr/>
              <a:t>18/12/2020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0885-D0A4-4154-86B4-43D9D6CF2E6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AA2D-BF2B-493F-B847-0E0D3A052CFF}" type="datetimeFigureOut">
              <a:rPr lang="el-GR" smtClean="0"/>
              <a:pPr/>
              <a:t>18/12/2020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0885-D0A4-4154-86B4-43D9D6CF2E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AA2D-BF2B-493F-B847-0E0D3A052CFF}" type="datetimeFigureOut">
              <a:rPr lang="el-GR" smtClean="0"/>
              <a:pPr/>
              <a:t>18/12/2020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0885-D0A4-4154-86B4-43D9D6CF2E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AA2D-BF2B-493F-B847-0E0D3A052CFF}" type="datetimeFigureOut">
              <a:rPr lang="el-GR" smtClean="0"/>
              <a:pPr/>
              <a:t>18/12/2020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0885-D0A4-4154-86B4-43D9D6CF2E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AA2D-BF2B-493F-B847-0E0D3A052CFF}" type="datetimeFigureOut">
              <a:rPr lang="el-GR" smtClean="0"/>
              <a:pPr/>
              <a:t>18/12/2020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0885-D0A4-4154-86B4-43D9D6CF2E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AA2D-BF2B-493F-B847-0E0D3A052CFF}" type="datetimeFigureOut">
              <a:rPr lang="el-GR" smtClean="0"/>
              <a:pPr/>
              <a:t>18/12/2020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0885-D0A4-4154-86B4-43D9D6CF2E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AA2D-BF2B-493F-B847-0E0D3A052CFF}" type="datetimeFigureOut">
              <a:rPr lang="el-GR" smtClean="0"/>
              <a:pPr/>
              <a:t>18/12/2020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0885-D0A4-4154-86B4-43D9D6CF2E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AA2D-BF2B-493F-B847-0E0D3A052CFF}" type="datetimeFigureOut">
              <a:rPr lang="el-GR" smtClean="0"/>
              <a:pPr/>
              <a:t>18/12/2020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0885-D0A4-4154-86B4-43D9D6CF2E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AA2D-BF2B-493F-B847-0E0D3A052CFF}" type="datetimeFigureOut">
              <a:rPr lang="el-GR" smtClean="0"/>
              <a:pPr/>
              <a:t>18/12/2020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0885-D0A4-4154-86B4-43D9D6CF2E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AA2D-BF2B-493F-B847-0E0D3A052CFF}" type="datetimeFigureOut">
              <a:rPr lang="el-GR" smtClean="0"/>
              <a:pPr/>
              <a:t>18/12/2020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0885-D0A4-4154-86B4-43D9D6CF2E6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11 - Ορθογώνιο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375AA2D-BF2B-493F-B847-0E0D3A052CFF}" type="datetimeFigureOut">
              <a:rPr lang="el-GR" smtClean="0"/>
              <a:pPr/>
              <a:t>18/12/2020</a:t>
            </a:fld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06D0885-D0A4-4154-86B4-43D9D6CF2E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375AA2D-BF2B-493F-B847-0E0D3A052CFF}" type="datetimeFigureOut">
              <a:rPr lang="el-GR" smtClean="0"/>
              <a:pPr/>
              <a:t>18/12/2020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06D0885-D0A4-4154-86B4-43D9D6CF2E6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ΕΡΩΤΗΣΕΙΣ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Θεωρία και Εφαρμογή (Εν 3</a:t>
            </a:r>
            <a:r>
              <a:rPr lang="el-GR" baseline="30000" dirty="0" smtClean="0"/>
              <a:t>η</a:t>
            </a:r>
            <a:r>
              <a:rPr lang="el-GR" dirty="0" smtClean="0"/>
              <a:t>) </a:t>
            </a:r>
          </a:p>
          <a:p>
            <a:r>
              <a:rPr lang="el-GR" dirty="0" smtClean="0"/>
              <a:t>Μελέτη πινάκων σελ. 50, 51, 52Β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Ασκήσεις εμπέδωσης από Β, ΤΕ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ΑΜ 5 σελ. 49Β</a:t>
            </a:r>
          </a:p>
          <a:p>
            <a:r>
              <a:rPr lang="el-GR" dirty="0" smtClean="0"/>
              <a:t>ΔΓ 4 σελ. 55Β</a:t>
            </a:r>
          </a:p>
          <a:p>
            <a:r>
              <a:rPr lang="el-GR" dirty="0" err="1" smtClean="0"/>
              <a:t>Άσκ</a:t>
            </a:r>
            <a:r>
              <a:rPr lang="el-GR" dirty="0" smtClean="0"/>
              <a:t>. </a:t>
            </a:r>
            <a:r>
              <a:rPr lang="el-GR" dirty="0" smtClean="0"/>
              <a:t>2 σελ. 29 ΤΕ, 1 </a:t>
            </a:r>
            <a:r>
              <a:rPr lang="el-GR" dirty="0" smtClean="0"/>
              <a:t>σελ. </a:t>
            </a:r>
            <a:r>
              <a:rPr lang="el-GR" dirty="0" smtClean="0"/>
              <a:t>31-32ΤΕ και 1 σελ 33ΤΕ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2800" dirty="0" smtClean="0"/>
              <a:t>Εφαρμογή θεωρίας για ερωτήσεις (ευθείες/πλάγιες) Ολικής (ΟΑ) και Μερικής Άγνοιας (ΜΑ)</a:t>
            </a:r>
            <a:br>
              <a:rPr lang="el-GR" sz="2800" dirty="0" smtClean="0"/>
            </a:b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1. Πότε θα επιστρέψουμε στο σχολείο</a:t>
            </a:r>
            <a:r>
              <a:rPr lang="en-US" dirty="0" smtClean="0"/>
              <a:t>;</a:t>
            </a:r>
            <a:endParaRPr lang="el-GR" dirty="0" smtClean="0"/>
          </a:p>
          <a:p>
            <a:r>
              <a:rPr lang="el-GR" dirty="0" smtClean="0"/>
              <a:t>2. </a:t>
            </a:r>
            <a:r>
              <a:rPr lang="en-US" dirty="0" smtClean="0"/>
              <a:t>T</a:t>
            </a:r>
            <a:r>
              <a:rPr lang="el-GR" dirty="0" smtClean="0"/>
              <a:t>ι είναι ο ρατσισμός</a:t>
            </a:r>
            <a:r>
              <a:rPr lang="en-US" dirty="0" smtClean="0"/>
              <a:t>;</a:t>
            </a:r>
            <a:endParaRPr lang="el-GR" dirty="0" smtClean="0"/>
          </a:p>
          <a:p>
            <a:r>
              <a:rPr lang="el-GR" dirty="0" smtClean="0"/>
              <a:t>3. Θα φύγεις αύριο</a:t>
            </a:r>
            <a:r>
              <a:rPr lang="en-US" dirty="0" smtClean="0"/>
              <a:t>;</a:t>
            </a:r>
          </a:p>
          <a:p>
            <a:r>
              <a:rPr lang="el-GR" dirty="0" smtClean="0"/>
              <a:t>4. Πώς θα ένιωθες σε αυτήν την περίπτωση</a:t>
            </a:r>
            <a:r>
              <a:rPr lang="en-US" dirty="0" smtClean="0"/>
              <a:t>;</a:t>
            </a:r>
          </a:p>
          <a:p>
            <a:r>
              <a:rPr lang="el-GR" dirty="0" smtClean="0"/>
              <a:t>5. Είσαι σωστά προετοιμασμένος για το διαγώνισμα</a:t>
            </a:r>
            <a:r>
              <a:rPr lang="en-US" dirty="0" smtClean="0"/>
              <a:t>; </a:t>
            </a:r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1 ΜΑ</a:t>
            </a:r>
          </a:p>
          <a:p>
            <a:r>
              <a:rPr lang="el-GR" dirty="0" smtClean="0"/>
              <a:t>2 ΜΑ</a:t>
            </a:r>
          </a:p>
          <a:p>
            <a:r>
              <a:rPr lang="el-GR" dirty="0" smtClean="0"/>
              <a:t>3 ΟΑ</a:t>
            </a:r>
          </a:p>
          <a:p>
            <a:r>
              <a:rPr lang="el-GR" dirty="0" smtClean="0"/>
              <a:t>4ΜΑ</a:t>
            </a:r>
          </a:p>
          <a:p>
            <a:r>
              <a:rPr lang="el-GR" dirty="0" smtClean="0"/>
              <a:t>5 ΟΑ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Συντακτική λειτουργία </a:t>
            </a:r>
            <a:r>
              <a:rPr lang="el-GR" dirty="0" err="1" smtClean="0"/>
              <a:t>Δπρτ</a:t>
            </a:r>
            <a:r>
              <a:rPr lang="el-GR" dirty="0" smtClean="0"/>
              <a:t> </a:t>
            </a:r>
            <a:r>
              <a:rPr lang="el-GR" dirty="0" err="1" smtClean="0"/>
              <a:t>ερωτ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1. Μου είπε πώς να συνδεθώ με καλύτερο ήχο</a:t>
            </a:r>
          </a:p>
          <a:p>
            <a:r>
              <a:rPr lang="el-GR" dirty="0" smtClean="0"/>
              <a:t>2. Τους ρώτησαν αν ήξεραν τη διαδικτυακή διαδρομή</a:t>
            </a:r>
          </a:p>
          <a:p>
            <a:r>
              <a:rPr lang="el-GR" dirty="0" smtClean="0"/>
              <a:t>3. Απορώ πώς το σκέφτηκες αυτό</a:t>
            </a:r>
          </a:p>
          <a:p>
            <a:r>
              <a:rPr lang="el-GR" dirty="0" smtClean="0"/>
              <a:t>4. Αμφέβαλαν για το πώς θα γίνει η τηλεδιάσκεψη</a:t>
            </a:r>
          </a:p>
          <a:p>
            <a:r>
              <a:rPr lang="el-GR" dirty="0" smtClean="0"/>
              <a:t>5. Διερωτώμαι τι σημαίνει αυτή η εγκύκλιος του ΥΠΑΙΘ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1. Μου είπε πώς να συνδεθώ με καλύτερο ήχο (ΜΑ)</a:t>
            </a:r>
          </a:p>
          <a:p>
            <a:r>
              <a:rPr lang="el-GR" dirty="0" smtClean="0"/>
              <a:t>2. Τους ρώτησαν αν ήξεραν τη διαδικτυακή διαδρομή (ΟΑ)</a:t>
            </a:r>
          </a:p>
          <a:p>
            <a:r>
              <a:rPr lang="el-GR" dirty="0" smtClean="0"/>
              <a:t>3. Απορώ πώς το σκέφτηκες αυτό (ΜΑ)</a:t>
            </a:r>
          </a:p>
          <a:p>
            <a:r>
              <a:rPr lang="el-GR" dirty="0" smtClean="0"/>
              <a:t>4. Αμφέβαλαν για το πώς θα γίνει η τηλεδιάσκεψη (ΜΑ)</a:t>
            </a:r>
          </a:p>
          <a:p>
            <a:r>
              <a:rPr lang="el-GR" dirty="0" smtClean="0"/>
              <a:t>5. Διερωτώμαι τι σημαίνει αυτή η εγκύκλιος του ΥΠΑΙΘ (ΜΑ)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Συντακτική λειτουργία </a:t>
            </a:r>
            <a:r>
              <a:rPr lang="el-GR" dirty="0" err="1" smtClean="0"/>
              <a:t>Δπρτ</a:t>
            </a:r>
            <a:r>
              <a:rPr lang="el-GR" dirty="0" smtClean="0"/>
              <a:t> </a:t>
            </a:r>
            <a:r>
              <a:rPr lang="el-GR" dirty="0" err="1" smtClean="0"/>
              <a:t>ερωτ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1. Μου είπε πώς να συνδεθώ με καλύτερο ήχο</a:t>
            </a:r>
          </a:p>
          <a:p>
            <a:r>
              <a:rPr lang="el-GR" dirty="0" smtClean="0"/>
              <a:t>2. Τους ρώτησαν αν ήξεραν τη διαδικτυακή διαδρομή</a:t>
            </a:r>
          </a:p>
          <a:p>
            <a:r>
              <a:rPr lang="el-GR" dirty="0" smtClean="0"/>
              <a:t>3. Απορώ πώς το σκέφτηκες αυτό</a:t>
            </a:r>
          </a:p>
          <a:p>
            <a:r>
              <a:rPr lang="el-GR" dirty="0" smtClean="0"/>
              <a:t>4. Αμφέβαλαν για το πώς θα γίνει η τηλεδιάσκεψη</a:t>
            </a:r>
          </a:p>
          <a:p>
            <a:r>
              <a:rPr lang="el-GR" dirty="0" smtClean="0"/>
              <a:t>5. Διερωτώμαι τι σημαίνει αυτή η εγκύκλιος του ΥΠΑΙΘ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1. Μου είπε </a:t>
            </a:r>
            <a:r>
              <a:rPr lang="el-GR" dirty="0" smtClean="0">
                <a:solidFill>
                  <a:srgbClr val="FF0000"/>
                </a:solidFill>
              </a:rPr>
              <a:t>πώς να συνδεθώ με καλύτερο ήχο (Αα)</a:t>
            </a:r>
          </a:p>
          <a:p>
            <a:r>
              <a:rPr lang="el-GR" dirty="0" smtClean="0"/>
              <a:t>2. Τους ρώτησαν </a:t>
            </a:r>
            <a:r>
              <a:rPr lang="el-GR" dirty="0" smtClean="0">
                <a:solidFill>
                  <a:srgbClr val="FF0000"/>
                </a:solidFill>
              </a:rPr>
              <a:t>αν ήξεραν τη διαδικτυακή διαδρομή (</a:t>
            </a:r>
            <a:r>
              <a:rPr lang="el-GR" dirty="0" err="1" smtClean="0">
                <a:solidFill>
                  <a:srgbClr val="FF0000"/>
                </a:solidFill>
              </a:rPr>
              <a:t>Αε</a:t>
            </a:r>
            <a:r>
              <a:rPr lang="el-GR" dirty="0" smtClean="0">
                <a:solidFill>
                  <a:srgbClr val="FF0000"/>
                </a:solidFill>
              </a:rPr>
              <a:t>)</a:t>
            </a:r>
          </a:p>
          <a:p>
            <a:r>
              <a:rPr lang="el-GR" dirty="0" smtClean="0"/>
              <a:t>3. Απορώ </a:t>
            </a:r>
            <a:r>
              <a:rPr lang="el-GR" dirty="0" smtClean="0">
                <a:solidFill>
                  <a:srgbClr val="FF0000"/>
                </a:solidFill>
              </a:rPr>
              <a:t>πώς το σκέφτηκες αυτό (Α)</a:t>
            </a:r>
          </a:p>
          <a:p>
            <a:r>
              <a:rPr lang="el-GR" dirty="0" smtClean="0"/>
              <a:t>4. Αμφέβαλαν για </a:t>
            </a:r>
            <a:r>
              <a:rPr lang="el-GR" dirty="0" smtClean="0">
                <a:solidFill>
                  <a:srgbClr val="FF0000"/>
                </a:solidFill>
              </a:rPr>
              <a:t>το πώς θα γίνει η τηλεδιάσκεψη (Α)</a:t>
            </a:r>
          </a:p>
          <a:p>
            <a:r>
              <a:rPr lang="el-GR" dirty="0" smtClean="0"/>
              <a:t>5. Διερωτώμαι </a:t>
            </a:r>
            <a:r>
              <a:rPr lang="el-GR" dirty="0" smtClean="0">
                <a:solidFill>
                  <a:srgbClr val="FF0000"/>
                </a:solidFill>
              </a:rPr>
              <a:t>τι σημαίνει αυτή η εγκύκλιος του ΥΠΑΙΘ (Α)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Υπάρχει διχογνωμία για το εάν θα συνεχιστεί ο εγκλεισμός ή όχι</a:t>
            </a:r>
          </a:p>
          <a:p>
            <a:r>
              <a:rPr lang="el-GR" dirty="0" smtClean="0"/>
              <a:t>Σας ρωτάω ευθέως αυτό, ποιος παρεμβάλλει ηχητικά παράσιτα στη συνδιάλεξη</a:t>
            </a:r>
          </a:p>
          <a:p>
            <a:r>
              <a:rPr lang="el-GR" dirty="0" smtClean="0"/>
              <a:t>Διατυπωνόταν η εξής απορία, πώς θα συνεχιζόταν η συνεργασία τους</a:t>
            </a:r>
          </a:p>
          <a:p>
            <a:r>
              <a:rPr lang="el-GR" dirty="0" smtClean="0"/>
              <a:t>Αμφισβητείται το εάν ήταν σωστή η επιλογή ή όχι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Υπάρχει διχογνωμία για το </a:t>
            </a:r>
            <a:r>
              <a:rPr lang="el-GR" dirty="0" smtClean="0">
                <a:solidFill>
                  <a:srgbClr val="0070C0"/>
                </a:solidFill>
              </a:rPr>
              <a:t>εάν θα συνεχιστεί ο εγκλεισμός ή όχι (Διμελής, ΟΑ, </a:t>
            </a:r>
            <a:r>
              <a:rPr lang="el-GR" dirty="0" err="1" smtClean="0">
                <a:solidFill>
                  <a:srgbClr val="0070C0"/>
                </a:solidFill>
              </a:rPr>
              <a:t>Υρ</a:t>
            </a:r>
            <a:r>
              <a:rPr lang="el-GR" dirty="0" smtClean="0">
                <a:solidFill>
                  <a:srgbClr val="0070C0"/>
                </a:solidFill>
              </a:rPr>
              <a:t>)</a:t>
            </a:r>
          </a:p>
          <a:p>
            <a:r>
              <a:rPr lang="el-GR" dirty="0" smtClean="0"/>
              <a:t>Σας ρωτάω ευθέως </a:t>
            </a:r>
            <a:r>
              <a:rPr lang="el-GR" i="1" dirty="0" smtClean="0"/>
              <a:t>αυτό</a:t>
            </a:r>
            <a:r>
              <a:rPr lang="el-GR" dirty="0" smtClean="0"/>
              <a:t>, </a:t>
            </a:r>
            <a:r>
              <a:rPr lang="el-GR" dirty="0" smtClean="0">
                <a:solidFill>
                  <a:srgbClr val="0070C0"/>
                </a:solidFill>
              </a:rPr>
              <a:t>ποιος παρεμβάλλει ηχητικά παράσιτα στη συνδιάλεξη (ΜΑ, επεξήγηση)</a:t>
            </a:r>
          </a:p>
          <a:p>
            <a:r>
              <a:rPr lang="el-GR" dirty="0" smtClean="0"/>
              <a:t>Διατυπωνόταν η </a:t>
            </a:r>
            <a:r>
              <a:rPr lang="el-GR" i="1" dirty="0" smtClean="0"/>
              <a:t>εξής</a:t>
            </a:r>
            <a:r>
              <a:rPr lang="el-GR" dirty="0" smtClean="0"/>
              <a:t> απορία, </a:t>
            </a:r>
            <a:r>
              <a:rPr lang="el-GR" dirty="0" smtClean="0">
                <a:solidFill>
                  <a:srgbClr val="0070C0"/>
                </a:solidFill>
              </a:rPr>
              <a:t>πώς θα συνεχιζόταν η συνεργασία τους (ΜΑ, επεξήγηση)</a:t>
            </a:r>
          </a:p>
          <a:p>
            <a:r>
              <a:rPr lang="el-GR" dirty="0" smtClean="0"/>
              <a:t>Αμφισβητείται το </a:t>
            </a:r>
            <a:r>
              <a:rPr lang="el-GR" dirty="0" smtClean="0">
                <a:solidFill>
                  <a:srgbClr val="0070C0"/>
                </a:solidFill>
              </a:rPr>
              <a:t>εάν ήταν σωστή η επιλογή ή όχι (Διμελής, ΟΑ, </a:t>
            </a:r>
            <a:r>
              <a:rPr lang="el-GR" dirty="0" err="1" smtClean="0">
                <a:solidFill>
                  <a:srgbClr val="0070C0"/>
                </a:solidFill>
              </a:rPr>
              <a:t>Υρ</a:t>
            </a:r>
            <a:r>
              <a:rPr lang="el-GR" dirty="0" smtClean="0">
                <a:solidFill>
                  <a:srgbClr val="0070C0"/>
                </a:solidFill>
              </a:rPr>
              <a:t>)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Λειτουργική μονάδα">
  <a:themeElements>
    <a:clrScheme name="Λειτουργική μονάδα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Λειτουργική μονάδα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Λειτουργική μονάδ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93</TotalTime>
  <Words>451</Words>
  <Application>Microsoft Office PowerPoint</Application>
  <PresentationFormat>Προβολή στην οθόνη (4:3)</PresentationFormat>
  <Paragraphs>54</Paragraphs>
  <Slides>10</Slides>
  <Notes>5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Λειτουργική μονάδα</vt:lpstr>
      <vt:lpstr>ΕΡΩΤΗΣΕΙΣ </vt:lpstr>
      <vt:lpstr>Εφαρμογή θεωρίας για ερωτήσεις (ευθείες/πλάγιες) Ολικής (ΟΑ) και Μερικής Άγνοιας (ΜΑ) </vt:lpstr>
      <vt:lpstr>Διαφάνεια 3</vt:lpstr>
      <vt:lpstr>Συντακτική λειτουργία Δπρτ ερωτ</vt:lpstr>
      <vt:lpstr>Διαφάνεια 5</vt:lpstr>
      <vt:lpstr>Συντακτική λειτουργία Δπρτ ερωτ</vt:lpstr>
      <vt:lpstr>Διαφάνεια 7</vt:lpstr>
      <vt:lpstr>Διαφάνεια 8</vt:lpstr>
      <vt:lpstr>Διαφάνεια 9</vt:lpstr>
      <vt:lpstr>Ασκήσεις εμπέδωσης από Β, ΤΕ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ΕΡΩΤΗΣΕΙΣ </dc:title>
  <dc:creator>win8laptop</dc:creator>
  <cp:lastModifiedBy>win8laptop</cp:lastModifiedBy>
  <cp:revision>7</cp:revision>
  <dcterms:created xsi:type="dcterms:W3CDTF">2020-12-12T17:32:15Z</dcterms:created>
  <dcterms:modified xsi:type="dcterms:W3CDTF">2020-12-18T12:27:52Z</dcterms:modified>
</cp:coreProperties>
</file>