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2CCF9F-B1B7-64B1-51F9-8FCDCC8E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CAFC376-DB84-959D-B2F7-5A5D11B89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73C5C0-B33E-2C59-9D3C-ED69915A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8139DC-FA6E-AB0F-EBCC-4F4BA00C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03221F-0820-41CF-299F-A944F143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4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A58399-F2AC-6793-8BAE-9F457BF4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5E70F67-5466-5174-59F9-095174331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DC5AC8-2E60-0DD4-45E0-2A232D19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35FE2F-5793-D660-B923-F61CC0E3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44B34D-C99B-7C3F-BB4E-2525C5F6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22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D1B8A19-EF93-FEAE-A525-BD30AC55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258A967-830E-6255-B592-D6F41017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3FF47E-9729-2283-5779-C73085C7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397ED9-5B4B-DA4E-3218-31096DB0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298CDC-D17B-11A0-43A4-D2ABA605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8E1FB8-31BA-B6DB-A2C5-2C9B33F8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BAE608-E73B-93C9-1693-4E3ECB6C8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30070D-76AF-3F2D-340B-7ACB677A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9531416-F492-2D6F-C4B4-9C019BBC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559A09-C258-9E9A-110E-5FE88346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5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0C2E8F-1BAB-F1D5-6D92-334D644F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13E68F-A69E-16F5-070B-178C6634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2FCC30-204E-A471-0F45-615CD999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E6C8BC-F778-3EBD-2E26-37B001FA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0A2ED-5773-DB4E-CFB1-5B938301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CE74B2-6227-F304-DF03-79340E17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F81DE9-0AF0-6AF5-2F57-1F901B985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DA7323-D53A-CDBE-61A2-A92EC8C0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414533-DD46-A872-B758-69FB968C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C6A068-0471-3B74-8C78-16D303EE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51F30B-9EDC-D377-8CB2-866A62E6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8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F07C41-C781-8C51-FD4F-F8729318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49A2262-68E1-51FE-D094-E367FFFF1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F94A343-BF91-5451-CF80-619AC0697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A052E93-61C1-D1D4-599E-9A24A689E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5FEEF00-5C2A-F9A9-274A-F8D9D0D9D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EF1DC9B-0D2C-D01F-87C3-226D5753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BE667C6-7679-1A2E-1C3B-4BB396BA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AAABE57-548C-F14F-A430-67F25CCB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ECCABB-7A8B-BADC-F747-BBFB3AB5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A166C21-FDD6-8000-B77F-98035898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47BB07A-C79C-410A-B781-3D1E3BB3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D5A2EF2-3F24-37F1-1A87-091F837E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0EE3FDA-4E78-2A13-DC77-7784856C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A3DDD38-1530-D580-60E6-6216A71F7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A0A55E-9FB1-55FF-FA45-09B954C2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3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84893A-9E53-F2AC-70FF-41F9F8CE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D62AE-7221-44A2-0A06-B2035ADA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A96030-FFCA-2C07-047F-55BB9873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A537D7-B7E2-5A5D-A67E-CAC7502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2AD055-EA94-FBA0-C8E1-334F214A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8C3D530-175E-9DD8-B400-19932198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64F55F-CDD6-6606-63CE-370CF6136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6BB3557-AEC6-2151-5E0C-2DA99EAF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ABCA3D1-F5A1-C7F0-B32D-431C4A5C1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D46D295-EB6C-F4C5-3A08-6AE18A35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D1A496-FFD9-9A81-C073-7B3AC442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558B12F-A992-0963-9848-02AFA71D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0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006F55D-C75E-97AC-5095-1EE4AD3D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65FCFD-2CA7-DC0F-5C26-3285D367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349920-BD8D-E830-BF34-32864D619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9301-7610-4A20-A848-5A987E64AAA0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97AF5C-D58F-AE87-CA5F-A8B7E4E0C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340337-2669-FD7E-EC70-619E6FCFE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2F2FA-2478-4C3E-8AEA-B0208DD09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2159AD-BEF8-F963-FA67-76ABAF76A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86417"/>
            <a:ext cx="11353800" cy="65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FBA4-B0A6-FC32-D08A-E1A651E2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83B11D-E02A-6D70-463D-BC2B9057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6" y="315585"/>
            <a:ext cx="10849474" cy="71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FF1F8-A12F-1728-07E7-825D8A02B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39F6CB-5034-E371-5156-A4B6B01E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494" y="108629"/>
            <a:ext cx="8906406" cy="66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5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7B05-E520-212E-9220-D4D01B6B9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7875C3-B1EF-867F-F68A-1F21A169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20" y="282276"/>
            <a:ext cx="11012323" cy="60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5CBA-4AA6-61EB-8CCB-343293DC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97D24DE-9C55-D593-ADE6-5AE05F79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84" y="289453"/>
            <a:ext cx="8450715" cy="62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DAC9-2A52-562A-04FA-F92FF08B5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3BE0DF-0516-569A-B6B2-A2F3637F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1" y="339375"/>
            <a:ext cx="9673169" cy="63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0211A-E10F-B602-FAA9-E54541C5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A707F8-C23D-ABAD-9FCB-848D9352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36" y="124994"/>
            <a:ext cx="8280927" cy="660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6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B811B-6795-1FFE-924C-E209B4E6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B20AE2-30DD-413B-D005-146A1025E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9" y="229780"/>
            <a:ext cx="10025601" cy="66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9A19-5184-D2D1-90F5-CD0CB798E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3D8632-29CA-6A4A-05E2-F738A120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26" y="0"/>
            <a:ext cx="9254074" cy="68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8A91-DDCD-822C-923D-DDB6DB89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41F916-6D82-6B19-2675-9EBC97180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8" y="0"/>
            <a:ext cx="9577932" cy="65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48681-66EA-F36B-EE2E-B6B9FE4E5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DE58F32-9D86-C63B-5C8D-9DC85F26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78" y="152006"/>
            <a:ext cx="10352622" cy="76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3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614B8-6620-95BF-3907-CDF60A227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9E0F244-A462-9F83-ECF7-AA2B89CC9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423400" cy="69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50E20-9671-7328-5463-F420805D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2324B4-508F-6104-7B1A-D70C56FA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31" y="337743"/>
            <a:ext cx="9355669" cy="69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F1BA2-EB5F-3693-7B2A-A4D452EAA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743303-FAE1-94C7-E1E0-05835193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42" y="76200"/>
            <a:ext cx="10195458" cy="74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7FF3-F445-8FD4-1B20-07A5FE9E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8EE428-D556-F154-164B-BD862F97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26" y="0"/>
            <a:ext cx="8796874" cy="6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284B9-0986-AD15-875C-FDC583567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A57A5C2-D3BB-4D70-5272-650F4790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88" y="0"/>
            <a:ext cx="10239911" cy="73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09FD1-8F13-3641-7A0D-76435398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04B7D2-26F6-83C4-FE3E-6CD741FA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94" y="145412"/>
            <a:ext cx="8398406" cy="65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4A8A-5609-7BCD-4C96-8E92C429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2C50ED0-7322-AF67-AC9E-919C58C1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1658600" cy="702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7913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Ευρεία οθόνη</PresentationFormat>
  <Paragraphs>0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Niki</dc:creator>
  <cp:lastModifiedBy>Niki</cp:lastModifiedBy>
  <cp:revision>1</cp:revision>
  <dcterms:created xsi:type="dcterms:W3CDTF">2024-12-01T13:28:47Z</dcterms:created>
  <dcterms:modified xsi:type="dcterms:W3CDTF">2024-12-01T13:32:27Z</dcterms:modified>
</cp:coreProperties>
</file>